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6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</p:sldIdLst>
  <p:sldSz cx="6858000" cy="9906000"/>
  <p:notesSz cx="6858000" cy="99060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presProps" Target="presProps.xml"  /><Relationship Id="rId57" Type="http://schemas.openxmlformats.org/officeDocument/2006/relationships/viewProps" Target="viewProps.xml"  /><Relationship Id="rId58" Type="http://schemas.openxmlformats.org/officeDocument/2006/relationships/theme" Target="theme/theme1.xml"  /><Relationship Id="rId59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350" y="3070860"/>
            <a:ext cx="5829300" cy="2080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5547360"/>
            <a:ext cx="4800600" cy="2476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42900" y="2278380"/>
            <a:ext cx="298323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531870" y="2278380"/>
            <a:ext cx="298323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6858000" cy="9906000"/>
          </a:xfrm>
          <a:custGeom>
            <a:avLst/>
            <a:gdLst/>
            <a:ahLst/>
            <a:cxnLst/>
            <a:rect l="l" t="t" r="r" b="b"/>
            <a:pathLst>
              <a:path w="6858000" h="9906000">
                <a:moveTo>
                  <a:pt x="6858000" y="0"/>
                </a:moveTo>
                <a:lnTo>
                  <a:pt x="0" y="0"/>
                </a:lnTo>
                <a:lnTo>
                  <a:pt x="0" y="9906000"/>
                </a:lnTo>
                <a:lnTo>
                  <a:pt x="6858000" y="9906000"/>
                </a:lnTo>
                <a:lnTo>
                  <a:pt x="6858000" y="0"/>
                </a:lnTo>
                <a:close/>
              </a:path>
            </a:pathLst>
          </a:custGeom>
          <a:solidFill>
            <a:srgbClr val="FFC00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6858000" cy="632460"/>
          </a:xfrm>
          <a:custGeom>
            <a:avLst/>
            <a:gdLst/>
            <a:ahLst/>
            <a:cxnLst/>
            <a:rect l="l" t="t" r="r" b="b"/>
            <a:pathLst>
              <a:path w="6858000" h="632460">
                <a:moveTo>
                  <a:pt x="6858000" y="0"/>
                </a:moveTo>
                <a:lnTo>
                  <a:pt x="0" y="0"/>
                </a:lnTo>
                <a:lnTo>
                  <a:pt x="0" y="632459"/>
                </a:lnTo>
                <a:lnTo>
                  <a:pt x="6858000" y="632459"/>
                </a:lnTo>
                <a:lnTo>
                  <a:pt x="6858000" y="0"/>
                </a:lnTo>
                <a:close/>
              </a:path>
            </a:pathLst>
          </a:custGeom>
          <a:solidFill>
            <a:srgbClr val="FFC00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590" y="1305433"/>
            <a:ext cx="4874818" cy="1266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2278380"/>
            <a:ext cx="6172200" cy="653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331720" y="9212580"/>
            <a:ext cx="2194560" cy="49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42900" y="9212580"/>
            <a:ext cx="1577340" cy="49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217920" y="9322656"/>
            <a:ext cx="254635" cy="231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35.png"  /><Relationship Id="rId11" Type="http://schemas.openxmlformats.org/officeDocument/2006/relationships/image" Target="../media/image36.png"  /><Relationship Id="rId12" Type="http://schemas.openxmlformats.org/officeDocument/2006/relationships/image" Target="../media/image37.png"  /><Relationship Id="rId13" Type="http://schemas.openxmlformats.org/officeDocument/2006/relationships/image" Target="../media/image38.png"  /><Relationship Id="rId14" Type="http://schemas.openxmlformats.org/officeDocument/2006/relationships/image" Target="../media/image39.png"  /><Relationship Id="rId15" Type="http://schemas.openxmlformats.org/officeDocument/2006/relationships/image" Target="../media/image16.png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0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1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3.jpeg"  /><Relationship Id="rId3" Type="http://schemas.openxmlformats.org/officeDocument/2006/relationships/image" Target="../media/image4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5.jpeg"  /><Relationship Id="rId3" Type="http://schemas.openxmlformats.org/officeDocument/2006/relationships/image" Target="../media/image46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7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8.jpe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1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2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3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Relationship Id="rId9" Type="http://schemas.openxmlformats.org/officeDocument/2006/relationships/image" Target="../media/image1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1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4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5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6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8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9.jpeg"  /><Relationship Id="rId3" Type="http://schemas.openxmlformats.org/officeDocument/2006/relationships/image" Target="../media/image7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1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2.png"  /><Relationship Id="rId3" Type="http://schemas.openxmlformats.org/officeDocument/2006/relationships/image" Target="../media/image1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3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4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5.jpeg"  /><Relationship Id="rId3" Type="http://schemas.openxmlformats.org/officeDocument/2006/relationships/image" Target="../media/image7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7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8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0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1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2.jpeg"  /><Relationship Id="rId3" Type="http://schemas.openxmlformats.org/officeDocument/2006/relationships/image" Target="../media/image8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4.jpeg"  /><Relationship Id="rId3" Type="http://schemas.openxmlformats.org/officeDocument/2006/relationships/image" Target="../media/image8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Relationship Id="rId4" Type="http://schemas.openxmlformats.org/officeDocument/2006/relationships/image" Target="../media/image88.png"  /><Relationship Id="rId5" Type="http://schemas.openxmlformats.org/officeDocument/2006/relationships/image" Target="../media/image89.png"  /><Relationship Id="rId6" Type="http://schemas.openxmlformats.org/officeDocument/2006/relationships/image" Target="../media/image90.png"  /><Relationship Id="rId7" Type="http://schemas.openxmlformats.org/officeDocument/2006/relationships/image" Target="../media/image91.png"  /><Relationship Id="rId8" Type="http://schemas.openxmlformats.org/officeDocument/2006/relationships/image" Target="../media/image9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3.jpeg"  /><Relationship Id="rId3" Type="http://schemas.openxmlformats.org/officeDocument/2006/relationships/image" Target="../media/image94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5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6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7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9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0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1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2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3.jpeg"  /><Relationship Id="rId3" Type="http://schemas.openxmlformats.org/officeDocument/2006/relationships/image" Target="../media/image10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4939" y="8620759"/>
            <a:ext cx="723265" cy="271145"/>
          </a:xfrm>
          <a:custGeom>
            <a:avLst/>
            <a:gdLst/>
            <a:ahLst/>
            <a:cxnLst/>
            <a:rect l="l" t="t" r="r" b="b"/>
            <a:pathLst>
              <a:path w="723264" h="271145">
                <a:moveTo>
                  <a:pt x="230124" y="94792"/>
                </a:moveTo>
                <a:lnTo>
                  <a:pt x="187283" y="113244"/>
                </a:lnTo>
                <a:lnTo>
                  <a:pt x="169799" y="137160"/>
                </a:lnTo>
                <a:lnTo>
                  <a:pt x="200025" y="174650"/>
                </a:lnTo>
                <a:lnTo>
                  <a:pt x="203835" y="166700"/>
                </a:lnTo>
                <a:lnTo>
                  <a:pt x="208407" y="159664"/>
                </a:lnTo>
                <a:lnTo>
                  <a:pt x="213868" y="153543"/>
                </a:lnTo>
                <a:lnTo>
                  <a:pt x="219201" y="147421"/>
                </a:lnTo>
                <a:lnTo>
                  <a:pt x="224662" y="144195"/>
                </a:lnTo>
                <a:lnTo>
                  <a:pt x="230124" y="143865"/>
                </a:lnTo>
                <a:lnTo>
                  <a:pt x="346926" y="143865"/>
                </a:lnTo>
                <a:lnTo>
                  <a:pt x="350639" y="138129"/>
                </a:lnTo>
                <a:lnTo>
                  <a:pt x="355091" y="128930"/>
                </a:lnTo>
                <a:lnTo>
                  <a:pt x="349915" y="123139"/>
                </a:lnTo>
                <a:lnTo>
                  <a:pt x="293497" y="123139"/>
                </a:lnTo>
                <a:lnTo>
                  <a:pt x="289051" y="122821"/>
                </a:lnTo>
                <a:lnTo>
                  <a:pt x="284225" y="120777"/>
                </a:lnTo>
                <a:lnTo>
                  <a:pt x="273812" y="113233"/>
                </a:lnTo>
                <a:lnTo>
                  <a:pt x="264033" y="106070"/>
                </a:lnTo>
                <a:lnTo>
                  <a:pt x="258699" y="102539"/>
                </a:lnTo>
                <a:lnTo>
                  <a:pt x="253364" y="99771"/>
                </a:lnTo>
                <a:lnTo>
                  <a:pt x="242570" y="95834"/>
                </a:lnTo>
                <a:lnTo>
                  <a:pt x="236600" y="94818"/>
                </a:lnTo>
                <a:lnTo>
                  <a:pt x="230124" y="94792"/>
                </a:lnTo>
                <a:close/>
              </a:path>
              <a:path w="723264" h="271145">
                <a:moveTo>
                  <a:pt x="346926" y="143865"/>
                </a:moveTo>
                <a:lnTo>
                  <a:pt x="230124" y="143865"/>
                </a:lnTo>
                <a:lnTo>
                  <a:pt x="235489" y="144195"/>
                </a:lnTo>
                <a:lnTo>
                  <a:pt x="240664" y="146278"/>
                </a:lnTo>
                <a:lnTo>
                  <a:pt x="281305" y="171145"/>
                </a:lnTo>
                <a:lnTo>
                  <a:pt x="293497" y="172516"/>
                </a:lnTo>
                <a:lnTo>
                  <a:pt x="304544" y="171611"/>
                </a:lnTo>
                <a:lnTo>
                  <a:pt x="339018" y="153769"/>
                </a:lnTo>
                <a:lnTo>
                  <a:pt x="345281" y="146408"/>
                </a:lnTo>
                <a:lnTo>
                  <a:pt x="346926" y="143865"/>
                </a:lnTo>
                <a:close/>
              </a:path>
              <a:path w="723264" h="271145">
                <a:moveTo>
                  <a:pt x="321310" y="91135"/>
                </a:moveTo>
                <a:lnTo>
                  <a:pt x="298958" y="122961"/>
                </a:lnTo>
                <a:lnTo>
                  <a:pt x="293497" y="123139"/>
                </a:lnTo>
                <a:lnTo>
                  <a:pt x="349915" y="123139"/>
                </a:lnTo>
                <a:lnTo>
                  <a:pt x="321310" y="91135"/>
                </a:lnTo>
                <a:close/>
              </a:path>
              <a:path w="723264" h="271145">
                <a:moveTo>
                  <a:pt x="642493" y="0"/>
                </a:moveTo>
                <a:lnTo>
                  <a:pt x="596540" y="13223"/>
                </a:lnTo>
                <a:lnTo>
                  <a:pt x="567182" y="49072"/>
                </a:lnTo>
                <a:lnTo>
                  <a:pt x="561466" y="79248"/>
                </a:lnTo>
                <a:lnTo>
                  <a:pt x="561466" y="191414"/>
                </a:lnTo>
                <a:lnTo>
                  <a:pt x="574325" y="236877"/>
                </a:lnTo>
                <a:lnTo>
                  <a:pt x="603418" y="262323"/>
                </a:lnTo>
                <a:lnTo>
                  <a:pt x="642493" y="270967"/>
                </a:lnTo>
                <a:lnTo>
                  <a:pt x="651140" y="270624"/>
                </a:lnTo>
                <a:lnTo>
                  <a:pt x="688435" y="258622"/>
                </a:lnTo>
                <a:lnTo>
                  <a:pt x="716492" y="225247"/>
                </a:lnTo>
                <a:lnTo>
                  <a:pt x="642493" y="225247"/>
                </a:lnTo>
                <a:lnTo>
                  <a:pt x="636143" y="225196"/>
                </a:lnTo>
                <a:lnTo>
                  <a:pt x="621174" y="191414"/>
                </a:lnTo>
                <a:lnTo>
                  <a:pt x="621209" y="79248"/>
                </a:lnTo>
                <a:lnTo>
                  <a:pt x="715655" y="45415"/>
                </a:lnTo>
                <a:lnTo>
                  <a:pt x="710259" y="35213"/>
                </a:lnTo>
                <a:lnTo>
                  <a:pt x="681795" y="9011"/>
                </a:lnTo>
                <a:lnTo>
                  <a:pt x="651140" y="357"/>
                </a:lnTo>
                <a:lnTo>
                  <a:pt x="642493" y="0"/>
                </a:lnTo>
                <a:close/>
              </a:path>
              <a:path w="723264" h="271145">
                <a:moveTo>
                  <a:pt x="715655" y="45415"/>
                </a:moveTo>
                <a:lnTo>
                  <a:pt x="642493" y="45415"/>
                </a:lnTo>
                <a:lnTo>
                  <a:pt x="648843" y="45427"/>
                </a:lnTo>
                <a:lnTo>
                  <a:pt x="653923" y="48374"/>
                </a:lnTo>
                <a:lnTo>
                  <a:pt x="663561" y="191414"/>
                </a:lnTo>
                <a:lnTo>
                  <a:pt x="663219" y="198970"/>
                </a:lnTo>
                <a:lnTo>
                  <a:pt x="642493" y="225247"/>
                </a:lnTo>
                <a:lnTo>
                  <a:pt x="716492" y="225247"/>
                </a:lnTo>
                <a:lnTo>
                  <a:pt x="717327" y="223647"/>
                </a:lnTo>
                <a:lnTo>
                  <a:pt x="721586" y="208387"/>
                </a:lnTo>
                <a:lnTo>
                  <a:pt x="723011" y="191414"/>
                </a:lnTo>
                <a:lnTo>
                  <a:pt x="723011" y="79248"/>
                </a:lnTo>
                <a:lnTo>
                  <a:pt x="721586" y="63255"/>
                </a:lnTo>
                <a:lnTo>
                  <a:pt x="717327" y="48577"/>
                </a:lnTo>
                <a:lnTo>
                  <a:pt x="715655" y="45415"/>
                </a:lnTo>
                <a:close/>
              </a:path>
              <a:path w="723264" h="271145">
                <a:moveTo>
                  <a:pt x="502920" y="79857"/>
                </a:moveTo>
                <a:lnTo>
                  <a:pt x="443484" y="79857"/>
                </a:lnTo>
                <a:lnTo>
                  <a:pt x="443484" y="267614"/>
                </a:lnTo>
                <a:lnTo>
                  <a:pt x="478536" y="267614"/>
                </a:lnTo>
                <a:lnTo>
                  <a:pt x="485266" y="267512"/>
                </a:lnTo>
                <a:lnTo>
                  <a:pt x="490982" y="265506"/>
                </a:lnTo>
                <a:lnTo>
                  <a:pt x="500380" y="257759"/>
                </a:lnTo>
                <a:lnTo>
                  <a:pt x="502793" y="252641"/>
                </a:lnTo>
                <a:lnTo>
                  <a:pt x="502920" y="79857"/>
                </a:lnTo>
                <a:close/>
              </a:path>
              <a:path w="723264" h="271145">
                <a:moveTo>
                  <a:pt x="502920" y="3048"/>
                </a:moveTo>
                <a:lnTo>
                  <a:pt x="445388" y="3048"/>
                </a:lnTo>
                <a:lnTo>
                  <a:pt x="441938" y="11699"/>
                </a:lnTo>
                <a:lnTo>
                  <a:pt x="437118" y="19754"/>
                </a:lnTo>
                <a:lnTo>
                  <a:pt x="403351" y="48145"/>
                </a:lnTo>
                <a:lnTo>
                  <a:pt x="394715" y="52120"/>
                </a:lnTo>
                <a:lnTo>
                  <a:pt x="394715" y="103936"/>
                </a:lnTo>
                <a:lnTo>
                  <a:pt x="433450" y="86791"/>
                </a:lnTo>
                <a:lnTo>
                  <a:pt x="437261" y="84442"/>
                </a:lnTo>
                <a:lnTo>
                  <a:pt x="440563" y="82130"/>
                </a:lnTo>
                <a:lnTo>
                  <a:pt x="443484" y="79857"/>
                </a:lnTo>
                <a:lnTo>
                  <a:pt x="502920" y="79857"/>
                </a:lnTo>
                <a:lnTo>
                  <a:pt x="502920" y="3048"/>
                </a:lnTo>
                <a:close/>
              </a:path>
              <a:path w="723264" h="271145">
                <a:moveTo>
                  <a:pt x="108203" y="79857"/>
                </a:moveTo>
                <a:lnTo>
                  <a:pt x="48768" y="79857"/>
                </a:lnTo>
                <a:lnTo>
                  <a:pt x="48768" y="267614"/>
                </a:lnTo>
                <a:lnTo>
                  <a:pt x="83820" y="267614"/>
                </a:lnTo>
                <a:lnTo>
                  <a:pt x="90550" y="267512"/>
                </a:lnTo>
                <a:lnTo>
                  <a:pt x="96265" y="265506"/>
                </a:lnTo>
                <a:lnTo>
                  <a:pt x="105663" y="257759"/>
                </a:lnTo>
                <a:lnTo>
                  <a:pt x="108076" y="252641"/>
                </a:lnTo>
                <a:lnTo>
                  <a:pt x="108203" y="79857"/>
                </a:lnTo>
                <a:close/>
              </a:path>
              <a:path w="723264" h="271145">
                <a:moveTo>
                  <a:pt x="108203" y="3048"/>
                </a:moveTo>
                <a:lnTo>
                  <a:pt x="50673" y="3048"/>
                </a:lnTo>
                <a:lnTo>
                  <a:pt x="47222" y="11699"/>
                </a:lnTo>
                <a:lnTo>
                  <a:pt x="42402" y="19754"/>
                </a:lnTo>
                <a:lnTo>
                  <a:pt x="8636" y="48145"/>
                </a:lnTo>
                <a:lnTo>
                  <a:pt x="0" y="52120"/>
                </a:lnTo>
                <a:lnTo>
                  <a:pt x="0" y="103936"/>
                </a:lnTo>
                <a:lnTo>
                  <a:pt x="38735" y="86791"/>
                </a:lnTo>
                <a:lnTo>
                  <a:pt x="42545" y="84442"/>
                </a:lnTo>
                <a:lnTo>
                  <a:pt x="45847" y="82130"/>
                </a:lnTo>
                <a:lnTo>
                  <a:pt x="48768" y="79857"/>
                </a:lnTo>
                <a:lnTo>
                  <a:pt x="108203" y="79857"/>
                </a:lnTo>
                <a:lnTo>
                  <a:pt x="108203" y="304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6491" y="8599423"/>
            <a:ext cx="548005" cy="299720"/>
          </a:xfrm>
          <a:custGeom>
            <a:avLst/>
            <a:gdLst/>
            <a:ahLst/>
            <a:cxnLst/>
            <a:rect l="l" t="t" r="r" b="b"/>
            <a:pathLst>
              <a:path w="548004" h="299720">
                <a:moveTo>
                  <a:pt x="463042" y="186232"/>
                </a:moveTo>
                <a:lnTo>
                  <a:pt x="333248" y="186232"/>
                </a:lnTo>
                <a:lnTo>
                  <a:pt x="322792" y="186945"/>
                </a:lnTo>
                <a:lnTo>
                  <a:pt x="286512" y="210278"/>
                </a:lnTo>
                <a:lnTo>
                  <a:pt x="282575" y="228295"/>
                </a:lnTo>
                <a:lnTo>
                  <a:pt x="282575" y="256641"/>
                </a:lnTo>
                <a:lnTo>
                  <a:pt x="304923" y="292998"/>
                </a:lnTo>
                <a:lnTo>
                  <a:pt x="333248" y="299313"/>
                </a:lnTo>
                <a:lnTo>
                  <a:pt x="463042" y="299313"/>
                </a:lnTo>
                <a:lnTo>
                  <a:pt x="505354" y="282039"/>
                </a:lnTo>
                <a:lnTo>
                  <a:pt x="513588" y="256641"/>
                </a:lnTo>
                <a:lnTo>
                  <a:pt x="513588" y="252374"/>
                </a:lnTo>
                <a:lnTo>
                  <a:pt x="360045" y="252374"/>
                </a:lnTo>
                <a:lnTo>
                  <a:pt x="353949" y="252348"/>
                </a:lnTo>
                <a:lnTo>
                  <a:pt x="349885" y="251485"/>
                </a:lnTo>
                <a:lnTo>
                  <a:pt x="345567" y="248081"/>
                </a:lnTo>
                <a:lnTo>
                  <a:pt x="344678" y="245694"/>
                </a:lnTo>
                <a:lnTo>
                  <a:pt x="344678" y="238620"/>
                </a:lnTo>
                <a:lnTo>
                  <a:pt x="345567" y="236181"/>
                </a:lnTo>
                <a:lnTo>
                  <a:pt x="349885" y="232600"/>
                </a:lnTo>
                <a:lnTo>
                  <a:pt x="353949" y="231686"/>
                </a:lnTo>
                <a:lnTo>
                  <a:pt x="513588" y="231647"/>
                </a:lnTo>
                <a:lnTo>
                  <a:pt x="513588" y="228295"/>
                </a:lnTo>
                <a:lnTo>
                  <a:pt x="491688" y="192371"/>
                </a:lnTo>
                <a:lnTo>
                  <a:pt x="473590" y="186945"/>
                </a:lnTo>
                <a:lnTo>
                  <a:pt x="463042" y="186232"/>
                </a:lnTo>
                <a:close/>
              </a:path>
              <a:path w="548004" h="299720">
                <a:moveTo>
                  <a:pt x="513588" y="231647"/>
                </a:moveTo>
                <a:lnTo>
                  <a:pt x="436245" y="231647"/>
                </a:lnTo>
                <a:lnTo>
                  <a:pt x="442595" y="231686"/>
                </a:lnTo>
                <a:lnTo>
                  <a:pt x="446786" y="232600"/>
                </a:lnTo>
                <a:lnTo>
                  <a:pt x="448818" y="234391"/>
                </a:lnTo>
                <a:lnTo>
                  <a:pt x="450723" y="236181"/>
                </a:lnTo>
                <a:lnTo>
                  <a:pt x="451612" y="238620"/>
                </a:lnTo>
                <a:lnTo>
                  <a:pt x="451612" y="245694"/>
                </a:lnTo>
                <a:lnTo>
                  <a:pt x="436245" y="252374"/>
                </a:lnTo>
                <a:lnTo>
                  <a:pt x="513588" y="252374"/>
                </a:lnTo>
                <a:lnTo>
                  <a:pt x="513588" y="231647"/>
                </a:lnTo>
                <a:close/>
              </a:path>
              <a:path w="548004" h="299720">
                <a:moveTo>
                  <a:pt x="76835" y="207263"/>
                </a:moveTo>
                <a:lnTo>
                  <a:pt x="14732" y="207263"/>
                </a:lnTo>
                <a:lnTo>
                  <a:pt x="14732" y="285635"/>
                </a:lnTo>
                <a:lnTo>
                  <a:pt x="16510" y="290360"/>
                </a:lnTo>
                <a:lnTo>
                  <a:pt x="23622" y="296989"/>
                </a:lnTo>
                <a:lnTo>
                  <a:pt x="28448" y="298665"/>
                </a:lnTo>
                <a:lnTo>
                  <a:pt x="34798" y="298703"/>
                </a:lnTo>
                <a:lnTo>
                  <a:pt x="225933" y="298703"/>
                </a:lnTo>
                <a:lnTo>
                  <a:pt x="232283" y="298665"/>
                </a:lnTo>
                <a:lnTo>
                  <a:pt x="237236" y="296989"/>
                </a:lnTo>
                <a:lnTo>
                  <a:pt x="240792" y="293674"/>
                </a:lnTo>
                <a:lnTo>
                  <a:pt x="244475" y="290360"/>
                </a:lnTo>
                <a:lnTo>
                  <a:pt x="246253" y="285635"/>
                </a:lnTo>
                <a:lnTo>
                  <a:pt x="246380" y="251459"/>
                </a:lnTo>
                <a:lnTo>
                  <a:pt x="76835" y="251459"/>
                </a:lnTo>
                <a:lnTo>
                  <a:pt x="76835" y="207263"/>
                </a:lnTo>
                <a:close/>
              </a:path>
              <a:path w="548004" h="299720">
                <a:moveTo>
                  <a:pt x="171069" y="193243"/>
                </a:moveTo>
                <a:lnTo>
                  <a:pt x="109220" y="193243"/>
                </a:lnTo>
                <a:lnTo>
                  <a:pt x="109220" y="240182"/>
                </a:lnTo>
                <a:lnTo>
                  <a:pt x="164846" y="240233"/>
                </a:lnTo>
                <a:lnTo>
                  <a:pt x="171069" y="234950"/>
                </a:lnTo>
                <a:lnTo>
                  <a:pt x="171069" y="193243"/>
                </a:lnTo>
                <a:close/>
              </a:path>
              <a:path w="548004" h="299720">
                <a:moveTo>
                  <a:pt x="261620" y="146913"/>
                </a:moveTo>
                <a:lnTo>
                  <a:pt x="0" y="146913"/>
                </a:lnTo>
                <a:lnTo>
                  <a:pt x="0" y="181165"/>
                </a:lnTo>
                <a:lnTo>
                  <a:pt x="1650" y="185902"/>
                </a:lnTo>
                <a:lnTo>
                  <a:pt x="4953" y="188861"/>
                </a:lnTo>
                <a:lnTo>
                  <a:pt x="8128" y="191820"/>
                </a:lnTo>
                <a:lnTo>
                  <a:pt x="13081" y="193281"/>
                </a:lnTo>
                <a:lnTo>
                  <a:pt x="248791" y="193243"/>
                </a:lnTo>
                <a:lnTo>
                  <a:pt x="253492" y="191820"/>
                </a:lnTo>
                <a:lnTo>
                  <a:pt x="256794" y="188861"/>
                </a:lnTo>
                <a:lnTo>
                  <a:pt x="259969" y="185902"/>
                </a:lnTo>
                <a:lnTo>
                  <a:pt x="261620" y="181165"/>
                </a:lnTo>
                <a:lnTo>
                  <a:pt x="261620" y="146913"/>
                </a:lnTo>
                <a:close/>
              </a:path>
              <a:path w="548004" h="299720">
                <a:moveTo>
                  <a:pt x="248791" y="193243"/>
                </a:moveTo>
                <a:lnTo>
                  <a:pt x="242062" y="193243"/>
                </a:lnTo>
                <a:lnTo>
                  <a:pt x="248666" y="193281"/>
                </a:lnTo>
                <a:close/>
              </a:path>
              <a:path w="548004" h="299720">
                <a:moveTo>
                  <a:pt x="396240" y="74675"/>
                </a:moveTo>
                <a:lnTo>
                  <a:pt x="316484" y="74675"/>
                </a:lnTo>
                <a:lnTo>
                  <a:pt x="306526" y="75510"/>
                </a:lnTo>
                <a:lnTo>
                  <a:pt x="275343" y="105149"/>
                </a:lnTo>
                <a:lnTo>
                  <a:pt x="274700" y="113080"/>
                </a:lnTo>
                <a:lnTo>
                  <a:pt x="274700" y="140207"/>
                </a:lnTo>
                <a:lnTo>
                  <a:pt x="297973" y="175826"/>
                </a:lnTo>
                <a:lnTo>
                  <a:pt x="316484" y="178917"/>
                </a:lnTo>
                <a:lnTo>
                  <a:pt x="396240" y="178917"/>
                </a:lnTo>
                <a:lnTo>
                  <a:pt x="432089" y="161612"/>
                </a:lnTo>
                <a:lnTo>
                  <a:pt x="437769" y="140207"/>
                </a:lnTo>
                <a:lnTo>
                  <a:pt x="437769" y="135102"/>
                </a:lnTo>
                <a:lnTo>
                  <a:pt x="345694" y="135102"/>
                </a:lnTo>
                <a:lnTo>
                  <a:pt x="342900" y="134658"/>
                </a:lnTo>
                <a:lnTo>
                  <a:pt x="340360" y="133692"/>
                </a:lnTo>
                <a:lnTo>
                  <a:pt x="337947" y="132740"/>
                </a:lnTo>
                <a:lnTo>
                  <a:pt x="336677" y="130835"/>
                </a:lnTo>
                <a:lnTo>
                  <a:pt x="336550" y="128015"/>
                </a:lnTo>
                <a:lnTo>
                  <a:pt x="336677" y="125234"/>
                </a:lnTo>
                <a:lnTo>
                  <a:pt x="337947" y="123494"/>
                </a:lnTo>
                <a:lnTo>
                  <a:pt x="340360" y="122796"/>
                </a:lnTo>
                <a:lnTo>
                  <a:pt x="342900" y="122097"/>
                </a:lnTo>
                <a:lnTo>
                  <a:pt x="345694" y="121805"/>
                </a:lnTo>
                <a:lnTo>
                  <a:pt x="437769" y="121805"/>
                </a:lnTo>
                <a:lnTo>
                  <a:pt x="437769" y="113080"/>
                </a:lnTo>
                <a:lnTo>
                  <a:pt x="414734" y="77633"/>
                </a:lnTo>
                <a:lnTo>
                  <a:pt x="406195" y="75510"/>
                </a:lnTo>
                <a:lnTo>
                  <a:pt x="396240" y="74675"/>
                </a:lnTo>
                <a:close/>
              </a:path>
              <a:path w="548004" h="299720">
                <a:moveTo>
                  <a:pt x="365506" y="135026"/>
                </a:moveTo>
                <a:lnTo>
                  <a:pt x="348996" y="135026"/>
                </a:lnTo>
                <a:lnTo>
                  <a:pt x="345694" y="135102"/>
                </a:lnTo>
                <a:lnTo>
                  <a:pt x="368808" y="135102"/>
                </a:lnTo>
                <a:lnTo>
                  <a:pt x="365506" y="135026"/>
                </a:lnTo>
                <a:close/>
              </a:path>
              <a:path w="548004" h="299720">
                <a:moveTo>
                  <a:pt x="437769" y="121805"/>
                </a:moveTo>
                <a:lnTo>
                  <a:pt x="368808" y="121805"/>
                </a:lnTo>
                <a:lnTo>
                  <a:pt x="371221" y="122097"/>
                </a:lnTo>
                <a:lnTo>
                  <a:pt x="373125" y="122796"/>
                </a:lnTo>
                <a:lnTo>
                  <a:pt x="374904" y="123494"/>
                </a:lnTo>
                <a:lnTo>
                  <a:pt x="375793" y="125234"/>
                </a:lnTo>
                <a:lnTo>
                  <a:pt x="375793" y="130835"/>
                </a:lnTo>
                <a:lnTo>
                  <a:pt x="374904" y="132740"/>
                </a:lnTo>
                <a:lnTo>
                  <a:pt x="373125" y="133692"/>
                </a:lnTo>
                <a:lnTo>
                  <a:pt x="371221" y="134658"/>
                </a:lnTo>
                <a:lnTo>
                  <a:pt x="368808" y="135102"/>
                </a:lnTo>
                <a:lnTo>
                  <a:pt x="437769" y="135102"/>
                </a:lnTo>
                <a:lnTo>
                  <a:pt x="437769" y="121805"/>
                </a:lnTo>
                <a:close/>
              </a:path>
              <a:path w="548004" h="299720">
                <a:moveTo>
                  <a:pt x="368808" y="121805"/>
                </a:moveTo>
                <a:lnTo>
                  <a:pt x="345694" y="121805"/>
                </a:lnTo>
                <a:lnTo>
                  <a:pt x="348996" y="121919"/>
                </a:lnTo>
                <a:lnTo>
                  <a:pt x="365506" y="121919"/>
                </a:lnTo>
                <a:lnTo>
                  <a:pt x="368808" y="121805"/>
                </a:lnTo>
                <a:close/>
              </a:path>
              <a:path w="548004" h="299720">
                <a:moveTo>
                  <a:pt x="246380" y="18287"/>
                </a:moveTo>
                <a:lnTo>
                  <a:pt x="14986" y="18287"/>
                </a:lnTo>
                <a:lnTo>
                  <a:pt x="14986" y="123850"/>
                </a:lnTo>
                <a:lnTo>
                  <a:pt x="16510" y="128142"/>
                </a:lnTo>
                <a:lnTo>
                  <a:pt x="22352" y="133451"/>
                </a:lnTo>
                <a:lnTo>
                  <a:pt x="26797" y="134772"/>
                </a:lnTo>
                <a:lnTo>
                  <a:pt x="234739" y="134721"/>
                </a:lnTo>
                <a:lnTo>
                  <a:pt x="239013" y="133451"/>
                </a:lnTo>
                <a:lnTo>
                  <a:pt x="244856" y="128142"/>
                </a:lnTo>
                <a:lnTo>
                  <a:pt x="246380" y="123850"/>
                </a:lnTo>
                <a:lnTo>
                  <a:pt x="246380" y="88087"/>
                </a:lnTo>
                <a:lnTo>
                  <a:pt x="76581" y="88087"/>
                </a:lnTo>
                <a:lnTo>
                  <a:pt x="76581" y="65227"/>
                </a:lnTo>
                <a:lnTo>
                  <a:pt x="246380" y="65227"/>
                </a:lnTo>
                <a:lnTo>
                  <a:pt x="246380" y="18287"/>
                </a:lnTo>
                <a:close/>
              </a:path>
              <a:path w="548004" h="299720">
                <a:moveTo>
                  <a:pt x="234739" y="134721"/>
                </a:moveTo>
                <a:lnTo>
                  <a:pt x="228600" y="134721"/>
                </a:lnTo>
                <a:lnTo>
                  <a:pt x="234569" y="134772"/>
                </a:lnTo>
                <a:lnTo>
                  <a:pt x="234739" y="134721"/>
                </a:lnTo>
                <a:close/>
              </a:path>
              <a:path w="548004" h="299720">
                <a:moveTo>
                  <a:pt x="246380" y="65227"/>
                </a:moveTo>
                <a:lnTo>
                  <a:pt x="184785" y="65227"/>
                </a:lnTo>
                <a:lnTo>
                  <a:pt x="184785" y="88087"/>
                </a:lnTo>
                <a:lnTo>
                  <a:pt x="246380" y="88087"/>
                </a:lnTo>
                <a:lnTo>
                  <a:pt x="246380" y="65227"/>
                </a:lnTo>
                <a:close/>
              </a:path>
              <a:path w="548004" h="299720">
                <a:moveTo>
                  <a:pt x="507492" y="18541"/>
                </a:moveTo>
                <a:lnTo>
                  <a:pt x="445643" y="18541"/>
                </a:lnTo>
                <a:lnTo>
                  <a:pt x="445643" y="178307"/>
                </a:lnTo>
                <a:lnTo>
                  <a:pt x="484124" y="178307"/>
                </a:lnTo>
                <a:lnTo>
                  <a:pt x="491363" y="178219"/>
                </a:lnTo>
                <a:lnTo>
                  <a:pt x="497078" y="176339"/>
                </a:lnTo>
                <a:lnTo>
                  <a:pt x="501142" y="172631"/>
                </a:lnTo>
                <a:lnTo>
                  <a:pt x="505333" y="168935"/>
                </a:lnTo>
                <a:lnTo>
                  <a:pt x="507492" y="163906"/>
                </a:lnTo>
                <a:lnTo>
                  <a:pt x="507492" y="121615"/>
                </a:lnTo>
                <a:lnTo>
                  <a:pt x="533241" y="121615"/>
                </a:lnTo>
                <a:lnTo>
                  <a:pt x="538480" y="120218"/>
                </a:lnTo>
                <a:lnTo>
                  <a:pt x="545846" y="114401"/>
                </a:lnTo>
                <a:lnTo>
                  <a:pt x="547751" y="109854"/>
                </a:lnTo>
                <a:lnTo>
                  <a:pt x="547751" y="68884"/>
                </a:lnTo>
                <a:lnTo>
                  <a:pt x="507492" y="68884"/>
                </a:lnTo>
                <a:lnTo>
                  <a:pt x="507492" y="18541"/>
                </a:lnTo>
                <a:close/>
              </a:path>
              <a:path w="548004" h="299720">
                <a:moveTo>
                  <a:pt x="533241" y="121615"/>
                </a:moveTo>
                <a:lnTo>
                  <a:pt x="526415" y="121615"/>
                </a:lnTo>
                <a:lnTo>
                  <a:pt x="533146" y="121640"/>
                </a:lnTo>
                <a:close/>
              </a:path>
              <a:path w="548004" h="299720">
                <a:moveTo>
                  <a:pt x="440182" y="21970"/>
                </a:moveTo>
                <a:lnTo>
                  <a:pt x="268605" y="21970"/>
                </a:lnTo>
                <a:lnTo>
                  <a:pt x="268605" y="57111"/>
                </a:lnTo>
                <a:lnTo>
                  <a:pt x="270002" y="61379"/>
                </a:lnTo>
                <a:lnTo>
                  <a:pt x="275844" y="66700"/>
                </a:lnTo>
                <a:lnTo>
                  <a:pt x="280288" y="68021"/>
                </a:lnTo>
                <a:lnTo>
                  <a:pt x="428668" y="67970"/>
                </a:lnTo>
                <a:lnTo>
                  <a:pt x="432943" y="66700"/>
                </a:lnTo>
                <a:lnTo>
                  <a:pt x="438785" y="61379"/>
                </a:lnTo>
                <a:lnTo>
                  <a:pt x="440182" y="57111"/>
                </a:lnTo>
                <a:lnTo>
                  <a:pt x="440182" y="21970"/>
                </a:lnTo>
                <a:close/>
              </a:path>
              <a:path w="548004" h="299720">
                <a:moveTo>
                  <a:pt x="428668" y="67970"/>
                </a:moveTo>
                <a:lnTo>
                  <a:pt x="422529" y="67970"/>
                </a:lnTo>
                <a:lnTo>
                  <a:pt x="428498" y="68021"/>
                </a:lnTo>
                <a:lnTo>
                  <a:pt x="428668" y="67970"/>
                </a:lnTo>
                <a:close/>
              </a:path>
              <a:path w="548004" h="299720">
                <a:moveTo>
                  <a:pt x="387477" y="0"/>
                </a:moveTo>
                <a:lnTo>
                  <a:pt x="325882" y="0"/>
                </a:lnTo>
                <a:lnTo>
                  <a:pt x="325882" y="21970"/>
                </a:lnTo>
                <a:lnTo>
                  <a:pt x="387477" y="21970"/>
                </a:lnTo>
                <a:lnTo>
                  <a:pt x="38747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5903" y="8617711"/>
            <a:ext cx="532130" cy="280670"/>
          </a:xfrm>
          <a:custGeom>
            <a:avLst/>
            <a:gdLst/>
            <a:ahLst/>
            <a:cxnLst/>
            <a:rect l="l" t="t" r="r" b="b"/>
            <a:pathLst>
              <a:path w="532129" h="280670">
                <a:moveTo>
                  <a:pt x="76835" y="188976"/>
                </a:moveTo>
                <a:lnTo>
                  <a:pt x="14732" y="188976"/>
                </a:lnTo>
                <a:lnTo>
                  <a:pt x="14732" y="267347"/>
                </a:lnTo>
                <a:lnTo>
                  <a:pt x="16510" y="272072"/>
                </a:lnTo>
                <a:lnTo>
                  <a:pt x="23622" y="278701"/>
                </a:lnTo>
                <a:lnTo>
                  <a:pt x="28448" y="280377"/>
                </a:lnTo>
                <a:lnTo>
                  <a:pt x="34798" y="280416"/>
                </a:lnTo>
                <a:lnTo>
                  <a:pt x="225933" y="280416"/>
                </a:lnTo>
                <a:lnTo>
                  <a:pt x="232283" y="280377"/>
                </a:lnTo>
                <a:lnTo>
                  <a:pt x="237236" y="278701"/>
                </a:lnTo>
                <a:lnTo>
                  <a:pt x="240792" y="275386"/>
                </a:lnTo>
                <a:lnTo>
                  <a:pt x="244475" y="272072"/>
                </a:lnTo>
                <a:lnTo>
                  <a:pt x="246253" y="267347"/>
                </a:lnTo>
                <a:lnTo>
                  <a:pt x="246380" y="233172"/>
                </a:lnTo>
                <a:lnTo>
                  <a:pt x="76835" y="233172"/>
                </a:lnTo>
                <a:lnTo>
                  <a:pt x="76835" y="188976"/>
                </a:lnTo>
                <a:close/>
              </a:path>
              <a:path w="532129" h="280670">
                <a:moveTo>
                  <a:pt x="171069" y="174955"/>
                </a:moveTo>
                <a:lnTo>
                  <a:pt x="109220" y="174955"/>
                </a:lnTo>
                <a:lnTo>
                  <a:pt x="109220" y="221894"/>
                </a:lnTo>
                <a:lnTo>
                  <a:pt x="164846" y="221945"/>
                </a:lnTo>
                <a:lnTo>
                  <a:pt x="171069" y="216662"/>
                </a:lnTo>
                <a:lnTo>
                  <a:pt x="171069" y="174955"/>
                </a:lnTo>
                <a:close/>
              </a:path>
              <a:path w="532129" h="280670">
                <a:moveTo>
                  <a:pt x="261620" y="128625"/>
                </a:moveTo>
                <a:lnTo>
                  <a:pt x="0" y="128625"/>
                </a:lnTo>
                <a:lnTo>
                  <a:pt x="0" y="162877"/>
                </a:lnTo>
                <a:lnTo>
                  <a:pt x="1650" y="167614"/>
                </a:lnTo>
                <a:lnTo>
                  <a:pt x="4953" y="170573"/>
                </a:lnTo>
                <a:lnTo>
                  <a:pt x="8128" y="173532"/>
                </a:lnTo>
                <a:lnTo>
                  <a:pt x="13081" y="174993"/>
                </a:lnTo>
                <a:lnTo>
                  <a:pt x="248791" y="174955"/>
                </a:lnTo>
                <a:lnTo>
                  <a:pt x="253492" y="173532"/>
                </a:lnTo>
                <a:lnTo>
                  <a:pt x="256794" y="170573"/>
                </a:lnTo>
                <a:lnTo>
                  <a:pt x="259969" y="167614"/>
                </a:lnTo>
                <a:lnTo>
                  <a:pt x="261620" y="162877"/>
                </a:lnTo>
                <a:lnTo>
                  <a:pt x="261620" y="128625"/>
                </a:lnTo>
                <a:close/>
              </a:path>
              <a:path w="532129" h="280670">
                <a:moveTo>
                  <a:pt x="248791" y="174955"/>
                </a:moveTo>
                <a:lnTo>
                  <a:pt x="242062" y="174955"/>
                </a:lnTo>
                <a:lnTo>
                  <a:pt x="248666" y="174993"/>
                </a:lnTo>
                <a:close/>
              </a:path>
              <a:path w="532129" h="280670">
                <a:moveTo>
                  <a:pt x="246380" y="0"/>
                </a:moveTo>
                <a:lnTo>
                  <a:pt x="14986" y="0"/>
                </a:lnTo>
                <a:lnTo>
                  <a:pt x="14986" y="105562"/>
                </a:lnTo>
                <a:lnTo>
                  <a:pt x="16510" y="109855"/>
                </a:lnTo>
                <a:lnTo>
                  <a:pt x="22351" y="115163"/>
                </a:lnTo>
                <a:lnTo>
                  <a:pt x="26797" y="116484"/>
                </a:lnTo>
                <a:lnTo>
                  <a:pt x="234739" y="116433"/>
                </a:lnTo>
                <a:lnTo>
                  <a:pt x="239013" y="115163"/>
                </a:lnTo>
                <a:lnTo>
                  <a:pt x="244856" y="109855"/>
                </a:lnTo>
                <a:lnTo>
                  <a:pt x="246380" y="105562"/>
                </a:lnTo>
                <a:lnTo>
                  <a:pt x="246380" y="69799"/>
                </a:lnTo>
                <a:lnTo>
                  <a:pt x="76581" y="69799"/>
                </a:lnTo>
                <a:lnTo>
                  <a:pt x="76581" y="46939"/>
                </a:lnTo>
                <a:lnTo>
                  <a:pt x="246380" y="46939"/>
                </a:lnTo>
                <a:lnTo>
                  <a:pt x="246380" y="0"/>
                </a:lnTo>
                <a:close/>
              </a:path>
              <a:path w="532129" h="280670">
                <a:moveTo>
                  <a:pt x="234739" y="116433"/>
                </a:moveTo>
                <a:lnTo>
                  <a:pt x="228600" y="116433"/>
                </a:lnTo>
                <a:lnTo>
                  <a:pt x="234569" y="116484"/>
                </a:lnTo>
                <a:lnTo>
                  <a:pt x="234739" y="116433"/>
                </a:lnTo>
                <a:close/>
              </a:path>
              <a:path w="532129" h="280670">
                <a:moveTo>
                  <a:pt x="246380" y="46939"/>
                </a:moveTo>
                <a:lnTo>
                  <a:pt x="184785" y="46939"/>
                </a:lnTo>
                <a:lnTo>
                  <a:pt x="184785" y="69799"/>
                </a:lnTo>
                <a:lnTo>
                  <a:pt x="246380" y="69799"/>
                </a:lnTo>
                <a:lnTo>
                  <a:pt x="246380" y="46939"/>
                </a:lnTo>
                <a:close/>
              </a:path>
              <a:path w="532129" h="280670">
                <a:moveTo>
                  <a:pt x="466979" y="254"/>
                </a:moveTo>
                <a:lnTo>
                  <a:pt x="411480" y="254"/>
                </a:lnTo>
                <a:lnTo>
                  <a:pt x="411480" y="94488"/>
                </a:lnTo>
                <a:lnTo>
                  <a:pt x="380746" y="94488"/>
                </a:lnTo>
                <a:lnTo>
                  <a:pt x="380873" y="133121"/>
                </a:lnTo>
                <a:lnTo>
                  <a:pt x="398145" y="145084"/>
                </a:lnTo>
                <a:lnTo>
                  <a:pt x="411480" y="145084"/>
                </a:lnTo>
                <a:lnTo>
                  <a:pt x="411480" y="280111"/>
                </a:lnTo>
                <a:lnTo>
                  <a:pt x="435356" y="280111"/>
                </a:lnTo>
                <a:lnTo>
                  <a:pt x="445008" y="279958"/>
                </a:lnTo>
                <a:lnTo>
                  <a:pt x="452755" y="277139"/>
                </a:lnTo>
                <a:lnTo>
                  <a:pt x="458343" y="271614"/>
                </a:lnTo>
                <a:lnTo>
                  <a:pt x="464058" y="266103"/>
                </a:lnTo>
                <a:lnTo>
                  <a:pt x="466851" y="258762"/>
                </a:lnTo>
                <a:lnTo>
                  <a:pt x="466908" y="254717"/>
                </a:lnTo>
                <a:lnTo>
                  <a:pt x="466979" y="254"/>
                </a:lnTo>
                <a:close/>
              </a:path>
              <a:path w="532129" h="280670">
                <a:moveTo>
                  <a:pt x="371856" y="48463"/>
                </a:moveTo>
                <a:lnTo>
                  <a:pt x="315213" y="48463"/>
                </a:lnTo>
                <a:lnTo>
                  <a:pt x="315111" y="143408"/>
                </a:lnTo>
                <a:lnTo>
                  <a:pt x="314406" y="161277"/>
                </a:lnTo>
                <a:lnTo>
                  <a:pt x="302387" y="204825"/>
                </a:lnTo>
                <a:lnTo>
                  <a:pt x="273431" y="227990"/>
                </a:lnTo>
                <a:lnTo>
                  <a:pt x="273431" y="279196"/>
                </a:lnTo>
                <a:lnTo>
                  <a:pt x="314325" y="264261"/>
                </a:lnTo>
                <a:lnTo>
                  <a:pt x="343916" y="232257"/>
                </a:lnTo>
                <a:lnTo>
                  <a:pt x="403860" y="232257"/>
                </a:lnTo>
                <a:lnTo>
                  <a:pt x="403860" y="225856"/>
                </a:lnTo>
                <a:lnTo>
                  <a:pt x="397144" y="221925"/>
                </a:lnTo>
                <a:lnTo>
                  <a:pt x="391096" y="216212"/>
                </a:lnTo>
                <a:lnTo>
                  <a:pt x="374332" y="174631"/>
                </a:lnTo>
                <a:lnTo>
                  <a:pt x="371958" y="143408"/>
                </a:lnTo>
                <a:lnTo>
                  <a:pt x="371856" y="48463"/>
                </a:lnTo>
                <a:close/>
              </a:path>
              <a:path w="532129" h="280670">
                <a:moveTo>
                  <a:pt x="403860" y="232257"/>
                </a:moveTo>
                <a:lnTo>
                  <a:pt x="343916" y="232257"/>
                </a:lnTo>
                <a:lnTo>
                  <a:pt x="347773" y="240087"/>
                </a:lnTo>
                <a:lnTo>
                  <a:pt x="379857" y="269811"/>
                </a:lnTo>
                <a:lnTo>
                  <a:pt x="385953" y="272681"/>
                </a:lnTo>
                <a:lnTo>
                  <a:pt x="391922" y="275551"/>
                </a:lnTo>
                <a:lnTo>
                  <a:pt x="398018" y="277507"/>
                </a:lnTo>
                <a:lnTo>
                  <a:pt x="403860" y="278587"/>
                </a:lnTo>
                <a:lnTo>
                  <a:pt x="403860" y="232257"/>
                </a:lnTo>
                <a:close/>
              </a:path>
              <a:path w="532129" h="280670">
                <a:moveTo>
                  <a:pt x="402717" y="889"/>
                </a:moveTo>
                <a:lnTo>
                  <a:pt x="279526" y="889"/>
                </a:lnTo>
                <a:lnTo>
                  <a:pt x="279526" y="37604"/>
                </a:lnTo>
                <a:lnTo>
                  <a:pt x="281050" y="41871"/>
                </a:lnTo>
                <a:lnTo>
                  <a:pt x="286893" y="47193"/>
                </a:lnTo>
                <a:lnTo>
                  <a:pt x="291338" y="48514"/>
                </a:lnTo>
                <a:lnTo>
                  <a:pt x="391076" y="48463"/>
                </a:lnTo>
                <a:lnTo>
                  <a:pt x="395350" y="47193"/>
                </a:lnTo>
                <a:lnTo>
                  <a:pt x="401193" y="41871"/>
                </a:lnTo>
                <a:lnTo>
                  <a:pt x="402717" y="37604"/>
                </a:lnTo>
                <a:lnTo>
                  <a:pt x="402717" y="889"/>
                </a:lnTo>
                <a:close/>
              </a:path>
              <a:path w="532129" h="280670">
                <a:moveTo>
                  <a:pt x="391076" y="48463"/>
                </a:moveTo>
                <a:lnTo>
                  <a:pt x="385063" y="48463"/>
                </a:lnTo>
                <a:lnTo>
                  <a:pt x="390906" y="48514"/>
                </a:lnTo>
                <a:lnTo>
                  <a:pt x="391076" y="48463"/>
                </a:lnTo>
                <a:close/>
              </a:path>
              <a:path w="532129" h="280670">
                <a:moveTo>
                  <a:pt x="531622" y="254"/>
                </a:moveTo>
                <a:lnTo>
                  <a:pt x="475234" y="254"/>
                </a:lnTo>
                <a:lnTo>
                  <a:pt x="475234" y="280111"/>
                </a:lnTo>
                <a:lnTo>
                  <a:pt x="495681" y="280111"/>
                </a:lnTo>
                <a:lnTo>
                  <a:pt x="503229" y="279425"/>
                </a:lnTo>
                <a:lnTo>
                  <a:pt x="531000" y="251307"/>
                </a:lnTo>
                <a:lnTo>
                  <a:pt x="531622" y="244449"/>
                </a:lnTo>
                <a:lnTo>
                  <a:pt x="531622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054" y="322275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8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59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59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4"/>
                </a:moveTo>
                <a:lnTo>
                  <a:pt x="210007" y="634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2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2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4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8144" y="3227323"/>
            <a:ext cx="81153" cy="198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73327" y="332056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66088" y="3222498"/>
            <a:ext cx="797560" cy="210820"/>
          </a:xfrm>
          <a:custGeom>
            <a:avLst/>
            <a:gdLst/>
            <a:ahLst/>
            <a:cxnLst/>
            <a:rect l="l" t="t" r="r" b="b"/>
            <a:pathLst>
              <a:path w="797560" h="210820">
                <a:moveTo>
                  <a:pt x="599465" y="174498"/>
                </a:moveTo>
                <a:lnTo>
                  <a:pt x="404774" y="174498"/>
                </a:lnTo>
                <a:lnTo>
                  <a:pt x="404774" y="198119"/>
                </a:lnTo>
                <a:lnTo>
                  <a:pt x="406552" y="202311"/>
                </a:lnTo>
                <a:lnTo>
                  <a:pt x="413283" y="208279"/>
                </a:lnTo>
                <a:lnTo>
                  <a:pt x="417474" y="209803"/>
                </a:lnTo>
                <a:lnTo>
                  <a:pt x="422808" y="209930"/>
                </a:lnTo>
                <a:lnTo>
                  <a:pt x="581431" y="209930"/>
                </a:lnTo>
                <a:lnTo>
                  <a:pt x="586892" y="209803"/>
                </a:lnTo>
                <a:lnTo>
                  <a:pt x="591210" y="208279"/>
                </a:lnTo>
                <a:lnTo>
                  <a:pt x="597687" y="202311"/>
                </a:lnTo>
                <a:lnTo>
                  <a:pt x="599465" y="198119"/>
                </a:lnTo>
                <a:lnTo>
                  <a:pt x="599465" y="174498"/>
                </a:lnTo>
                <a:close/>
              </a:path>
              <a:path w="797560" h="210820">
                <a:moveTo>
                  <a:pt x="392201" y="174498"/>
                </a:moveTo>
                <a:lnTo>
                  <a:pt x="197510" y="174498"/>
                </a:lnTo>
                <a:lnTo>
                  <a:pt x="197510" y="198119"/>
                </a:lnTo>
                <a:lnTo>
                  <a:pt x="199288" y="202311"/>
                </a:lnTo>
                <a:lnTo>
                  <a:pt x="206019" y="208279"/>
                </a:lnTo>
                <a:lnTo>
                  <a:pt x="210210" y="209803"/>
                </a:lnTo>
                <a:lnTo>
                  <a:pt x="215544" y="209930"/>
                </a:lnTo>
                <a:lnTo>
                  <a:pt x="374167" y="209930"/>
                </a:lnTo>
                <a:lnTo>
                  <a:pt x="379628" y="209803"/>
                </a:lnTo>
                <a:lnTo>
                  <a:pt x="383946" y="208279"/>
                </a:lnTo>
                <a:lnTo>
                  <a:pt x="390423" y="202311"/>
                </a:lnTo>
                <a:lnTo>
                  <a:pt x="392201" y="198119"/>
                </a:lnTo>
                <a:lnTo>
                  <a:pt x="392201" y="174498"/>
                </a:lnTo>
                <a:close/>
              </a:path>
              <a:path w="797560" h="210820">
                <a:moveTo>
                  <a:pt x="784033" y="205993"/>
                </a:moveTo>
                <a:lnTo>
                  <a:pt x="750976" y="205993"/>
                </a:lnTo>
                <a:lnTo>
                  <a:pt x="750976" y="210565"/>
                </a:lnTo>
                <a:lnTo>
                  <a:pt x="771931" y="210565"/>
                </a:lnTo>
                <a:lnTo>
                  <a:pt x="775741" y="209803"/>
                </a:lnTo>
                <a:lnTo>
                  <a:pt x="779170" y="208406"/>
                </a:lnTo>
                <a:lnTo>
                  <a:pt x="782726" y="206882"/>
                </a:lnTo>
                <a:lnTo>
                  <a:pt x="784033" y="205993"/>
                </a:lnTo>
                <a:close/>
              </a:path>
              <a:path w="797560" h="210820">
                <a:moveTo>
                  <a:pt x="797331" y="507"/>
                </a:moveTo>
                <a:lnTo>
                  <a:pt x="750976" y="507"/>
                </a:lnTo>
                <a:lnTo>
                  <a:pt x="750976" y="170815"/>
                </a:lnTo>
                <a:lnTo>
                  <a:pt x="749198" y="171450"/>
                </a:lnTo>
                <a:lnTo>
                  <a:pt x="746150" y="172084"/>
                </a:lnTo>
                <a:lnTo>
                  <a:pt x="741832" y="172593"/>
                </a:lnTo>
                <a:lnTo>
                  <a:pt x="737006" y="173354"/>
                </a:lnTo>
                <a:lnTo>
                  <a:pt x="732180" y="173735"/>
                </a:lnTo>
                <a:lnTo>
                  <a:pt x="616991" y="173735"/>
                </a:lnTo>
                <a:lnTo>
                  <a:pt x="617118" y="199009"/>
                </a:lnTo>
                <a:lnTo>
                  <a:pt x="618515" y="202818"/>
                </a:lnTo>
                <a:lnTo>
                  <a:pt x="624357" y="207899"/>
                </a:lnTo>
                <a:lnTo>
                  <a:pt x="628421" y="209168"/>
                </a:lnTo>
                <a:lnTo>
                  <a:pt x="731291" y="209168"/>
                </a:lnTo>
                <a:lnTo>
                  <a:pt x="736371" y="208787"/>
                </a:lnTo>
                <a:lnTo>
                  <a:pt x="741197" y="208025"/>
                </a:lnTo>
                <a:lnTo>
                  <a:pt x="743356" y="207644"/>
                </a:lnTo>
                <a:lnTo>
                  <a:pt x="745261" y="207390"/>
                </a:lnTo>
                <a:lnTo>
                  <a:pt x="748563" y="206628"/>
                </a:lnTo>
                <a:lnTo>
                  <a:pt x="749960" y="206375"/>
                </a:lnTo>
                <a:lnTo>
                  <a:pt x="750976" y="205993"/>
                </a:lnTo>
                <a:lnTo>
                  <a:pt x="784033" y="205993"/>
                </a:lnTo>
                <a:lnTo>
                  <a:pt x="785901" y="204724"/>
                </a:lnTo>
                <a:lnTo>
                  <a:pt x="791616" y="199009"/>
                </a:lnTo>
                <a:lnTo>
                  <a:pt x="793775" y="195834"/>
                </a:lnTo>
                <a:lnTo>
                  <a:pt x="795172" y="192404"/>
                </a:lnTo>
                <a:lnTo>
                  <a:pt x="796696" y="188975"/>
                </a:lnTo>
                <a:lnTo>
                  <a:pt x="797331" y="185038"/>
                </a:lnTo>
                <a:lnTo>
                  <a:pt x="797331" y="507"/>
                </a:lnTo>
                <a:close/>
              </a:path>
              <a:path w="797560" h="210820">
                <a:moveTo>
                  <a:pt x="705764" y="0"/>
                </a:moveTo>
                <a:lnTo>
                  <a:pt x="654075" y="0"/>
                </a:lnTo>
                <a:lnTo>
                  <a:pt x="646405" y="688"/>
                </a:lnTo>
                <a:lnTo>
                  <a:pt x="619330" y="28102"/>
                </a:lnTo>
                <a:lnTo>
                  <a:pt x="618642" y="35941"/>
                </a:lnTo>
                <a:lnTo>
                  <a:pt x="618642" y="120776"/>
                </a:lnTo>
                <a:lnTo>
                  <a:pt x="639581" y="154019"/>
                </a:lnTo>
                <a:lnTo>
                  <a:pt x="654075" y="156591"/>
                </a:lnTo>
                <a:lnTo>
                  <a:pt x="705764" y="156591"/>
                </a:lnTo>
                <a:lnTo>
                  <a:pt x="738593" y="135350"/>
                </a:lnTo>
                <a:lnTo>
                  <a:pt x="741197" y="120776"/>
                </a:lnTo>
                <a:lnTo>
                  <a:pt x="671474" y="120650"/>
                </a:lnTo>
                <a:lnTo>
                  <a:pt x="669569" y="119887"/>
                </a:lnTo>
                <a:lnTo>
                  <a:pt x="668045" y="118236"/>
                </a:lnTo>
                <a:lnTo>
                  <a:pt x="666521" y="116712"/>
                </a:lnTo>
                <a:lnTo>
                  <a:pt x="665759" y="113665"/>
                </a:lnTo>
                <a:lnTo>
                  <a:pt x="665759" y="42799"/>
                </a:lnTo>
                <a:lnTo>
                  <a:pt x="666521" y="39624"/>
                </a:lnTo>
                <a:lnTo>
                  <a:pt x="668045" y="38226"/>
                </a:lnTo>
                <a:lnTo>
                  <a:pt x="669569" y="36702"/>
                </a:lnTo>
                <a:lnTo>
                  <a:pt x="671474" y="36068"/>
                </a:lnTo>
                <a:lnTo>
                  <a:pt x="741197" y="36068"/>
                </a:lnTo>
                <a:lnTo>
                  <a:pt x="740455" y="28102"/>
                </a:lnTo>
                <a:lnTo>
                  <a:pt x="713380" y="688"/>
                </a:lnTo>
                <a:lnTo>
                  <a:pt x="705764" y="0"/>
                </a:lnTo>
                <a:close/>
              </a:path>
              <a:path w="797560" h="210820">
                <a:moveTo>
                  <a:pt x="685825" y="120523"/>
                </a:moveTo>
                <a:lnTo>
                  <a:pt x="673887" y="120523"/>
                </a:lnTo>
                <a:lnTo>
                  <a:pt x="671474" y="120650"/>
                </a:lnTo>
                <a:lnTo>
                  <a:pt x="688238" y="120650"/>
                </a:lnTo>
                <a:lnTo>
                  <a:pt x="685825" y="120523"/>
                </a:lnTo>
                <a:close/>
              </a:path>
              <a:path w="797560" h="210820">
                <a:moveTo>
                  <a:pt x="741197" y="36068"/>
                </a:moveTo>
                <a:lnTo>
                  <a:pt x="688238" y="36068"/>
                </a:lnTo>
                <a:lnTo>
                  <a:pt x="690270" y="36702"/>
                </a:lnTo>
                <a:lnTo>
                  <a:pt x="693191" y="39624"/>
                </a:lnTo>
                <a:lnTo>
                  <a:pt x="693953" y="42799"/>
                </a:lnTo>
                <a:lnTo>
                  <a:pt x="693953" y="113665"/>
                </a:lnTo>
                <a:lnTo>
                  <a:pt x="693191" y="116712"/>
                </a:lnTo>
                <a:lnTo>
                  <a:pt x="690270" y="119887"/>
                </a:lnTo>
                <a:lnTo>
                  <a:pt x="688238" y="120650"/>
                </a:lnTo>
                <a:lnTo>
                  <a:pt x="741197" y="120650"/>
                </a:lnTo>
                <a:lnTo>
                  <a:pt x="741197" y="36068"/>
                </a:lnTo>
                <a:close/>
              </a:path>
              <a:path w="797560" h="210820">
                <a:moveTo>
                  <a:pt x="688238" y="36068"/>
                </a:moveTo>
                <a:lnTo>
                  <a:pt x="671474" y="36068"/>
                </a:lnTo>
                <a:lnTo>
                  <a:pt x="673887" y="36195"/>
                </a:lnTo>
                <a:lnTo>
                  <a:pt x="685825" y="36195"/>
                </a:lnTo>
                <a:lnTo>
                  <a:pt x="688238" y="36068"/>
                </a:lnTo>
                <a:close/>
              </a:path>
              <a:path w="797560" h="210820">
                <a:moveTo>
                  <a:pt x="590321" y="1143"/>
                </a:moveTo>
                <a:lnTo>
                  <a:pt x="415188" y="1143"/>
                </a:lnTo>
                <a:lnTo>
                  <a:pt x="415188" y="141604"/>
                </a:lnTo>
                <a:lnTo>
                  <a:pt x="416331" y="144906"/>
                </a:lnTo>
                <a:lnTo>
                  <a:pt x="420903" y="148971"/>
                </a:lnTo>
                <a:lnTo>
                  <a:pt x="424205" y="149986"/>
                </a:lnTo>
                <a:lnTo>
                  <a:pt x="584098" y="149986"/>
                </a:lnTo>
                <a:lnTo>
                  <a:pt x="587400" y="148971"/>
                </a:lnTo>
                <a:lnTo>
                  <a:pt x="591972" y="144906"/>
                </a:lnTo>
                <a:lnTo>
                  <a:pt x="593115" y="141604"/>
                </a:lnTo>
                <a:lnTo>
                  <a:pt x="593115" y="114807"/>
                </a:lnTo>
                <a:lnTo>
                  <a:pt x="461416" y="114807"/>
                </a:lnTo>
                <a:lnTo>
                  <a:pt x="461416" y="92582"/>
                </a:lnTo>
                <a:lnTo>
                  <a:pt x="579907" y="92582"/>
                </a:lnTo>
                <a:lnTo>
                  <a:pt x="583336" y="91567"/>
                </a:lnTo>
                <a:lnTo>
                  <a:pt x="585622" y="89534"/>
                </a:lnTo>
                <a:lnTo>
                  <a:pt x="587781" y="87502"/>
                </a:lnTo>
                <a:lnTo>
                  <a:pt x="588924" y="84200"/>
                </a:lnTo>
                <a:lnTo>
                  <a:pt x="588924" y="57150"/>
                </a:lnTo>
                <a:lnTo>
                  <a:pt x="461416" y="57150"/>
                </a:lnTo>
                <a:lnTo>
                  <a:pt x="461416" y="36829"/>
                </a:lnTo>
                <a:lnTo>
                  <a:pt x="581304" y="36829"/>
                </a:lnTo>
                <a:lnTo>
                  <a:pt x="584733" y="35813"/>
                </a:lnTo>
                <a:lnTo>
                  <a:pt x="586892" y="33781"/>
                </a:lnTo>
                <a:lnTo>
                  <a:pt x="589178" y="31750"/>
                </a:lnTo>
                <a:lnTo>
                  <a:pt x="590321" y="28448"/>
                </a:lnTo>
                <a:lnTo>
                  <a:pt x="590321" y="1143"/>
                </a:lnTo>
                <a:close/>
              </a:path>
              <a:path w="797560" h="210820">
                <a:moveTo>
                  <a:pt x="162798" y="202818"/>
                </a:moveTo>
                <a:lnTo>
                  <a:pt x="126009" y="202818"/>
                </a:lnTo>
                <a:lnTo>
                  <a:pt x="126009" y="210565"/>
                </a:lnTo>
                <a:lnTo>
                  <a:pt x="146837" y="210565"/>
                </a:lnTo>
                <a:lnTo>
                  <a:pt x="150774" y="209803"/>
                </a:lnTo>
                <a:lnTo>
                  <a:pt x="154203" y="208406"/>
                </a:lnTo>
                <a:lnTo>
                  <a:pt x="157632" y="206882"/>
                </a:lnTo>
                <a:lnTo>
                  <a:pt x="160807" y="204724"/>
                </a:lnTo>
                <a:lnTo>
                  <a:pt x="162798" y="202818"/>
                </a:lnTo>
                <a:close/>
              </a:path>
              <a:path w="797560" h="210820">
                <a:moveTo>
                  <a:pt x="109245" y="36575"/>
                </a:moveTo>
                <a:lnTo>
                  <a:pt x="62661" y="36575"/>
                </a:lnTo>
                <a:lnTo>
                  <a:pt x="62661" y="83057"/>
                </a:lnTo>
                <a:lnTo>
                  <a:pt x="711" y="83057"/>
                </a:lnTo>
                <a:lnTo>
                  <a:pt x="736" y="199009"/>
                </a:lnTo>
                <a:lnTo>
                  <a:pt x="2120" y="202946"/>
                </a:lnTo>
                <a:lnTo>
                  <a:pt x="7594" y="208279"/>
                </a:lnTo>
                <a:lnTo>
                  <a:pt x="11544" y="209676"/>
                </a:lnTo>
                <a:lnTo>
                  <a:pt x="82321" y="209676"/>
                </a:lnTo>
                <a:lnTo>
                  <a:pt x="126009" y="202818"/>
                </a:lnTo>
                <a:lnTo>
                  <a:pt x="162798" y="202818"/>
                </a:lnTo>
                <a:lnTo>
                  <a:pt x="172364" y="185038"/>
                </a:lnTo>
                <a:lnTo>
                  <a:pt x="172364" y="174244"/>
                </a:lnTo>
                <a:lnTo>
                  <a:pt x="47117" y="174244"/>
                </a:lnTo>
                <a:lnTo>
                  <a:pt x="47117" y="117982"/>
                </a:lnTo>
                <a:lnTo>
                  <a:pt x="100926" y="117982"/>
                </a:lnTo>
                <a:lnTo>
                  <a:pt x="104165" y="117094"/>
                </a:lnTo>
                <a:lnTo>
                  <a:pt x="108356" y="113410"/>
                </a:lnTo>
                <a:lnTo>
                  <a:pt x="109372" y="110235"/>
                </a:lnTo>
                <a:lnTo>
                  <a:pt x="109245" y="105918"/>
                </a:lnTo>
                <a:lnTo>
                  <a:pt x="109245" y="36575"/>
                </a:lnTo>
                <a:close/>
              </a:path>
              <a:path w="797560" h="210820">
                <a:moveTo>
                  <a:pt x="172364" y="507"/>
                </a:moveTo>
                <a:lnTo>
                  <a:pt x="126009" y="507"/>
                </a:lnTo>
                <a:lnTo>
                  <a:pt x="126009" y="167131"/>
                </a:lnTo>
                <a:lnTo>
                  <a:pt x="119151" y="169418"/>
                </a:lnTo>
                <a:lnTo>
                  <a:pt x="112039" y="171196"/>
                </a:lnTo>
                <a:lnTo>
                  <a:pt x="96723" y="173608"/>
                </a:lnTo>
                <a:lnTo>
                  <a:pt x="90322" y="174117"/>
                </a:lnTo>
                <a:lnTo>
                  <a:pt x="85293" y="174244"/>
                </a:lnTo>
                <a:lnTo>
                  <a:pt x="172364" y="174244"/>
                </a:lnTo>
                <a:lnTo>
                  <a:pt x="172364" y="507"/>
                </a:lnTo>
                <a:close/>
              </a:path>
              <a:path w="797560" h="210820">
                <a:moveTo>
                  <a:pt x="109245" y="888"/>
                </a:moveTo>
                <a:lnTo>
                  <a:pt x="25" y="888"/>
                </a:lnTo>
                <a:lnTo>
                  <a:pt x="0" y="28828"/>
                </a:lnTo>
                <a:lnTo>
                  <a:pt x="1015" y="32003"/>
                </a:lnTo>
                <a:lnTo>
                  <a:pt x="3086" y="33908"/>
                </a:lnTo>
                <a:lnTo>
                  <a:pt x="5143" y="35686"/>
                </a:lnTo>
                <a:lnTo>
                  <a:pt x="8394" y="36702"/>
                </a:lnTo>
                <a:lnTo>
                  <a:pt x="12827" y="36575"/>
                </a:lnTo>
                <a:lnTo>
                  <a:pt x="109245" y="36575"/>
                </a:lnTo>
                <a:lnTo>
                  <a:pt x="109245" y="888"/>
                </a:lnTo>
                <a:close/>
              </a:path>
              <a:path w="797560" h="210820">
                <a:moveTo>
                  <a:pt x="317652" y="0"/>
                </a:moveTo>
                <a:lnTo>
                  <a:pt x="271043" y="0"/>
                </a:lnTo>
                <a:lnTo>
                  <a:pt x="271043" y="45974"/>
                </a:lnTo>
                <a:lnTo>
                  <a:pt x="270708" y="52907"/>
                </a:lnTo>
                <a:lnTo>
                  <a:pt x="249072" y="91058"/>
                </a:lnTo>
                <a:lnTo>
                  <a:pt x="203352" y="107442"/>
                </a:lnTo>
                <a:lnTo>
                  <a:pt x="203352" y="143763"/>
                </a:lnTo>
                <a:lnTo>
                  <a:pt x="244821" y="136013"/>
                </a:lnTo>
                <a:lnTo>
                  <a:pt x="280346" y="114760"/>
                </a:lnTo>
                <a:lnTo>
                  <a:pt x="294411" y="97408"/>
                </a:lnTo>
                <a:lnTo>
                  <a:pt x="349496" y="97408"/>
                </a:lnTo>
                <a:lnTo>
                  <a:pt x="320813" y="65583"/>
                </a:lnTo>
                <a:lnTo>
                  <a:pt x="317652" y="45974"/>
                </a:lnTo>
                <a:lnTo>
                  <a:pt x="317652" y="0"/>
                </a:lnTo>
                <a:close/>
              </a:path>
              <a:path w="797560" h="210820">
                <a:moveTo>
                  <a:pt x="349496" y="97408"/>
                </a:moveTo>
                <a:lnTo>
                  <a:pt x="294411" y="97408"/>
                </a:lnTo>
                <a:lnTo>
                  <a:pt x="300386" y="106364"/>
                </a:lnTo>
                <a:lnTo>
                  <a:pt x="330479" y="129921"/>
                </a:lnTo>
                <a:lnTo>
                  <a:pt x="371270" y="142958"/>
                </a:lnTo>
                <a:lnTo>
                  <a:pt x="385343" y="143763"/>
                </a:lnTo>
                <a:lnTo>
                  <a:pt x="385343" y="107442"/>
                </a:lnTo>
                <a:lnTo>
                  <a:pt x="373627" y="106418"/>
                </a:lnTo>
                <a:lnTo>
                  <a:pt x="362102" y="103346"/>
                </a:lnTo>
                <a:lnTo>
                  <a:pt x="350767" y="98226"/>
                </a:lnTo>
                <a:lnTo>
                  <a:pt x="349496" y="9740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35810" y="3222751"/>
            <a:ext cx="403225" cy="210820"/>
          </a:xfrm>
          <a:custGeom>
            <a:avLst/>
            <a:gdLst/>
            <a:ahLst/>
            <a:cxnLst/>
            <a:rect l="l" t="t" r="r" b="b"/>
            <a:pathLst>
              <a:path w="403225" h="210820">
                <a:moveTo>
                  <a:pt x="177926" y="156082"/>
                </a:moveTo>
                <a:lnTo>
                  <a:pt x="131444" y="156082"/>
                </a:lnTo>
                <a:lnTo>
                  <a:pt x="131444" y="210820"/>
                </a:lnTo>
                <a:lnTo>
                  <a:pt x="160019" y="210820"/>
                </a:lnTo>
                <a:lnTo>
                  <a:pt x="165100" y="210693"/>
                </a:lnTo>
                <a:lnTo>
                  <a:pt x="169290" y="209169"/>
                </a:lnTo>
                <a:lnTo>
                  <a:pt x="176021" y="203453"/>
                </a:lnTo>
                <a:lnTo>
                  <a:pt x="177800" y="199644"/>
                </a:lnTo>
                <a:lnTo>
                  <a:pt x="177926" y="156082"/>
                </a:lnTo>
                <a:close/>
              </a:path>
              <a:path w="403225" h="210820">
                <a:moveTo>
                  <a:pt x="177926" y="120650"/>
                </a:moveTo>
                <a:lnTo>
                  <a:pt x="12191" y="120650"/>
                </a:lnTo>
                <a:lnTo>
                  <a:pt x="12191" y="147954"/>
                </a:lnTo>
                <a:lnTo>
                  <a:pt x="13334" y="151256"/>
                </a:lnTo>
                <a:lnTo>
                  <a:pt x="17779" y="155194"/>
                </a:lnTo>
                <a:lnTo>
                  <a:pt x="21208" y="156209"/>
                </a:lnTo>
                <a:lnTo>
                  <a:pt x="25653" y="156082"/>
                </a:lnTo>
                <a:lnTo>
                  <a:pt x="177926" y="156082"/>
                </a:lnTo>
                <a:lnTo>
                  <a:pt x="177926" y="120650"/>
                </a:lnTo>
                <a:close/>
              </a:path>
              <a:path w="403225" h="210820">
                <a:moveTo>
                  <a:pt x="354583" y="253"/>
                </a:moveTo>
                <a:lnTo>
                  <a:pt x="312927" y="253"/>
                </a:lnTo>
                <a:lnTo>
                  <a:pt x="312927" y="70866"/>
                </a:lnTo>
                <a:lnTo>
                  <a:pt x="289813" y="70866"/>
                </a:lnTo>
                <a:lnTo>
                  <a:pt x="299084" y="108712"/>
                </a:lnTo>
                <a:lnTo>
                  <a:pt x="302894" y="108839"/>
                </a:lnTo>
                <a:lnTo>
                  <a:pt x="312927" y="108839"/>
                </a:lnTo>
                <a:lnTo>
                  <a:pt x="312927" y="210058"/>
                </a:lnTo>
                <a:lnTo>
                  <a:pt x="330707" y="210058"/>
                </a:lnTo>
                <a:lnTo>
                  <a:pt x="338073" y="209931"/>
                </a:lnTo>
                <a:lnTo>
                  <a:pt x="343788" y="207899"/>
                </a:lnTo>
                <a:lnTo>
                  <a:pt x="348106" y="203708"/>
                </a:lnTo>
                <a:lnTo>
                  <a:pt x="352297" y="199517"/>
                </a:lnTo>
                <a:lnTo>
                  <a:pt x="354456" y="194056"/>
                </a:lnTo>
                <a:lnTo>
                  <a:pt x="354583" y="253"/>
                </a:lnTo>
                <a:close/>
              </a:path>
              <a:path w="403225" h="210820">
                <a:moveTo>
                  <a:pt x="283209" y="36322"/>
                </a:moveTo>
                <a:lnTo>
                  <a:pt x="240664" y="36322"/>
                </a:lnTo>
                <a:lnTo>
                  <a:pt x="240541" y="108839"/>
                </a:lnTo>
                <a:lnTo>
                  <a:pt x="240069" y="120951"/>
                </a:lnTo>
                <a:lnTo>
                  <a:pt x="227837" y="158496"/>
                </a:lnTo>
                <a:lnTo>
                  <a:pt x="209422" y="170942"/>
                </a:lnTo>
                <a:lnTo>
                  <a:pt x="209422" y="209423"/>
                </a:lnTo>
                <a:lnTo>
                  <a:pt x="247697" y="192603"/>
                </a:lnTo>
                <a:lnTo>
                  <a:pt x="262127" y="174244"/>
                </a:lnTo>
                <a:lnTo>
                  <a:pt x="307213" y="174244"/>
                </a:lnTo>
                <a:lnTo>
                  <a:pt x="307213" y="169418"/>
                </a:lnTo>
                <a:lnTo>
                  <a:pt x="302138" y="166465"/>
                </a:lnTo>
                <a:lnTo>
                  <a:pt x="297576" y="162178"/>
                </a:lnTo>
                <a:lnTo>
                  <a:pt x="283708" y="119137"/>
                </a:lnTo>
                <a:lnTo>
                  <a:pt x="283327" y="108839"/>
                </a:lnTo>
                <a:lnTo>
                  <a:pt x="283209" y="36322"/>
                </a:lnTo>
                <a:close/>
              </a:path>
              <a:path w="403225" h="210820">
                <a:moveTo>
                  <a:pt x="307213" y="174244"/>
                </a:moveTo>
                <a:lnTo>
                  <a:pt x="262127" y="174244"/>
                </a:lnTo>
                <a:lnTo>
                  <a:pt x="265054" y="180103"/>
                </a:lnTo>
                <a:lnTo>
                  <a:pt x="293750" y="204470"/>
                </a:lnTo>
                <a:lnTo>
                  <a:pt x="298195" y="206628"/>
                </a:lnTo>
                <a:lnTo>
                  <a:pt x="302767" y="208152"/>
                </a:lnTo>
                <a:lnTo>
                  <a:pt x="307213" y="208914"/>
                </a:lnTo>
                <a:lnTo>
                  <a:pt x="307213" y="174244"/>
                </a:lnTo>
                <a:close/>
              </a:path>
              <a:path w="403225" h="210820">
                <a:moveTo>
                  <a:pt x="306323" y="634"/>
                </a:moveTo>
                <a:lnTo>
                  <a:pt x="213994" y="634"/>
                </a:lnTo>
                <a:lnTo>
                  <a:pt x="213994" y="28194"/>
                </a:lnTo>
                <a:lnTo>
                  <a:pt x="215010" y="31369"/>
                </a:lnTo>
                <a:lnTo>
                  <a:pt x="217169" y="33400"/>
                </a:lnTo>
                <a:lnTo>
                  <a:pt x="219456" y="35432"/>
                </a:lnTo>
                <a:lnTo>
                  <a:pt x="222757" y="36322"/>
                </a:lnTo>
                <a:lnTo>
                  <a:pt x="297433" y="36322"/>
                </a:lnTo>
                <a:lnTo>
                  <a:pt x="300863" y="35432"/>
                </a:lnTo>
                <a:lnTo>
                  <a:pt x="305181" y="31369"/>
                </a:lnTo>
                <a:lnTo>
                  <a:pt x="306323" y="28194"/>
                </a:lnTo>
                <a:lnTo>
                  <a:pt x="306323" y="634"/>
                </a:lnTo>
                <a:close/>
              </a:path>
              <a:path w="403225" h="210820">
                <a:moveTo>
                  <a:pt x="402970" y="253"/>
                </a:moveTo>
                <a:lnTo>
                  <a:pt x="360679" y="253"/>
                </a:lnTo>
                <a:lnTo>
                  <a:pt x="360679" y="210058"/>
                </a:lnTo>
                <a:lnTo>
                  <a:pt x="383920" y="210058"/>
                </a:lnTo>
                <a:lnTo>
                  <a:pt x="390397" y="207390"/>
                </a:lnTo>
                <a:lnTo>
                  <a:pt x="395477" y="201802"/>
                </a:lnTo>
                <a:lnTo>
                  <a:pt x="400431" y="196596"/>
                </a:lnTo>
                <a:lnTo>
                  <a:pt x="402970" y="190373"/>
                </a:lnTo>
                <a:lnTo>
                  <a:pt x="402970" y="253"/>
                </a:lnTo>
                <a:close/>
              </a:path>
              <a:path w="403225" h="210820">
                <a:moveTo>
                  <a:pt x="177672" y="253"/>
                </a:moveTo>
                <a:lnTo>
                  <a:pt x="131317" y="253"/>
                </a:lnTo>
                <a:lnTo>
                  <a:pt x="131317" y="115443"/>
                </a:lnTo>
                <a:lnTo>
                  <a:pt x="165481" y="115443"/>
                </a:lnTo>
                <a:lnTo>
                  <a:pt x="169798" y="113919"/>
                </a:lnTo>
                <a:lnTo>
                  <a:pt x="172846" y="111125"/>
                </a:lnTo>
                <a:lnTo>
                  <a:pt x="176021" y="108457"/>
                </a:lnTo>
                <a:lnTo>
                  <a:pt x="177672" y="104648"/>
                </a:lnTo>
                <a:lnTo>
                  <a:pt x="177672" y="77470"/>
                </a:lnTo>
                <a:lnTo>
                  <a:pt x="196850" y="77470"/>
                </a:lnTo>
                <a:lnTo>
                  <a:pt x="200787" y="76453"/>
                </a:lnTo>
                <a:lnTo>
                  <a:pt x="206375" y="72136"/>
                </a:lnTo>
                <a:lnTo>
                  <a:pt x="207771" y="68706"/>
                </a:lnTo>
                <a:lnTo>
                  <a:pt x="207898" y="37973"/>
                </a:lnTo>
                <a:lnTo>
                  <a:pt x="177672" y="37973"/>
                </a:lnTo>
                <a:lnTo>
                  <a:pt x="177672" y="253"/>
                </a:lnTo>
                <a:close/>
              </a:path>
              <a:path w="403225" h="210820">
                <a:moveTo>
                  <a:pt x="87121" y="0"/>
                </a:moveTo>
                <a:lnTo>
                  <a:pt x="39877" y="0"/>
                </a:lnTo>
                <a:lnTo>
                  <a:pt x="39877" y="17399"/>
                </a:lnTo>
                <a:lnTo>
                  <a:pt x="39016" y="32567"/>
                </a:lnTo>
                <a:lnTo>
                  <a:pt x="22859" y="67945"/>
                </a:lnTo>
                <a:lnTo>
                  <a:pt x="0" y="78358"/>
                </a:lnTo>
                <a:lnTo>
                  <a:pt x="0" y="115950"/>
                </a:lnTo>
                <a:lnTo>
                  <a:pt x="43306" y="103758"/>
                </a:lnTo>
                <a:lnTo>
                  <a:pt x="53466" y="96774"/>
                </a:lnTo>
                <a:lnTo>
                  <a:pt x="58038" y="93091"/>
                </a:lnTo>
                <a:lnTo>
                  <a:pt x="61467" y="89153"/>
                </a:lnTo>
                <a:lnTo>
                  <a:pt x="63881" y="84836"/>
                </a:lnTo>
                <a:lnTo>
                  <a:pt x="125729" y="84836"/>
                </a:lnTo>
                <a:lnTo>
                  <a:pt x="125729" y="78358"/>
                </a:lnTo>
                <a:lnTo>
                  <a:pt x="120903" y="77850"/>
                </a:lnTo>
                <a:lnTo>
                  <a:pt x="116204" y="76326"/>
                </a:lnTo>
                <a:lnTo>
                  <a:pt x="90090" y="45307"/>
                </a:lnTo>
                <a:lnTo>
                  <a:pt x="87121" y="17399"/>
                </a:lnTo>
                <a:lnTo>
                  <a:pt x="87121" y="0"/>
                </a:lnTo>
                <a:close/>
              </a:path>
              <a:path w="403225" h="210820">
                <a:moveTo>
                  <a:pt x="125729" y="84836"/>
                </a:moveTo>
                <a:lnTo>
                  <a:pt x="63881" y="84836"/>
                </a:lnTo>
                <a:lnTo>
                  <a:pt x="67927" y="91072"/>
                </a:lnTo>
                <a:lnTo>
                  <a:pt x="102362" y="112014"/>
                </a:lnTo>
                <a:lnTo>
                  <a:pt x="108457" y="113411"/>
                </a:lnTo>
                <a:lnTo>
                  <a:pt x="114426" y="114934"/>
                </a:lnTo>
                <a:lnTo>
                  <a:pt x="120141" y="115824"/>
                </a:lnTo>
                <a:lnTo>
                  <a:pt x="125729" y="115950"/>
                </a:lnTo>
                <a:lnTo>
                  <a:pt x="125729" y="8483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3054" y="36548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8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08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3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1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7171" y="3657727"/>
            <a:ext cx="121615" cy="200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73327" y="37526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66088" y="3654552"/>
            <a:ext cx="797560" cy="210820"/>
          </a:xfrm>
          <a:custGeom>
            <a:avLst/>
            <a:gdLst/>
            <a:ahLst/>
            <a:cxnLst/>
            <a:rect l="l" t="t" r="r" b="b"/>
            <a:pathLst>
              <a:path w="797560" h="210820">
                <a:moveTo>
                  <a:pt x="599465" y="174498"/>
                </a:moveTo>
                <a:lnTo>
                  <a:pt x="404774" y="174498"/>
                </a:lnTo>
                <a:lnTo>
                  <a:pt x="404774" y="198120"/>
                </a:lnTo>
                <a:lnTo>
                  <a:pt x="406552" y="202311"/>
                </a:lnTo>
                <a:lnTo>
                  <a:pt x="413283" y="208280"/>
                </a:lnTo>
                <a:lnTo>
                  <a:pt x="417474" y="209803"/>
                </a:lnTo>
                <a:lnTo>
                  <a:pt x="422808" y="209931"/>
                </a:lnTo>
                <a:lnTo>
                  <a:pt x="581431" y="209931"/>
                </a:lnTo>
                <a:lnTo>
                  <a:pt x="586892" y="209803"/>
                </a:lnTo>
                <a:lnTo>
                  <a:pt x="591210" y="208280"/>
                </a:lnTo>
                <a:lnTo>
                  <a:pt x="597687" y="202311"/>
                </a:lnTo>
                <a:lnTo>
                  <a:pt x="599465" y="198120"/>
                </a:lnTo>
                <a:lnTo>
                  <a:pt x="599465" y="174498"/>
                </a:lnTo>
                <a:close/>
              </a:path>
              <a:path w="797560" h="210820">
                <a:moveTo>
                  <a:pt x="392201" y="174498"/>
                </a:moveTo>
                <a:lnTo>
                  <a:pt x="197510" y="174498"/>
                </a:lnTo>
                <a:lnTo>
                  <a:pt x="197510" y="198120"/>
                </a:lnTo>
                <a:lnTo>
                  <a:pt x="199288" y="202311"/>
                </a:lnTo>
                <a:lnTo>
                  <a:pt x="206019" y="208280"/>
                </a:lnTo>
                <a:lnTo>
                  <a:pt x="210210" y="209803"/>
                </a:lnTo>
                <a:lnTo>
                  <a:pt x="215544" y="209931"/>
                </a:lnTo>
                <a:lnTo>
                  <a:pt x="374167" y="209931"/>
                </a:lnTo>
                <a:lnTo>
                  <a:pt x="379628" y="209803"/>
                </a:lnTo>
                <a:lnTo>
                  <a:pt x="383946" y="208280"/>
                </a:lnTo>
                <a:lnTo>
                  <a:pt x="390423" y="202311"/>
                </a:lnTo>
                <a:lnTo>
                  <a:pt x="392201" y="198120"/>
                </a:lnTo>
                <a:lnTo>
                  <a:pt x="392201" y="174498"/>
                </a:lnTo>
                <a:close/>
              </a:path>
              <a:path w="797560" h="210820">
                <a:moveTo>
                  <a:pt x="784033" y="205994"/>
                </a:moveTo>
                <a:lnTo>
                  <a:pt x="750976" y="205994"/>
                </a:lnTo>
                <a:lnTo>
                  <a:pt x="750976" y="210565"/>
                </a:lnTo>
                <a:lnTo>
                  <a:pt x="771931" y="210565"/>
                </a:lnTo>
                <a:lnTo>
                  <a:pt x="775741" y="209803"/>
                </a:lnTo>
                <a:lnTo>
                  <a:pt x="779170" y="208407"/>
                </a:lnTo>
                <a:lnTo>
                  <a:pt x="782726" y="206883"/>
                </a:lnTo>
                <a:lnTo>
                  <a:pt x="784033" y="205994"/>
                </a:lnTo>
                <a:close/>
              </a:path>
              <a:path w="797560" h="210820">
                <a:moveTo>
                  <a:pt x="797331" y="508"/>
                </a:moveTo>
                <a:lnTo>
                  <a:pt x="750976" y="508"/>
                </a:lnTo>
                <a:lnTo>
                  <a:pt x="750976" y="170814"/>
                </a:lnTo>
                <a:lnTo>
                  <a:pt x="749198" y="171450"/>
                </a:lnTo>
                <a:lnTo>
                  <a:pt x="746150" y="172085"/>
                </a:lnTo>
                <a:lnTo>
                  <a:pt x="741832" y="172593"/>
                </a:lnTo>
                <a:lnTo>
                  <a:pt x="737006" y="173355"/>
                </a:lnTo>
                <a:lnTo>
                  <a:pt x="732180" y="173736"/>
                </a:lnTo>
                <a:lnTo>
                  <a:pt x="616991" y="173736"/>
                </a:lnTo>
                <a:lnTo>
                  <a:pt x="617118" y="199009"/>
                </a:lnTo>
                <a:lnTo>
                  <a:pt x="618515" y="202819"/>
                </a:lnTo>
                <a:lnTo>
                  <a:pt x="624357" y="207899"/>
                </a:lnTo>
                <a:lnTo>
                  <a:pt x="628421" y="209169"/>
                </a:lnTo>
                <a:lnTo>
                  <a:pt x="731291" y="209169"/>
                </a:lnTo>
                <a:lnTo>
                  <a:pt x="736371" y="208787"/>
                </a:lnTo>
                <a:lnTo>
                  <a:pt x="741197" y="208025"/>
                </a:lnTo>
                <a:lnTo>
                  <a:pt x="743356" y="207645"/>
                </a:lnTo>
                <a:lnTo>
                  <a:pt x="745261" y="207390"/>
                </a:lnTo>
                <a:lnTo>
                  <a:pt x="748563" y="206628"/>
                </a:lnTo>
                <a:lnTo>
                  <a:pt x="749960" y="206375"/>
                </a:lnTo>
                <a:lnTo>
                  <a:pt x="750976" y="205994"/>
                </a:lnTo>
                <a:lnTo>
                  <a:pt x="784033" y="205994"/>
                </a:lnTo>
                <a:lnTo>
                  <a:pt x="785901" y="204724"/>
                </a:lnTo>
                <a:lnTo>
                  <a:pt x="791616" y="199009"/>
                </a:lnTo>
                <a:lnTo>
                  <a:pt x="793775" y="195834"/>
                </a:lnTo>
                <a:lnTo>
                  <a:pt x="795172" y="192405"/>
                </a:lnTo>
                <a:lnTo>
                  <a:pt x="796696" y="188849"/>
                </a:lnTo>
                <a:lnTo>
                  <a:pt x="797331" y="185038"/>
                </a:lnTo>
                <a:lnTo>
                  <a:pt x="797331" y="508"/>
                </a:lnTo>
                <a:close/>
              </a:path>
              <a:path w="797560" h="210820">
                <a:moveTo>
                  <a:pt x="705764" y="0"/>
                </a:moveTo>
                <a:lnTo>
                  <a:pt x="654075" y="0"/>
                </a:lnTo>
                <a:lnTo>
                  <a:pt x="646405" y="688"/>
                </a:lnTo>
                <a:lnTo>
                  <a:pt x="619330" y="28102"/>
                </a:lnTo>
                <a:lnTo>
                  <a:pt x="618642" y="35940"/>
                </a:lnTo>
                <a:lnTo>
                  <a:pt x="618642" y="120776"/>
                </a:lnTo>
                <a:lnTo>
                  <a:pt x="639581" y="154019"/>
                </a:lnTo>
                <a:lnTo>
                  <a:pt x="654075" y="156590"/>
                </a:lnTo>
                <a:lnTo>
                  <a:pt x="705764" y="156590"/>
                </a:lnTo>
                <a:lnTo>
                  <a:pt x="738593" y="135350"/>
                </a:lnTo>
                <a:lnTo>
                  <a:pt x="741197" y="120776"/>
                </a:lnTo>
                <a:lnTo>
                  <a:pt x="671474" y="120650"/>
                </a:lnTo>
                <a:lnTo>
                  <a:pt x="669569" y="119887"/>
                </a:lnTo>
                <a:lnTo>
                  <a:pt x="668045" y="118237"/>
                </a:lnTo>
                <a:lnTo>
                  <a:pt x="666521" y="116712"/>
                </a:lnTo>
                <a:lnTo>
                  <a:pt x="665759" y="113664"/>
                </a:lnTo>
                <a:lnTo>
                  <a:pt x="665759" y="42799"/>
                </a:lnTo>
                <a:lnTo>
                  <a:pt x="666521" y="39624"/>
                </a:lnTo>
                <a:lnTo>
                  <a:pt x="668045" y="38226"/>
                </a:lnTo>
                <a:lnTo>
                  <a:pt x="669569" y="36702"/>
                </a:lnTo>
                <a:lnTo>
                  <a:pt x="671474" y="35940"/>
                </a:lnTo>
                <a:lnTo>
                  <a:pt x="741197" y="35940"/>
                </a:lnTo>
                <a:lnTo>
                  <a:pt x="740455" y="28102"/>
                </a:lnTo>
                <a:lnTo>
                  <a:pt x="713380" y="688"/>
                </a:lnTo>
                <a:lnTo>
                  <a:pt x="705764" y="0"/>
                </a:lnTo>
                <a:close/>
              </a:path>
              <a:path w="797560" h="210820">
                <a:moveTo>
                  <a:pt x="685825" y="120523"/>
                </a:moveTo>
                <a:lnTo>
                  <a:pt x="673887" y="120523"/>
                </a:lnTo>
                <a:lnTo>
                  <a:pt x="671474" y="120650"/>
                </a:lnTo>
                <a:lnTo>
                  <a:pt x="688238" y="120650"/>
                </a:lnTo>
                <a:lnTo>
                  <a:pt x="685825" y="120523"/>
                </a:lnTo>
                <a:close/>
              </a:path>
              <a:path w="797560" h="210820">
                <a:moveTo>
                  <a:pt x="741197" y="35940"/>
                </a:moveTo>
                <a:lnTo>
                  <a:pt x="688238" y="35940"/>
                </a:lnTo>
                <a:lnTo>
                  <a:pt x="690270" y="36702"/>
                </a:lnTo>
                <a:lnTo>
                  <a:pt x="693191" y="39624"/>
                </a:lnTo>
                <a:lnTo>
                  <a:pt x="693953" y="42799"/>
                </a:lnTo>
                <a:lnTo>
                  <a:pt x="693953" y="113664"/>
                </a:lnTo>
                <a:lnTo>
                  <a:pt x="693191" y="116712"/>
                </a:lnTo>
                <a:lnTo>
                  <a:pt x="690270" y="119887"/>
                </a:lnTo>
                <a:lnTo>
                  <a:pt x="688238" y="120650"/>
                </a:lnTo>
                <a:lnTo>
                  <a:pt x="741197" y="120650"/>
                </a:lnTo>
                <a:lnTo>
                  <a:pt x="741197" y="35940"/>
                </a:lnTo>
                <a:close/>
              </a:path>
              <a:path w="797560" h="210820">
                <a:moveTo>
                  <a:pt x="688238" y="35940"/>
                </a:moveTo>
                <a:lnTo>
                  <a:pt x="671474" y="35940"/>
                </a:lnTo>
                <a:lnTo>
                  <a:pt x="673887" y="36195"/>
                </a:lnTo>
                <a:lnTo>
                  <a:pt x="685825" y="36195"/>
                </a:lnTo>
                <a:lnTo>
                  <a:pt x="688238" y="35940"/>
                </a:lnTo>
                <a:close/>
              </a:path>
              <a:path w="797560" h="210820">
                <a:moveTo>
                  <a:pt x="590321" y="1143"/>
                </a:moveTo>
                <a:lnTo>
                  <a:pt x="415188" y="1143"/>
                </a:lnTo>
                <a:lnTo>
                  <a:pt x="415188" y="141605"/>
                </a:lnTo>
                <a:lnTo>
                  <a:pt x="416331" y="144907"/>
                </a:lnTo>
                <a:lnTo>
                  <a:pt x="420903" y="148971"/>
                </a:lnTo>
                <a:lnTo>
                  <a:pt x="424205" y="149987"/>
                </a:lnTo>
                <a:lnTo>
                  <a:pt x="584098" y="149987"/>
                </a:lnTo>
                <a:lnTo>
                  <a:pt x="587400" y="148971"/>
                </a:lnTo>
                <a:lnTo>
                  <a:pt x="591972" y="144907"/>
                </a:lnTo>
                <a:lnTo>
                  <a:pt x="593115" y="141605"/>
                </a:lnTo>
                <a:lnTo>
                  <a:pt x="593115" y="114808"/>
                </a:lnTo>
                <a:lnTo>
                  <a:pt x="461416" y="114808"/>
                </a:lnTo>
                <a:lnTo>
                  <a:pt x="461416" y="92583"/>
                </a:lnTo>
                <a:lnTo>
                  <a:pt x="579907" y="92583"/>
                </a:lnTo>
                <a:lnTo>
                  <a:pt x="583336" y="91567"/>
                </a:lnTo>
                <a:lnTo>
                  <a:pt x="585622" y="89535"/>
                </a:lnTo>
                <a:lnTo>
                  <a:pt x="587781" y="87502"/>
                </a:lnTo>
                <a:lnTo>
                  <a:pt x="588924" y="84200"/>
                </a:lnTo>
                <a:lnTo>
                  <a:pt x="588924" y="57150"/>
                </a:lnTo>
                <a:lnTo>
                  <a:pt x="461416" y="57150"/>
                </a:lnTo>
                <a:lnTo>
                  <a:pt x="461416" y="36830"/>
                </a:lnTo>
                <a:lnTo>
                  <a:pt x="581304" y="36830"/>
                </a:lnTo>
                <a:lnTo>
                  <a:pt x="584733" y="35813"/>
                </a:lnTo>
                <a:lnTo>
                  <a:pt x="586892" y="33782"/>
                </a:lnTo>
                <a:lnTo>
                  <a:pt x="589178" y="31750"/>
                </a:lnTo>
                <a:lnTo>
                  <a:pt x="590321" y="28448"/>
                </a:lnTo>
                <a:lnTo>
                  <a:pt x="590321" y="1143"/>
                </a:lnTo>
                <a:close/>
              </a:path>
              <a:path w="797560" h="210820">
                <a:moveTo>
                  <a:pt x="162798" y="202819"/>
                </a:moveTo>
                <a:lnTo>
                  <a:pt x="126009" y="202819"/>
                </a:lnTo>
                <a:lnTo>
                  <a:pt x="126009" y="210565"/>
                </a:lnTo>
                <a:lnTo>
                  <a:pt x="146837" y="210565"/>
                </a:lnTo>
                <a:lnTo>
                  <a:pt x="150774" y="209803"/>
                </a:lnTo>
                <a:lnTo>
                  <a:pt x="154203" y="208407"/>
                </a:lnTo>
                <a:lnTo>
                  <a:pt x="157632" y="206883"/>
                </a:lnTo>
                <a:lnTo>
                  <a:pt x="160807" y="204724"/>
                </a:lnTo>
                <a:lnTo>
                  <a:pt x="162798" y="202819"/>
                </a:lnTo>
                <a:close/>
              </a:path>
              <a:path w="797560" h="210820">
                <a:moveTo>
                  <a:pt x="109245" y="36575"/>
                </a:moveTo>
                <a:lnTo>
                  <a:pt x="62661" y="36575"/>
                </a:lnTo>
                <a:lnTo>
                  <a:pt x="62661" y="83058"/>
                </a:lnTo>
                <a:lnTo>
                  <a:pt x="711" y="83058"/>
                </a:lnTo>
                <a:lnTo>
                  <a:pt x="736" y="199009"/>
                </a:lnTo>
                <a:lnTo>
                  <a:pt x="2120" y="202946"/>
                </a:lnTo>
                <a:lnTo>
                  <a:pt x="7594" y="208280"/>
                </a:lnTo>
                <a:lnTo>
                  <a:pt x="11544" y="209676"/>
                </a:lnTo>
                <a:lnTo>
                  <a:pt x="82321" y="209676"/>
                </a:lnTo>
                <a:lnTo>
                  <a:pt x="126009" y="202819"/>
                </a:lnTo>
                <a:lnTo>
                  <a:pt x="162798" y="202819"/>
                </a:lnTo>
                <a:lnTo>
                  <a:pt x="172364" y="185038"/>
                </a:lnTo>
                <a:lnTo>
                  <a:pt x="172364" y="174244"/>
                </a:lnTo>
                <a:lnTo>
                  <a:pt x="47117" y="174244"/>
                </a:lnTo>
                <a:lnTo>
                  <a:pt x="47117" y="117983"/>
                </a:lnTo>
                <a:lnTo>
                  <a:pt x="100926" y="117983"/>
                </a:lnTo>
                <a:lnTo>
                  <a:pt x="104165" y="117094"/>
                </a:lnTo>
                <a:lnTo>
                  <a:pt x="108356" y="113411"/>
                </a:lnTo>
                <a:lnTo>
                  <a:pt x="109372" y="110236"/>
                </a:lnTo>
                <a:lnTo>
                  <a:pt x="109245" y="105918"/>
                </a:lnTo>
                <a:lnTo>
                  <a:pt x="109245" y="36575"/>
                </a:lnTo>
                <a:close/>
              </a:path>
              <a:path w="797560" h="210820">
                <a:moveTo>
                  <a:pt x="172364" y="508"/>
                </a:moveTo>
                <a:lnTo>
                  <a:pt x="126009" y="508"/>
                </a:lnTo>
                <a:lnTo>
                  <a:pt x="126009" y="167132"/>
                </a:lnTo>
                <a:lnTo>
                  <a:pt x="119151" y="169418"/>
                </a:lnTo>
                <a:lnTo>
                  <a:pt x="112039" y="171196"/>
                </a:lnTo>
                <a:lnTo>
                  <a:pt x="96723" y="173609"/>
                </a:lnTo>
                <a:lnTo>
                  <a:pt x="90322" y="174117"/>
                </a:lnTo>
                <a:lnTo>
                  <a:pt x="85293" y="174244"/>
                </a:lnTo>
                <a:lnTo>
                  <a:pt x="172364" y="174244"/>
                </a:lnTo>
                <a:lnTo>
                  <a:pt x="172364" y="508"/>
                </a:lnTo>
                <a:close/>
              </a:path>
              <a:path w="797560" h="210820">
                <a:moveTo>
                  <a:pt x="109245" y="888"/>
                </a:moveTo>
                <a:lnTo>
                  <a:pt x="25" y="888"/>
                </a:lnTo>
                <a:lnTo>
                  <a:pt x="0" y="28828"/>
                </a:lnTo>
                <a:lnTo>
                  <a:pt x="1015" y="32003"/>
                </a:lnTo>
                <a:lnTo>
                  <a:pt x="3086" y="33909"/>
                </a:lnTo>
                <a:lnTo>
                  <a:pt x="5143" y="35687"/>
                </a:lnTo>
                <a:lnTo>
                  <a:pt x="8394" y="36702"/>
                </a:lnTo>
                <a:lnTo>
                  <a:pt x="12827" y="36575"/>
                </a:lnTo>
                <a:lnTo>
                  <a:pt x="109245" y="36575"/>
                </a:lnTo>
                <a:lnTo>
                  <a:pt x="109245" y="888"/>
                </a:lnTo>
                <a:close/>
              </a:path>
              <a:path w="797560" h="210820">
                <a:moveTo>
                  <a:pt x="317652" y="0"/>
                </a:moveTo>
                <a:lnTo>
                  <a:pt x="271043" y="0"/>
                </a:lnTo>
                <a:lnTo>
                  <a:pt x="271043" y="45974"/>
                </a:lnTo>
                <a:lnTo>
                  <a:pt x="270708" y="52907"/>
                </a:lnTo>
                <a:lnTo>
                  <a:pt x="249072" y="91059"/>
                </a:lnTo>
                <a:lnTo>
                  <a:pt x="203352" y="107442"/>
                </a:lnTo>
                <a:lnTo>
                  <a:pt x="203352" y="143763"/>
                </a:lnTo>
                <a:lnTo>
                  <a:pt x="244821" y="136013"/>
                </a:lnTo>
                <a:lnTo>
                  <a:pt x="280346" y="114760"/>
                </a:lnTo>
                <a:lnTo>
                  <a:pt x="294411" y="97409"/>
                </a:lnTo>
                <a:lnTo>
                  <a:pt x="349496" y="97409"/>
                </a:lnTo>
                <a:lnTo>
                  <a:pt x="320813" y="65583"/>
                </a:lnTo>
                <a:lnTo>
                  <a:pt x="317652" y="45974"/>
                </a:lnTo>
                <a:lnTo>
                  <a:pt x="317652" y="0"/>
                </a:lnTo>
                <a:close/>
              </a:path>
              <a:path w="797560" h="210820">
                <a:moveTo>
                  <a:pt x="349496" y="97409"/>
                </a:moveTo>
                <a:lnTo>
                  <a:pt x="294411" y="97409"/>
                </a:lnTo>
                <a:lnTo>
                  <a:pt x="300386" y="106364"/>
                </a:lnTo>
                <a:lnTo>
                  <a:pt x="330479" y="129921"/>
                </a:lnTo>
                <a:lnTo>
                  <a:pt x="371270" y="142958"/>
                </a:lnTo>
                <a:lnTo>
                  <a:pt x="385343" y="143763"/>
                </a:lnTo>
                <a:lnTo>
                  <a:pt x="385343" y="107442"/>
                </a:lnTo>
                <a:lnTo>
                  <a:pt x="373627" y="106418"/>
                </a:lnTo>
                <a:lnTo>
                  <a:pt x="362102" y="103346"/>
                </a:lnTo>
                <a:lnTo>
                  <a:pt x="350767" y="98226"/>
                </a:lnTo>
                <a:lnTo>
                  <a:pt x="349496" y="9740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43683" y="3641090"/>
            <a:ext cx="814069" cy="225425"/>
          </a:xfrm>
          <a:custGeom>
            <a:avLst/>
            <a:gdLst/>
            <a:ahLst/>
            <a:cxnLst/>
            <a:rect l="l" t="t" r="r" b="b"/>
            <a:pathLst>
              <a:path w="814069" h="225425">
                <a:moveTo>
                  <a:pt x="584327" y="140081"/>
                </a:moveTo>
                <a:lnTo>
                  <a:pt x="418592" y="140081"/>
                </a:lnTo>
                <a:lnTo>
                  <a:pt x="418592" y="214249"/>
                </a:lnTo>
                <a:lnTo>
                  <a:pt x="419989" y="217805"/>
                </a:lnTo>
                <a:lnTo>
                  <a:pt x="422529" y="220218"/>
                </a:lnTo>
                <a:lnTo>
                  <a:pt x="425069" y="222758"/>
                </a:lnTo>
                <a:lnTo>
                  <a:pt x="428752" y="224027"/>
                </a:lnTo>
                <a:lnTo>
                  <a:pt x="574167" y="224027"/>
                </a:lnTo>
                <a:lnTo>
                  <a:pt x="577850" y="222758"/>
                </a:lnTo>
                <a:lnTo>
                  <a:pt x="580390" y="220218"/>
                </a:lnTo>
                <a:lnTo>
                  <a:pt x="582930" y="217805"/>
                </a:lnTo>
                <a:lnTo>
                  <a:pt x="584327" y="214249"/>
                </a:lnTo>
                <a:lnTo>
                  <a:pt x="584327" y="188340"/>
                </a:lnTo>
                <a:lnTo>
                  <a:pt x="464820" y="188340"/>
                </a:lnTo>
                <a:lnTo>
                  <a:pt x="464820" y="175768"/>
                </a:lnTo>
                <a:lnTo>
                  <a:pt x="584327" y="175768"/>
                </a:lnTo>
                <a:lnTo>
                  <a:pt x="584327" y="140081"/>
                </a:lnTo>
                <a:close/>
              </a:path>
              <a:path w="814069" h="225425">
                <a:moveTo>
                  <a:pt x="584327" y="175768"/>
                </a:moveTo>
                <a:lnTo>
                  <a:pt x="537972" y="175768"/>
                </a:lnTo>
                <a:lnTo>
                  <a:pt x="537972" y="188340"/>
                </a:lnTo>
                <a:lnTo>
                  <a:pt x="584327" y="188340"/>
                </a:lnTo>
                <a:lnTo>
                  <a:pt x="584327" y="175768"/>
                </a:lnTo>
                <a:close/>
              </a:path>
              <a:path w="814069" h="225425">
                <a:moveTo>
                  <a:pt x="343027" y="134365"/>
                </a:moveTo>
                <a:lnTo>
                  <a:pt x="245618" y="134365"/>
                </a:lnTo>
                <a:lnTo>
                  <a:pt x="237803" y="134965"/>
                </a:lnTo>
                <a:lnTo>
                  <a:pt x="208478" y="159986"/>
                </a:lnTo>
                <a:lnTo>
                  <a:pt x="207645" y="167512"/>
                </a:lnTo>
                <a:lnTo>
                  <a:pt x="207645" y="191770"/>
                </a:lnTo>
                <a:lnTo>
                  <a:pt x="230727" y="222742"/>
                </a:lnTo>
                <a:lnTo>
                  <a:pt x="245618" y="224917"/>
                </a:lnTo>
                <a:lnTo>
                  <a:pt x="343027" y="224917"/>
                </a:lnTo>
                <a:lnTo>
                  <a:pt x="378063" y="205930"/>
                </a:lnTo>
                <a:lnTo>
                  <a:pt x="381000" y="191770"/>
                </a:lnTo>
                <a:lnTo>
                  <a:pt x="381000" y="188340"/>
                </a:lnTo>
                <a:lnTo>
                  <a:pt x="261112" y="188340"/>
                </a:lnTo>
                <a:lnTo>
                  <a:pt x="258064" y="187579"/>
                </a:lnTo>
                <a:lnTo>
                  <a:pt x="256540" y="186055"/>
                </a:lnTo>
                <a:lnTo>
                  <a:pt x="254889" y="184531"/>
                </a:lnTo>
                <a:lnTo>
                  <a:pt x="254254" y="182625"/>
                </a:lnTo>
                <a:lnTo>
                  <a:pt x="254254" y="176149"/>
                </a:lnTo>
                <a:lnTo>
                  <a:pt x="254889" y="174117"/>
                </a:lnTo>
                <a:lnTo>
                  <a:pt x="256540" y="172593"/>
                </a:lnTo>
                <a:lnTo>
                  <a:pt x="258064" y="171069"/>
                </a:lnTo>
                <a:lnTo>
                  <a:pt x="261112" y="170307"/>
                </a:lnTo>
                <a:lnTo>
                  <a:pt x="381000" y="170307"/>
                </a:lnTo>
                <a:lnTo>
                  <a:pt x="381000" y="167512"/>
                </a:lnTo>
                <a:lnTo>
                  <a:pt x="358076" y="136588"/>
                </a:lnTo>
                <a:lnTo>
                  <a:pt x="350932" y="134965"/>
                </a:lnTo>
                <a:lnTo>
                  <a:pt x="343027" y="134365"/>
                </a:lnTo>
                <a:close/>
              </a:path>
              <a:path w="814069" h="225425">
                <a:moveTo>
                  <a:pt x="381000" y="170307"/>
                </a:moveTo>
                <a:lnTo>
                  <a:pt x="327660" y="170307"/>
                </a:lnTo>
                <a:lnTo>
                  <a:pt x="330835" y="171069"/>
                </a:lnTo>
                <a:lnTo>
                  <a:pt x="332232" y="172593"/>
                </a:lnTo>
                <a:lnTo>
                  <a:pt x="333756" y="174117"/>
                </a:lnTo>
                <a:lnTo>
                  <a:pt x="334391" y="176149"/>
                </a:lnTo>
                <a:lnTo>
                  <a:pt x="334391" y="182625"/>
                </a:lnTo>
                <a:lnTo>
                  <a:pt x="333756" y="184531"/>
                </a:lnTo>
                <a:lnTo>
                  <a:pt x="332232" y="186055"/>
                </a:lnTo>
                <a:lnTo>
                  <a:pt x="330835" y="187579"/>
                </a:lnTo>
                <a:lnTo>
                  <a:pt x="327660" y="188340"/>
                </a:lnTo>
                <a:lnTo>
                  <a:pt x="381000" y="188340"/>
                </a:lnTo>
                <a:lnTo>
                  <a:pt x="381000" y="170307"/>
                </a:lnTo>
                <a:close/>
              </a:path>
              <a:path w="814069" h="225425">
                <a:moveTo>
                  <a:pt x="740410" y="161417"/>
                </a:moveTo>
                <a:lnTo>
                  <a:pt x="693928" y="161417"/>
                </a:lnTo>
                <a:lnTo>
                  <a:pt x="693928" y="223774"/>
                </a:lnTo>
                <a:lnTo>
                  <a:pt x="721614" y="223774"/>
                </a:lnTo>
                <a:lnTo>
                  <a:pt x="726694" y="223647"/>
                </a:lnTo>
                <a:lnTo>
                  <a:pt x="731012" y="221996"/>
                </a:lnTo>
                <a:lnTo>
                  <a:pt x="734695" y="218821"/>
                </a:lnTo>
                <a:lnTo>
                  <a:pt x="738378" y="215773"/>
                </a:lnTo>
                <a:lnTo>
                  <a:pt x="740156" y="211836"/>
                </a:lnTo>
                <a:lnTo>
                  <a:pt x="740410" y="207137"/>
                </a:lnTo>
                <a:lnTo>
                  <a:pt x="740410" y="161417"/>
                </a:lnTo>
                <a:close/>
              </a:path>
              <a:path w="814069" h="225425">
                <a:moveTo>
                  <a:pt x="813816" y="126237"/>
                </a:moveTo>
                <a:lnTo>
                  <a:pt x="617601" y="126237"/>
                </a:lnTo>
                <a:lnTo>
                  <a:pt x="617601" y="152273"/>
                </a:lnTo>
                <a:lnTo>
                  <a:pt x="618871" y="155829"/>
                </a:lnTo>
                <a:lnTo>
                  <a:pt x="621284" y="158114"/>
                </a:lnTo>
                <a:lnTo>
                  <a:pt x="623697" y="160274"/>
                </a:lnTo>
                <a:lnTo>
                  <a:pt x="627380" y="161417"/>
                </a:lnTo>
                <a:lnTo>
                  <a:pt x="804037" y="161417"/>
                </a:lnTo>
                <a:lnTo>
                  <a:pt x="807720" y="160274"/>
                </a:lnTo>
                <a:lnTo>
                  <a:pt x="810133" y="158114"/>
                </a:lnTo>
                <a:lnTo>
                  <a:pt x="812546" y="155829"/>
                </a:lnTo>
                <a:lnTo>
                  <a:pt x="813816" y="152273"/>
                </a:lnTo>
                <a:lnTo>
                  <a:pt x="813816" y="126237"/>
                </a:lnTo>
                <a:close/>
              </a:path>
              <a:path w="814069" h="225425">
                <a:moveTo>
                  <a:pt x="500888" y="56007"/>
                </a:moveTo>
                <a:lnTo>
                  <a:pt x="440944" y="56007"/>
                </a:lnTo>
                <a:lnTo>
                  <a:pt x="430403" y="56134"/>
                </a:lnTo>
                <a:lnTo>
                  <a:pt x="422529" y="58927"/>
                </a:lnTo>
                <a:lnTo>
                  <a:pt x="417322" y="64262"/>
                </a:lnTo>
                <a:lnTo>
                  <a:pt x="412242" y="69723"/>
                </a:lnTo>
                <a:lnTo>
                  <a:pt x="409702" y="76454"/>
                </a:lnTo>
                <a:lnTo>
                  <a:pt x="409702" y="113284"/>
                </a:lnTo>
                <a:lnTo>
                  <a:pt x="440944" y="134238"/>
                </a:lnTo>
                <a:lnTo>
                  <a:pt x="500888" y="134238"/>
                </a:lnTo>
                <a:lnTo>
                  <a:pt x="532003" y="113284"/>
                </a:lnTo>
                <a:lnTo>
                  <a:pt x="532003" y="101346"/>
                </a:lnTo>
                <a:lnTo>
                  <a:pt x="462915" y="101346"/>
                </a:lnTo>
                <a:lnTo>
                  <a:pt x="460756" y="100964"/>
                </a:lnTo>
                <a:lnTo>
                  <a:pt x="458978" y="100202"/>
                </a:lnTo>
                <a:lnTo>
                  <a:pt x="457073" y="99568"/>
                </a:lnTo>
                <a:lnTo>
                  <a:pt x="456184" y="98171"/>
                </a:lnTo>
                <a:lnTo>
                  <a:pt x="456184" y="93852"/>
                </a:lnTo>
                <a:lnTo>
                  <a:pt x="457073" y="92583"/>
                </a:lnTo>
                <a:lnTo>
                  <a:pt x="458978" y="92075"/>
                </a:lnTo>
                <a:lnTo>
                  <a:pt x="460756" y="91567"/>
                </a:lnTo>
                <a:lnTo>
                  <a:pt x="462915" y="91312"/>
                </a:lnTo>
                <a:lnTo>
                  <a:pt x="532003" y="91312"/>
                </a:lnTo>
                <a:lnTo>
                  <a:pt x="532003" y="76454"/>
                </a:lnTo>
                <a:lnTo>
                  <a:pt x="529463" y="69723"/>
                </a:lnTo>
                <a:lnTo>
                  <a:pt x="524383" y="64262"/>
                </a:lnTo>
                <a:lnTo>
                  <a:pt x="519303" y="58927"/>
                </a:lnTo>
                <a:lnTo>
                  <a:pt x="511429" y="56134"/>
                </a:lnTo>
                <a:lnTo>
                  <a:pt x="500888" y="56007"/>
                </a:lnTo>
                <a:close/>
              </a:path>
              <a:path w="814069" h="225425">
                <a:moveTo>
                  <a:pt x="477774" y="101219"/>
                </a:moveTo>
                <a:lnTo>
                  <a:pt x="465455" y="101219"/>
                </a:lnTo>
                <a:lnTo>
                  <a:pt x="462915" y="101346"/>
                </a:lnTo>
                <a:lnTo>
                  <a:pt x="480187" y="101346"/>
                </a:lnTo>
                <a:lnTo>
                  <a:pt x="477774" y="101219"/>
                </a:lnTo>
                <a:close/>
              </a:path>
              <a:path w="814069" h="225425">
                <a:moveTo>
                  <a:pt x="532003" y="91312"/>
                </a:moveTo>
                <a:lnTo>
                  <a:pt x="480187" y="91312"/>
                </a:lnTo>
                <a:lnTo>
                  <a:pt x="482092" y="91567"/>
                </a:lnTo>
                <a:lnTo>
                  <a:pt x="484886" y="92583"/>
                </a:lnTo>
                <a:lnTo>
                  <a:pt x="485521" y="93852"/>
                </a:lnTo>
                <a:lnTo>
                  <a:pt x="485521" y="98171"/>
                </a:lnTo>
                <a:lnTo>
                  <a:pt x="484886" y="99568"/>
                </a:lnTo>
                <a:lnTo>
                  <a:pt x="483489" y="100202"/>
                </a:lnTo>
                <a:lnTo>
                  <a:pt x="482092" y="100964"/>
                </a:lnTo>
                <a:lnTo>
                  <a:pt x="480187" y="101346"/>
                </a:lnTo>
                <a:lnTo>
                  <a:pt x="532003" y="101346"/>
                </a:lnTo>
                <a:lnTo>
                  <a:pt x="532003" y="91312"/>
                </a:lnTo>
                <a:close/>
              </a:path>
              <a:path w="814069" h="225425">
                <a:moveTo>
                  <a:pt x="480187" y="91312"/>
                </a:moveTo>
                <a:lnTo>
                  <a:pt x="462915" y="91312"/>
                </a:lnTo>
                <a:lnTo>
                  <a:pt x="465455" y="91439"/>
                </a:lnTo>
                <a:lnTo>
                  <a:pt x="477774" y="91439"/>
                </a:lnTo>
                <a:lnTo>
                  <a:pt x="480187" y="91312"/>
                </a:lnTo>
                <a:close/>
              </a:path>
              <a:path w="814069" h="225425">
                <a:moveTo>
                  <a:pt x="288163" y="49657"/>
                </a:moveTo>
                <a:lnTo>
                  <a:pt x="239268" y="49657"/>
                </a:lnTo>
                <a:lnTo>
                  <a:pt x="237603" y="59203"/>
                </a:lnTo>
                <a:lnTo>
                  <a:pt x="235092" y="67262"/>
                </a:lnTo>
                <a:lnTo>
                  <a:pt x="200787" y="92075"/>
                </a:lnTo>
                <a:lnTo>
                  <a:pt x="200787" y="129667"/>
                </a:lnTo>
                <a:lnTo>
                  <a:pt x="245657" y="117353"/>
                </a:lnTo>
                <a:lnTo>
                  <a:pt x="264160" y="100584"/>
                </a:lnTo>
                <a:lnTo>
                  <a:pt x="325120" y="100584"/>
                </a:lnTo>
                <a:lnTo>
                  <a:pt x="325120" y="92075"/>
                </a:lnTo>
                <a:lnTo>
                  <a:pt x="317976" y="90672"/>
                </a:lnTo>
                <a:lnTo>
                  <a:pt x="311213" y="87995"/>
                </a:lnTo>
                <a:lnTo>
                  <a:pt x="291973" y="67183"/>
                </a:lnTo>
                <a:lnTo>
                  <a:pt x="290195" y="62357"/>
                </a:lnTo>
                <a:lnTo>
                  <a:pt x="288925" y="56514"/>
                </a:lnTo>
                <a:lnTo>
                  <a:pt x="288163" y="49657"/>
                </a:lnTo>
                <a:close/>
              </a:path>
              <a:path w="814069" h="225425">
                <a:moveTo>
                  <a:pt x="325120" y="100584"/>
                </a:moveTo>
                <a:lnTo>
                  <a:pt x="264160" y="100584"/>
                </a:lnTo>
                <a:lnTo>
                  <a:pt x="268491" y="106824"/>
                </a:lnTo>
                <a:lnTo>
                  <a:pt x="302133" y="126237"/>
                </a:lnTo>
                <a:lnTo>
                  <a:pt x="325120" y="129667"/>
                </a:lnTo>
                <a:lnTo>
                  <a:pt x="325120" y="100584"/>
                </a:lnTo>
                <a:close/>
              </a:path>
              <a:path w="814069" h="225425">
                <a:moveTo>
                  <a:pt x="323850" y="14350"/>
                </a:moveTo>
                <a:lnTo>
                  <a:pt x="201930" y="14350"/>
                </a:lnTo>
                <a:lnTo>
                  <a:pt x="201930" y="41401"/>
                </a:lnTo>
                <a:lnTo>
                  <a:pt x="203073" y="44704"/>
                </a:lnTo>
                <a:lnTo>
                  <a:pt x="205232" y="46609"/>
                </a:lnTo>
                <a:lnTo>
                  <a:pt x="207391" y="48640"/>
                </a:lnTo>
                <a:lnTo>
                  <a:pt x="210820" y="49657"/>
                </a:lnTo>
                <a:lnTo>
                  <a:pt x="314960" y="49657"/>
                </a:lnTo>
                <a:lnTo>
                  <a:pt x="318262" y="48640"/>
                </a:lnTo>
                <a:lnTo>
                  <a:pt x="322707" y="44704"/>
                </a:lnTo>
                <a:lnTo>
                  <a:pt x="323850" y="41401"/>
                </a:lnTo>
                <a:lnTo>
                  <a:pt x="323850" y="14350"/>
                </a:lnTo>
                <a:close/>
              </a:path>
              <a:path w="814069" h="225425">
                <a:moveTo>
                  <a:pt x="584327" y="13970"/>
                </a:moveTo>
                <a:lnTo>
                  <a:pt x="537972" y="13970"/>
                </a:lnTo>
                <a:lnTo>
                  <a:pt x="537972" y="133731"/>
                </a:lnTo>
                <a:lnTo>
                  <a:pt x="566674" y="133731"/>
                </a:lnTo>
                <a:lnTo>
                  <a:pt x="572135" y="133604"/>
                </a:lnTo>
                <a:lnTo>
                  <a:pt x="576453" y="132207"/>
                </a:lnTo>
                <a:lnTo>
                  <a:pt x="579501" y="129412"/>
                </a:lnTo>
                <a:lnTo>
                  <a:pt x="582676" y="126746"/>
                </a:lnTo>
                <a:lnTo>
                  <a:pt x="584327" y="122936"/>
                </a:lnTo>
                <a:lnTo>
                  <a:pt x="584327" y="91186"/>
                </a:lnTo>
                <a:lnTo>
                  <a:pt x="603504" y="91186"/>
                </a:lnTo>
                <a:lnTo>
                  <a:pt x="607441" y="90170"/>
                </a:lnTo>
                <a:lnTo>
                  <a:pt x="613029" y="85851"/>
                </a:lnTo>
                <a:lnTo>
                  <a:pt x="614426" y="82423"/>
                </a:lnTo>
                <a:lnTo>
                  <a:pt x="614553" y="51688"/>
                </a:lnTo>
                <a:lnTo>
                  <a:pt x="584327" y="51688"/>
                </a:lnTo>
                <a:lnTo>
                  <a:pt x="584327" y="13970"/>
                </a:lnTo>
                <a:close/>
              </a:path>
              <a:path w="814069" h="225425">
                <a:moveTo>
                  <a:pt x="377063" y="13970"/>
                </a:moveTo>
                <a:lnTo>
                  <a:pt x="330708" y="13970"/>
                </a:lnTo>
                <a:lnTo>
                  <a:pt x="330708" y="129159"/>
                </a:lnTo>
                <a:lnTo>
                  <a:pt x="359410" y="129159"/>
                </a:lnTo>
                <a:lnTo>
                  <a:pt x="364871" y="129032"/>
                </a:lnTo>
                <a:lnTo>
                  <a:pt x="369189" y="127635"/>
                </a:lnTo>
                <a:lnTo>
                  <a:pt x="372237" y="124840"/>
                </a:lnTo>
                <a:lnTo>
                  <a:pt x="375412" y="122174"/>
                </a:lnTo>
                <a:lnTo>
                  <a:pt x="377063" y="118363"/>
                </a:lnTo>
                <a:lnTo>
                  <a:pt x="377063" y="89408"/>
                </a:lnTo>
                <a:lnTo>
                  <a:pt x="396240" y="89408"/>
                </a:lnTo>
                <a:lnTo>
                  <a:pt x="400177" y="88264"/>
                </a:lnTo>
                <a:lnTo>
                  <a:pt x="405765" y="83947"/>
                </a:lnTo>
                <a:lnTo>
                  <a:pt x="407162" y="80518"/>
                </a:lnTo>
                <a:lnTo>
                  <a:pt x="407289" y="75946"/>
                </a:lnTo>
                <a:lnTo>
                  <a:pt x="407289" y="49784"/>
                </a:lnTo>
                <a:lnTo>
                  <a:pt x="377063" y="49784"/>
                </a:lnTo>
                <a:lnTo>
                  <a:pt x="377063" y="13970"/>
                </a:lnTo>
                <a:close/>
              </a:path>
              <a:path w="814069" h="225425">
                <a:moveTo>
                  <a:pt x="533781" y="16510"/>
                </a:moveTo>
                <a:lnTo>
                  <a:pt x="405130" y="16510"/>
                </a:lnTo>
                <a:lnTo>
                  <a:pt x="405130" y="42799"/>
                </a:lnTo>
                <a:lnTo>
                  <a:pt x="406146" y="45974"/>
                </a:lnTo>
                <a:lnTo>
                  <a:pt x="408432" y="48006"/>
                </a:lnTo>
                <a:lnTo>
                  <a:pt x="410591" y="50037"/>
                </a:lnTo>
                <a:lnTo>
                  <a:pt x="413893" y="51054"/>
                </a:lnTo>
                <a:lnTo>
                  <a:pt x="418338" y="50926"/>
                </a:lnTo>
                <a:lnTo>
                  <a:pt x="525430" y="50926"/>
                </a:lnTo>
                <a:lnTo>
                  <a:pt x="528320" y="50037"/>
                </a:lnTo>
                <a:lnTo>
                  <a:pt x="530479" y="48006"/>
                </a:lnTo>
                <a:lnTo>
                  <a:pt x="532765" y="45974"/>
                </a:lnTo>
                <a:lnTo>
                  <a:pt x="533781" y="42799"/>
                </a:lnTo>
                <a:lnTo>
                  <a:pt x="533781" y="16510"/>
                </a:lnTo>
                <a:close/>
              </a:path>
              <a:path w="814069" h="225425">
                <a:moveTo>
                  <a:pt x="525430" y="50926"/>
                </a:moveTo>
                <a:lnTo>
                  <a:pt x="520573" y="50926"/>
                </a:lnTo>
                <a:lnTo>
                  <a:pt x="525018" y="51054"/>
                </a:lnTo>
                <a:lnTo>
                  <a:pt x="525430" y="50926"/>
                </a:lnTo>
                <a:close/>
              </a:path>
              <a:path w="814069" h="225425">
                <a:moveTo>
                  <a:pt x="494284" y="0"/>
                </a:moveTo>
                <a:lnTo>
                  <a:pt x="448056" y="0"/>
                </a:lnTo>
                <a:lnTo>
                  <a:pt x="448056" y="16510"/>
                </a:lnTo>
                <a:lnTo>
                  <a:pt x="494284" y="16510"/>
                </a:lnTo>
                <a:lnTo>
                  <a:pt x="494284" y="0"/>
                </a:lnTo>
                <a:close/>
              </a:path>
              <a:path w="814069" h="225425">
                <a:moveTo>
                  <a:pt x="127000" y="217170"/>
                </a:moveTo>
                <a:lnTo>
                  <a:pt x="88392" y="217170"/>
                </a:lnTo>
                <a:lnTo>
                  <a:pt x="88392" y="223774"/>
                </a:lnTo>
                <a:lnTo>
                  <a:pt x="109474" y="223774"/>
                </a:lnTo>
                <a:lnTo>
                  <a:pt x="116713" y="223647"/>
                </a:lnTo>
                <a:lnTo>
                  <a:pt x="122555" y="221614"/>
                </a:lnTo>
                <a:lnTo>
                  <a:pt x="127000" y="217170"/>
                </a:lnTo>
                <a:close/>
              </a:path>
              <a:path w="814069" h="225425">
                <a:moveTo>
                  <a:pt x="187452" y="124079"/>
                </a:moveTo>
                <a:lnTo>
                  <a:pt x="142875" y="124079"/>
                </a:lnTo>
                <a:lnTo>
                  <a:pt x="142875" y="223774"/>
                </a:lnTo>
                <a:lnTo>
                  <a:pt x="168402" y="223774"/>
                </a:lnTo>
                <a:lnTo>
                  <a:pt x="174879" y="221107"/>
                </a:lnTo>
                <a:lnTo>
                  <a:pt x="179832" y="215519"/>
                </a:lnTo>
                <a:lnTo>
                  <a:pt x="184912" y="210312"/>
                </a:lnTo>
                <a:lnTo>
                  <a:pt x="187452" y="204088"/>
                </a:lnTo>
                <a:lnTo>
                  <a:pt x="187452" y="124079"/>
                </a:lnTo>
                <a:close/>
              </a:path>
              <a:path w="814069" h="225425">
                <a:moveTo>
                  <a:pt x="45466" y="14350"/>
                </a:moveTo>
                <a:lnTo>
                  <a:pt x="0" y="14350"/>
                </a:lnTo>
                <a:lnTo>
                  <a:pt x="0" y="212089"/>
                </a:lnTo>
                <a:lnTo>
                  <a:pt x="1397" y="215900"/>
                </a:lnTo>
                <a:lnTo>
                  <a:pt x="4064" y="218567"/>
                </a:lnTo>
                <a:lnTo>
                  <a:pt x="6858" y="221234"/>
                </a:lnTo>
                <a:lnTo>
                  <a:pt x="10795" y="222631"/>
                </a:lnTo>
                <a:lnTo>
                  <a:pt x="60833" y="222631"/>
                </a:lnTo>
                <a:lnTo>
                  <a:pt x="88392" y="217170"/>
                </a:lnTo>
                <a:lnTo>
                  <a:pt x="127000" y="217170"/>
                </a:lnTo>
                <a:lnTo>
                  <a:pt x="130937" y="213233"/>
                </a:lnTo>
                <a:lnTo>
                  <a:pt x="133096" y="207772"/>
                </a:lnTo>
                <a:lnTo>
                  <a:pt x="133223" y="187198"/>
                </a:lnTo>
                <a:lnTo>
                  <a:pt x="45466" y="187198"/>
                </a:lnTo>
                <a:lnTo>
                  <a:pt x="45466" y="14350"/>
                </a:lnTo>
                <a:close/>
              </a:path>
              <a:path w="814069" h="225425">
                <a:moveTo>
                  <a:pt x="133223" y="13970"/>
                </a:moveTo>
                <a:lnTo>
                  <a:pt x="88392" y="13970"/>
                </a:lnTo>
                <a:lnTo>
                  <a:pt x="88392" y="180848"/>
                </a:lnTo>
                <a:lnTo>
                  <a:pt x="82931" y="182880"/>
                </a:lnTo>
                <a:lnTo>
                  <a:pt x="77470" y="184531"/>
                </a:lnTo>
                <a:lnTo>
                  <a:pt x="72136" y="185674"/>
                </a:lnTo>
                <a:lnTo>
                  <a:pt x="65913" y="186689"/>
                </a:lnTo>
                <a:lnTo>
                  <a:pt x="60579" y="187198"/>
                </a:lnTo>
                <a:lnTo>
                  <a:pt x="133223" y="187198"/>
                </a:lnTo>
                <a:lnTo>
                  <a:pt x="133223" y="124079"/>
                </a:lnTo>
                <a:lnTo>
                  <a:pt x="187452" y="124079"/>
                </a:lnTo>
                <a:lnTo>
                  <a:pt x="187452" y="85979"/>
                </a:lnTo>
                <a:lnTo>
                  <a:pt x="133223" y="85979"/>
                </a:lnTo>
                <a:lnTo>
                  <a:pt x="133223" y="13970"/>
                </a:lnTo>
                <a:close/>
              </a:path>
              <a:path w="814069" h="225425">
                <a:moveTo>
                  <a:pt x="187452" y="13970"/>
                </a:moveTo>
                <a:lnTo>
                  <a:pt x="142875" y="13970"/>
                </a:lnTo>
                <a:lnTo>
                  <a:pt x="142875" y="85979"/>
                </a:lnTo>
                <a:lnTo>
                  <a:pt x="187452" y="85979"/>
                </a:lnTo>
                <a:lnTo>
                  <a:pt x="187452" y="13970"/>
                </a:lnTo>
                <a:close/>
              </a:path>
              <a:path w="814069" h="225425">
                <a:moveTo>
                  <a:pt x="739521" y="13462"/>
                </a:moveTo>
                <a:lnTo>
                  <a:pt x="692785" y="13462"/>
                </a:lnTo>
                <a:lnTo>
                  <a:pt x="692785" y="28829"/>
                </a:lnTo>
                <a:lnTo>
                  <a:pt x="691457" y="40901"/>
                </a:lnTo>
                <a:lnTo>
                  <a:pt x="659449" y="75094"/>
                </a:lnTo>
                <a:lnTo>
                  <a:pt x="624713" y="83185"/>
                </a:lnTo>
                <a:lnTo>
                  <a:pt x="624713" y="119125"/>
                </a:lnTo>
                <a:lnTo>
                  <a:pt x="666218" y="112053"/>
                </a:lnTo>
                <a:lnTo>
                  <a:pt x="701929" y="92963"/>
                </a:lnTo>
                <a:lnTo>
                  <a:pt x="716153" y="77215"/>
                </a:lnTo>
                <a:lnTo>
                  <a:pt x="778254" y="77215"/>
                </a:lnTo>
                <a:lnTo>
                  <a:pt x="744950" y="51593"/>
                </a:lnTo>
                <a:lnTo>
                  <a:pt x="739521" y="28829"/>
                </a:lnTo>
                <a:lnTo>
                  <a:pt x="739521" y="13462"/>
                </a:lnTo>
                <a:close/>
              </a:path>
              <a:path w="814069" h="225425">
                <a:moveTo>
                  <a:pt x="778254" y="77215"/>
                </a:moveTo>
                <a:lnTo>
                  <a:pt x="716153" y="77215"/>
                </a:lnTo>
                <a:lnTo>
                  <a:pt x="719455" y="82804"/>
                </a:lnTo>
                <a:lnTo>
                  <a:pt x="752475" y="106552"/>
                </a:lnTo>
                <a:lnTo>
                  <a:pt x="793464" y="118348"/>
                </a:lnTo>
                <a:lnTo>
                  <a:pt x="807593" y="119125"/>
                </a:lnTo>
                <a:lnTo>
                  <a:pt x="807593" y="83185"/>
                </a:lnTo>
                <a:lnTo>
                  <a:pt x="795855" y="82282"/>
                </a:lnTo>
                <a:lnTo>
                  <a:pt x="784272" y="79581"/>
                </a:lnTo>
                <a:lnTo>
                  <a:pt x="778254" y="772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3088" y="40868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69"/>
                </a:lnTo>
                <a:lnTo>
                  <a:pt x="114299" y="166369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2"/>
                </a:moveTo>
                <a:lnTo>
                  <a:pt x="0" y="96392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4"/>
                </a:lnTo>
                <a:lnTo>
                  <a:pt x="196138" y="96392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0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0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9"/>
                </a:lnTo>
                <a:lnTo>
                  <a:pt x="348348" y="199516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8"/>
                </a:lnTo>
                <a:lnTo>
                  <a:pt x="236153" y="120896"/>
                </a:lnTo>
                <a:lnTo>
                  <a:pt x="223951" y="158495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9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050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5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2861" y="4089146"/>
            <a:ext cx="126187" cy="202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3361" y="41846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74318" y="4086605"/>
            <a:ext cx="592455" cy="210820"/>
          </a:xfrm>
          <a:custGeom>
            <a:avLst/>
            <a:gdLst/>
            <a:ahLst/>
            <a:cxnLst/>
            <a:rect l="l" t="t" r="r" b="b"/>
            <a:pathLst>
              <a:path w="592455" h="210820">
                <a:moveTo>
                  <a:pt x="58293" y="131445"/>
                </a:moveTo>
                <a:lnTo>
                  <a:pt x="11658" y="131445"/>
                </a:lnTo>
                <a:lnTo>
                  <a:pt x="11709" y="200787"/>
                </a:lnTo>
                <a:lnTo>
                  <a:pt x="13042" y="204343"/>
                </a:lnTo>
                <a:lnTo>
                  <a:pt x="15684" y="206756"/>
                </a:lnTo>
                <a:lnTo>
                  <a:pt x="18338" y="209296"/>
                </a:lnTo>
                <a:lnTo>
                  <a:pt x="22021" y="210566"/>
                </a:lnTo>
                <a:lnTo>
                  <a:pt x="165277" y="210566"/>
                </a:lnTo>
                <a:lnTo>
                  <a:pt x="168960" y="209296"/>
                </a:lnTo>
                <a:lnTo>
                  <a:pt x="171627" y="206756"/>
                </a:lnTo>
                <a:lnTo>
                  <a:pt x="174421" y="204343"/>
                </a:lnTo>
                <a:lnTo>
                  <a:pt x="175691" y="200787"/>
                </a:lnTo>
                <a:lnTo>
                  <a:pt x="175818" y="196215"/>
                </a:lnTo>
                <a:lnTo>
                  <a:pt x="175818" y="174879"/>
                </a:lnTo>
                <a:lnTo>
                  <a:pt x="58293" y="174879"/>
                </a:lnTo>
                <a:lnTo>
                  <a:pt x="58293" y="131445"/>
                </a:lnTo>
                <a:close/>
              </a:path>
              <a:path w="592455" h="210820">
                <a:moveTo>
                  <a:pt x="175056" y="103124"/>
                </a:moveTo>
                <a:lnTo>
                  <a:pt x="128701" y="103124"/>
                </a:lnTo>
                <a:lnTo>
                  <a:pt x="128701" y="147193"/>
                </a:lnTo>
                <a:lnTo>
                  <a:pt x="162991" y="147193"/>
                </a:lnTo>
                <a:lnTo>
                  <a:pt x="167182" y="145796"/>
                </a:lnTo>
                <a:lnTo>
                  <a:pt x="170357" y="143002"/>
                </a:lnTo>
                <a:lnTo>
                  <a:pt x="173405" y="140208"/>
                </a:lnTo>
                <a:lnTo>
                  <a:pt x="175056" y="136398"/>
                </a:lnTo>
                <a:lnTo>
                  <a:pt x="175056" y="103124"/>
                </a:lnTo>
                <a:close/>
              </a:path>
              <a:path w="592455" h="210820">
                <a:moveTo>
                  <a:pt x="46405" y="889"/>
                </a:moveTo>
                <a:lnTo>
                  <a:pt x="0" y="889"/>
                </a:lnTo>
                <a:lnTo>
                  <a:pt x="0" y="116459"/>
                </a:lnTo>
                <a:lnTo>
                  <a:pt x="1092" y="119634"/>
                </a:lnTo>
                <a:lnTo>
                  <a:pt x="5486" y="123698"/>
                </a:lnTo>
                <a:lnTo>
                  <a:pt x="8813" y="124587"/>
                </a:lnTo>
                <a:lnTo>
                  <a:pt x="104317" y="124587"/>
                </a:lnTo>
                <a:lnTo>
                  <a:pt x="107619" y="123698"/>
                </a:lnTo>
                <a:lnTo>
                  <a:pt x="109905" y="121666"/>
                </a:lnTo>
                <a:lnTo>
                  <a:pt x="112064" y="119634"/>
                </a:lnTo>
                <a:lnTo>
                  <a:pt x="113207" y="116459"/>
                </a:lnTo>
                <a:lnTo>
                  <a:pt x="113207" y="103124"/>
                </a:lnTo>
                <a:lnTo>
                  <a:pt x="175056" y="103124"/>
                </a:lnTo>
                <a:lnTo>
                  <a:pt x="175056" y="89154"/>
                </a:lnTo>
                <a:lnTo>
                  <a:pt x="46405" y="89154"/>
                </a:lnTo>
                <a:lnTo>
                  <a:pt x="46405" y="61976"/>
                </a:lnTo>
                <a:lnTo>
                  <a:pt x="113207" y="61976"/>
                </a:lnTo>
                <a:lnTo>
                  <a:pt x="113207" y="52578"/>
                </a:lnTo>
                <a:lnTo>
                  <a:pt x="175056" y="52578"/>
                </a:lnTo>
                <a:lnTo>
                  <a:pt x="175056" y="26289"/>
                </a:lnTo>
                <a:lnTo>
                  <a:pt x="46405" y="26289"/>
                </a:lnTo>
                <a:lnTo>
                  <a:pt x="46405" y="889"/>
                </a:lnTo>
                <a:close/>
              </a:path>
              <a:path w="592455" h="210820">
                <a:moveTo>
                  <a:pt x="113207" y="61976"/>
                </a:moveTo>
                <a:lnTo>
                  <a:pt x="66979" y="61976"/>
                </a:lnTo>
                <a:lnTo>
                  <a:pt x="66979" y="89154"/>
                </a:lnTo>
                <a:lnTo>
                  <a:pt x="175056" y="89154"/>
                </a:lnTo>
                <a:lnTo>
                  <a:pt x="175056" y="69088"/>
                </a:lnTo>
                <a:lnTo>
                  <a:pt x="113207" y="69088"/>
                </a:lnTo>
                <a:lnTo>
                  <a:pt x="113207" y="61976"/>
                </a:lnTo>
                <a:close/>
              </a:path>
              <a:path w="592455" h="210820">
                <a:moveTo>
                  <a:pt x="175056" y="52578"/>
                </a:moveTo>
                <a:lnTo>
                  <a:pt x="128701" y="52578"/>
                </a:lnTo>
                <a:lnTo>
                  <a:pt x="128701" y="69088"/>
                </a:lnTo>
                <a:lnTo>
                  <a:pt x="175056" y="69088"/>
                </a:lnTo>
                <a:lnTo>
                  <a:pt x="175056" y="52578"/>
                </a:lnTo>
                <a:close/>
              </a:path>
              <a:path w="592455" h="210820">
                <a:moveTo>
                  <a:pt x="113207" y="889"/>
                </a:moveTo>
                <a:lnTo>
                  <a:pt x="66979" y="889"/>
                </a:lnTo>
                <a:lnTo>
                  <a:pt x="66979" y="26289"/>
                </a:lnTo>
                <a:lnTo>
                  <a:pt x="175056" y="26289"/>
                </a:lnTo>
                <a:lnTo>
                  <a:pt x="175056" y="18542"/>
                </a:lnTo>
                <a:lnTo>
                  <a:pt x="113207" y="18542"/>
                </a:lnTo>
                <a:lnTo>
                  <a:pt x="113207" y="889"/>
                </a:lnTo>
                <a:close/>
              </a:path>
              <a:path w="592455" h="210820">
                <a:moveTo>
                  <a:pt x="175056" y="508"/>
                </a:moveTo>
                <a:lnTo>
                  <a:pt x="128701" y="508"/>
                </a:lnTo>
                <a:lnTo>
                  <a:pt x="128701" y="18542"/>
                </a:lnTo>
                <a:lnTo>
                  <a:pt x="175056" y="18542"/>
                </a:lnTo>
                <a:lnTo>
                  <a:pt x="175056" y="508"/>
                </a:lnTo>
                <a:close/>
              </a:path>
              <a:path w="592455" h="210820">
                <a:moveTo>
                  <a:pt x="321360" y="147955"/>
                </a:moveTo>
                <a:lnTo>
                  <a:pt x="274878" y="147955"/>
                </a:lnTo>
                <a:lnTo>
                  <a:pt x="274878" y="210312"/>
                </a:lnTo>
                <a:lnTo>
                  <a:pt x="302564" y="210312"/>
                </a:lnTo>
                <a:lnTo>
                  <a:pt x="307644" y="210185"/>
                </a:lnTo>
                <a:lnTo>
                  <a:pt x="312089" y="208534"/>
                </a:lnTo>
                <a:lnTo>
                  <a:pt x="315645" y="205359"/>
                </a:lnTo>
                <a:lnTo>
                  <a:pt x="319328" y="202311"/>
                </a:lnTo>
                <a:lnTo>
                  <a:pt x="321233" y="198374"/>
                </a:lnTo>
                <a:lnTo>
                  <a:pt x="321360" y="147955"/>
                </a:lnTo>
                <a:close/>
              </a:path>
              <a:path w="592455" h="210820">
                <a:moveTo>
                  <a:pt x="394766" y="112649"/>
                </a:moveTo>
                <a:lnTo>
                  <a:pt x="198551" y="112649"/>
                </a:lnTo>
                <a:lnTo>
                  <a:pt x="198551" y="138811"/>
                </a:lnTo>
                <a:lnTo>
                  <a:pt x="199821" y="142367"/>
                </a:lnTo>
                <a:lnTo>
                  <a:pt x="202234" y="144653"/>
                </a:lnTo>
                <a:lnTo>
                  <a:pt x="204647" y="146812"/>
                </a:lnTo>
                <a:lnTo>
                  <a:pt x="208330" y="147955"/>
                </a:lnTo>
                <a:lnTo>
                  <a:pt x="384987" y="147955"/>
                </a:lnTo>
                <a:lnTo>
                  <a:pt x="388670" y="146812"/>
                </a:lnTo>
                <a:lnTo>
                  <a:pt x="391083" y="144653"/>
                </a:lnTo>
                <a:lnTo>
                  <a:pt x="393496" y="142367"/>
                </a:lnTo>
                <a:lnTo>
                  <a:pt x="394766" y="138811"/>
                </a:lnTo>
                <a:lnTo>
                  <a:pt x="394766" y="112649"/>
                </a:lnTo>
                <a:close/>
              </a:path>
              <a:path w="592455" h="210820">
                <a:moveTo>
                  <a:pt x="578573" y="205994"/>
                </a:moveTo>
                <a:lnTo>
                  <a:pt x="545515" y="205994"/>
                </a:lnTo>
                <a:lnTo>
                  <a:pt x="545515" y="210566"/>
                </a:lnTo>
                <a:lnTo>
                  <a:pt x="566470" y="210566"/>
                </a:lnTo>
                <a:lnTo>
                  <a:pt x="570280" y="209804"/>
                </a:lnTo>
                <a:lnTo>
                  <a:pt x="573709" y="208407"/>
                </a:lnTo>
                <a:lnTo>
                  <a:pt x="577265" y="206883"/>
                </a:lnTo>
                <a:lnTo>
                  <a:pt x="578573" y="205994"/>
                </a:lnTo>
                <a:close/>
              </a:path>
              <a:path w="592455" h="210820">
                <a:moveTo>
                  <a:pt x="591870" y="508"/>
                </a:moveTo>
                <a:lnTo>
                  <a:pt x="545515" y="508"/>
                </a:lnTo>
                <a:lnTo>
                  <a:pt x="545515" y="170815"/>
                </a:lnTo>
                <a:lnTo>
                  <a:pt x="543737" y="171450"/>
                </a:lnTo>
                <a:lnTo>
                  <a:pt x="540689" y="172085"/>
                </a:lnTo>
                <a:lnTo>
                  <a:pt x="536371" y="172593"/>
                </a:lnTo>
                <a:lnTo>
                  <a:pt x="531545" y="173355"/>
                </a:lnTo>
                <a:lnTo>
                  <a:pt x="526719" y="173736"/>
                </a:lnTo>
                <a:lnTo>
                  <a:pt x="411530" y="173736"/>
                </a:lnTo>
                <a:lnTo>
                  <a:pt x="411657" y="199009"/>
                </a:lnTo>
                <a:lnTo>
                  <a:pt x="413054" y="202819"/>
                </a:lnTo>
                <a:lnTo>
                  <a:pt x="418896" y="207899"/>
                </a:lnTo>
                <a:lnTo>
                  <a:pt x="422960" y="209169"/>
                </a:lnTo>
                <a:lnTo>
                  <a:pt x="525830" y="209169"/>
                </a:lnTo>
                <a:lnTo>
                  <a:pt x="530910" y="208788"/>
                </a:lnTo>
                <a:lnTo>
                  <a:pt x="535736" y="208026"/>
                </a:lnTo>
                <a:lnTo>
                  <a:pt x="537895" y="207645"/>
                </a:lnTo>
                <a:lnTo>
                  <a:pt x="539800" y="207391"/>
                </a:lnTo>
                <a:lnTo>
                  <a:pt x="543102" y="206629"/>
                </a:lnTo>
                <a:lnTo>
                  <a:pt x="544499" y="206375"/>
                </a:lnTo>
                <a:lnTo>
                  <a:pt x="545515" y="205994"/>
                </a:lnTo>
                <a:lnTo>
                  <a:pt x="578573" y="205994"/>
                </a:lnTo>
                <a:lnTo>
                  <a:pt x="580440" y="204724"/>
                </a:lnTo>
                <a:lnTo>
                  <a:pt x="583234" y="201803"/>
                </a:lnTo>
                <a:lnTo>
                  <a:pt x="586155" y="199009"/>
                </a:lnTo>
                <a:lnTo>
                  <a:pt x="588314" y="195834"/>
                </a:lnTo>
                <a:lnTo>
                  <a:pt x="589711" y="192405"/>
                </a:lnTo>
                <a:lnTo>
                  <a:pt x="591235" y="188849"/>
                </a:lnTo>
                <a:lnTo>
                  <a:pt x="591870" y="185039"/>
                </a:lnTo>
                <a:lnTo>
                  <a:pt x="591870" y="508"/>
                </a:lnTo>
                <a:close/>
              </a:path>
              <a:path w="592455" h="210820">
                <a:moveTo>
                  <a:pt x="500303" y="0"/>
                </a:moveTo>
                <a:lnTo>
                  <a:pt x="448614" y="0"/>
                </a:lnTo>
                <a:lnTo>
                  <a:pt x="440945" y="688"/>
                </a:lnTo>
                <a:lnTo>
                  <a:pt x="413870" y="28102"/>
                </a:lnTo>
                <a:lnTo>
                  <a:pt x="413181" y="35941"/>
                </a:lnTo>
                <a:lnTo>
                  <a:pt x="413181" y="120650"/>
                </a:lnTo>
                <a:lnTo>
                  <a:pt x="434120" y="154019"/>
                </a:lnTo>
                <a:lnTo>
                  <a:pt x="448614" y="156591"/>
                </a:lnTo>
                <a:lnTo>
                  <a:pt x="500303" y="156591"/>
                </a:lnTo>
                <a:lnTo>
                  <a:pt x="533133" y="135334"/>
                </a:lnTo>
                <a:lnTo>
                  <a:pt x="535736" y="120650"/>
                </a:lnTo>
                <a:lnTo>
                  <a:pt x="466013" y="120650"/>
                </a:lnTo>
                <a:lnTo>
                  <a:pt x="464108" y="119888"/>
                </a:lnTo>
                <a:lnTo>
                  <a:pt x="462584" y="118237"/>
                </a:lnTo>
                <a:lnTo>
                  <a:pt x="461060" y="116713"/>
                </a:lnTo>
                <a:lnTo>
                  <a:pt x="460298" y="113665"/>
                </a:lnTo>
                <a:lnTo>
                  <a:pt x="460298" y="42799"/>
                </a:lnTo>
                <a:lnTo>
                  <a:pt x="461060" y="39624"/>
                </a:lnTo>
                <a:lnTo>
                  <a:pt x="462584" y="38100"/>
                </a:lnTo>
                <a:lnTo>
                  <a:pt x="464108" y="36703"/>
                </a:lnTo>
                <a:lnTo>
                  <a:pt x="466013" y="35941"/>
                </a:lnTo>
                <a:lnTo>
                  <a:pt x="535736" y="35941"/>
                </a:lnTo>
                <a:lnTo>
                  <a:pt x="534994" y="28102"/>
                </a:lnTo>
                <a:lnTo>
                  <a:pt x="507919" y="688"/>
                </a:lnTo>
                <a:lnTo>
                  <a:pt x="500303" y="0"/>
                </a:lnTo>
                <a:close/>
              </a:path>
              <a:path w="592455" h="210820">
                <a:moveTo>
                  <a:pt x="480364" y="120523"/>
                </a:moveTo>
                <a:lnTo>
                  <a:pt x="468426" y="120523"/>
                </a:lnTo>
                <a:lnTo>
                  <a:pt x="466013" y="120650"/>
                </a:lnTo>
                <a:lnTo>
                  <a:pt x="482777" y="120650"/>
                </a:lnTo>
                <a:lnTo>
                  <a:pt x="480364" y="120523"/>
                </a:lnTo>
                <a:close/>
              </a:path>
              <a:path w="592455" h="210820">
                <a:moveTo>
                  <a:pt x="535736" y="35941"/>
                </a:moveTo>
                <a:lnTo>
                  <a:pt x="482777" y="35941"/>
                </a:lnTo>
                <a:lnTo>
                  <a:pt x="484809" y="36703"/>
                </a:lnTo>
                <a:lnTo>
                  <a:pt x="486333" y="38100"/>
                </a:lnTo>
                <a:lnTo>
                  <a:pt x="487730" y="39624"/>
                </a:lnTo>
                <a:lnTo>
                  <a:pt x="488492" y="42799"/>
                </a:lnTo>
                <a:lnTo>
                  <a:pt x="488492" y="113665"/>
                </a:lnTo>
                <a:lnTo>
                  <a:pt x="487730" y="116713"/>
                </a:lnTo>
                <a:lnTo>
                  <a:pt x="484809" y="119888"/>
                </a:lnTo>
                <a:lnTo>
                  <a:pt x="482777" y="120650"/>
                </a:lnTo>
                <a:lnTo>
                  <a:pt x="535736" y="120650"/>
                </a:lnTo>
                <a:lnTo>
                  <a:pt x="535736" y="35941"/>
                </a:lnTo>
                <a:close/>
              </a:path>
              <a:path w="592455" h="210820">
                <a:moveTo>
                  <a:pt x="482777" y="35941"/>
                </a:moveTo>
                <a:lnTo>
                  <a:pt x="466013" y="35941"/>
                </a:lnTo>
                <a:lnTo>
                  <a:pt x="468426" y="36068"/>
                </a:lnTo>
                <a:lnTo>
                  <a:pt x="480364" y="36068"/>
                </a:lnTo>
                <a:lnTo>
                  <a:pt x="482777" y="35941"/>
                </a:lnTo>
                <a:close/>
              </a:path>
              <a:path w="592455" h="210820">
                <a:moveTo>
                  <a:pt x="320471" y="0"/>
                </a:moveTo>
                <a:lnTo>
                  <a:pt x="273735" y="0"/>
                </a:lnTo>
                <a:lnTo>
                  <a:pt x="273735" y="15367"/>
                </a:lnTo>
                <a:lnTo>
                  <a:pt x="272426" y="27439"/>
                </a:lnTo>
                <a:lnTo>
                  <a:pt x="240400" y="61632"/>
                </a:lnTo>
                <a:lnTo>
                  <a:pt x="205663" y="69723"/>
                </a:lnTo>
                <a:lnTo>
                  <a:pt x="205663" y="105664"/>
                </a:lnTo>
                <a:lnTo>
                  <a:pt x="247168" y="98591"/>
                </a:lnTo>
                <a:lnTo>
                  <a:pt x="282879" y="79502"/>
                </a:lnTo>
                <a:lnTo>
                  <a:pt x="297103" y="63754"/>
                </a:lnTo>
                <a:lnTo>
                  <a:pt x="359204" y="63754"/>
                </a:lnTo>
                <a:lnTo>
                  <a:pt x="325948" y="38131"/>
                </a:lnTo>
                <a:lnTo>
                  <a:pt x="320471" y="15367"/>
                </a:lnTo>
                <a:lnTo>
                  <a:pt x="320471" y="0"/>
                </a:lnTo>
                <a:close/>
              </a:path>
              <a:path w="592455" h="210820">
                <a:moveTo>
                  <a:pt x="359204" y="63754"/>
                </a:moveTo>
                <a:lnTo>
                  <a:pt x="297103" y="63754"/>
                </a:lnTo>
                <a:lnTo>
                  <a:pt x="300405" y="69342"/>
                </a:lnTo>
                <a:lnTo>
                  <a:pt x="333425" y="93091"/>
                </a:lnTo>
                <a:lnTo>
                  <a:pt x="374415" y="104886"/>
                </a:lnTo>
                <a:lnTo>
                  <a:pt x="388543" y="105664"/>
                </a:lnTo>
                <a:lnTo>
                  <a:pt x="388543" y="69723"/>
                </a:lnTo>
                <a:lnTo>
                  <a:pt x="376806" y="68820"/>
                </a:lnTo>
                <a:lnTo>
                  <a:pt x="365223" y="66119"/>
                </a:lnTo>
                <a:lnTo>
                  <a:pt x="359204" y="637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49247" y="4086352"/>
            <a:ext cx="386080" cy="210820"/>
          </a:xfrm>
          <a:custGeom>
            <a:avLst/>
            <a:gdLst/>
            <a:ahLst/>
            <a:cxnLst/>
            <a:rect l="l" t="t" r="r" b="b"/>
            <a:pathLst>
              <a:path w="386080" h="210820">
                <a:moveTo>
                  <a:pt x="266572" y="114300"/>
                </a:moveTo>
                <a:lnTo>
                  <a:pt x="220090" y="114300"/>
                </a:lnTo>
                <a:lnTo>
                  <a:pt x="220090" y="201040"/>
                </a:lnTo>
                <a:lnTo>
                  <a:pt x="221360" y="204597"/>
                </a:lnTo>
                <a:lnTo>
                  <a:pt x="223900" y="207010"/>
                </a:lnTo>
                <a:lnTo>
                  <a:pt x="226440" y="209550"/>
                </a:lnTo>
                <a:lnTo>
                  <a:pt x="229996" y="210820"/>
                </a:lnTo>
                <a:lnTo>
                  <a:pt x="375538" y="210820"/>
                </a:lnTo>
                <a:lnTo>
                  <a:pt x="379094" y="209550"/>
                </a:lnTo>
                <a:lnTo>
                  <a:pt x="384301" y="204597"/>
                </a:lnTo>
                <a:lnTo>
                  <a:pt x="385571" y="201040"/>
                </a:lnTo>
                <a:lnTo>
                  <a:pt x="385571" y="175133"/>
                </a:lnTo>
                <a:lnTo>
                  <a:pt x="266572" y="175133"/>
                </a:lnTo>
                <a:lnTo>
                  <a:pt x="266572" y="162306"/>
                </a:lnTo>
                <a:lnTo>
                  <a:pt x="385571" y="162306"/>
                </a:lnTo>
                <a:lnTo>
                  <a:pt x="385571" y="126746"/>
                </a:lnTo>
                <a:lnTo>
                  <a:pt x="266572" y="126746"/>
                </a:lnTo>
                <a:lnTo>
                  <a:pt x="266572" y="114300"/>
                </a:lnTo>
                <a:close/>
              </a:path>
              <a:path w="386080" h="210820">
                <a:moveTo>
                  <a:pt x="385571" y="162306"/>
                </a:moveTo>
                <a:lnTo>
                  <a:pt x="339216" y="162306"/>
                </a:lnTo>
                <a:lnTo>
                  <a:pt x="339216" y="175133"/>
                </a:lnTo>
                <a:lnTo>
                  <a:pt x="385571" y="175133"/>
                </a:lnTo>
                <a:lnTo>
                  <a:pt x="385571" y="162306"/>
                </a:lnTo>
                <a:close/>
              </a:path>
              <a:path w="386080" h="210820">
                <a:moveTo>
                  <a:pt x="385571" y="114300"/>
                </a:moveTo>
                <a:lnTo>
                  <a:pt x="339216" y="114300"/>
                </a:lnTo>
                <a:lnTo>
                  <a:pt x="339216" y="126746"/>
                </a:lnTo>
                <a:lnTo>
                  <a:pt x="385571" y="126746"/>
                </a:lnTo>
                <a:lnTo>
                  <a:pt x="385571" y="114300"/>
                </a:lnTo>
                <a:close/>
              </a:path>
              <a:path w="386080" h="210820">
                <a:moveTo>
                  <a:pt x="289559" y="0"/>
                </a:moveTo>
                <a:lnTo>
                  <a:pt x="240664" y="0"/>
                </a:lnTo>
                <a:lnTo>
                  <a:pt x="233072" y="688"/>
                </a:lnTo>
                <a:lnTo>
                  <a:pt x="205994" y="35940"/>
                </a:lnTo>
                <a:lnTo>
                  <a:pt x="205994" y="73660"/>
                </a:lnTo>
                <a:lnTo>
                  <a:pt x="226313" y="106918"/>
                </a:lnTo>
                <a:lnTo>
                  <a:pt x="240664" y="109600"/>
                </a:lnTo>
                <a:lnTo>
                  <a:pt x="289559" y="109600"/>
                </a:lnTo>
                <a:lnTo>
                  <a:pt x="321897" y="88233"/>
                </a:lnTo>
                <a:lnTo>
                  <a:pt x="324357" y="73660"/>
                </a:lnTo>
                <a:lnTo>
                  <a:pt x="258190" y="73533"/>
                </a:lnTo>
                <a:lnTo>
                  <a:pt x="256158" y="72771"/>
                </a:lnTo>
                <a:lnTo>
                  <a:pt x="254634" y="71247"/>
                </a:lnTo>
                <a:lnTo>
                  <a:pt x="253110" y="69596"/>
                </a:lnTo>
                <a:lnTo>
                  <a:pt x="252348" y="66548"/>
                </a:lnTo>
                <a:lnTo>
                  <a:pt x="252348" y="42799"/>
                </a:lnTo>
                <a:lnTo>
                  <a:pt x="253110" y="39624"/>
                </a:lnTo>
                <a:lnTo>
                  <a:pt x="254634" y="38226"/>
                </a:lnTo>
                <a:lnTo>
                  <a:pt x="256158" y="36702"/>
                </a:lnTo>
                <a:lnTo>
                  <a:pt x="258190" y="36068"/>
                </a:lnTo>
                <a:lnTo>
                  <a:pt x="324357" y="36068"/>
                </a:lnTo>
                <a:lnTo>
                  <a:pt x="323693" y="28102"/>
                </a:lnTo>
                <a:lnTo>
                  <a:pt x="297225" y="688"/>
                </a:lnTo>
                <a:lnTo>
                  <a:pt x="289559" y="0"/>
                </a:lnTo>
                <a:close/>
              </a:path>
              <a:path w="386080" h="210820">
                <a:moveTo>
                  <a:pt x="269747" y="73406"/>
                </a:moveTo>
                <a:lnTo>
                  <a:pt x="260603" y="73406"/>
                </a:lnTo>
                <a:lnTo>
                  <a:pt x="258190" y="73533"/>
                </a:lnTo>
                <a:lnTo>
                  <a:pt x="272160" y="73533"/>
                </a:lnTo>
                <a:lnTo>
                  <a:pt x="269747" y="73406"/>
                </a:lnTo>
                <a:close/>
              </a:path>
              <a:path w="386080" h="210820">
                <a:moveTo>
                  <a:pt x="324357" y="36068"/>
                </a:moveTo>
                <a:lnTo>
                  <a:pt x="272160" y="36068"/>
                </a:lnTo>
                <a:lnTo>
                  <a:pt x="274192" y="36702"/>
                </a:lnTo>
                <a:lnTo>
                  <a:pt x="275589" y="38226"/>
                </a:lnTo>
                <a:lnTo>
                  <a:pt x="277113" y="39624"/>
                </a:lnTo>
                <a:lnTo>
                  <a:pt x="277875" y="42799"/>
                </a:lnTo>
                <a:lnTo>
                  <a:pt x="277875" y="66548"/>
                </a:lnTo>
                <a:lnTo>
                  <a:pt x="277113" y="69596"/>
                </a:lnTo>
                <a:lnTo>
                  <a:pt x="274192" y="72771"/>
                </a:lnTo>
                <a:lnTo>
                  <a:pt x="272160" y="73533"/>
                </a:lnTo>
                <a:lnTo>
                  <a:pt x="324357" y="73533"/>
                </a:lnTo>
                <a:lnTo>
                  <a:pt x="324357" y="36068"/>
                </a:lnTo>
                <a:close/>
              </a:path>
              <a:path w="386080" h="210820">
                <a:moveTo>
                  <a:pt x="272160" y="36068"/>
                </a:moveTo>
                <a:lnTo>
                  <a:pt x="258190" y="36068"/>
                </a:lnTo>
                <a:lnTo>
                  <a:pt x="260603" y="36195"/>
                </a:lnTo>
                <a:lnTo>
                  <a:pt x="269747" y="36195"/>
                </a:lnTo>
                <a:lnTo>
                  <a:pt x="272160" y="36068"/>
                </a:lnTo>
                <a:close/>
              </a:path>
              <a:path w="386080" h="210820">
                <a:moveTo>
                  <a:pt x="385571" y="762"/>
                </a:moveTo>
                <a:lnTo>
                  <a:pt x="339216" y="762"/>
                </a:lnTo>
                <a:lnTo>
                  <a:pt x="339216" y="109727"/>
                </a:lnTo>
                <a:lnTo>
                  <a:pt x="373506" y="109727"/>
                </a:lnTo>
                <a:lnTo>
                  <a:pt x="377697" y="108331"/>
                </a:lnTo>
                <a:lnTo>
                  <a:pt x="380872" y="105537"/>
                </a:lnTo>
                <a:lnTo>
                  <a:pt x="383920" y="102743"/>
                </a:lnTo>
                <a:lnTo>
                  <a:pt x="385571" y="98933"/>
                </a:lnTo>
                <a:lnTo>
                  <a:pt x="385571" y="762"/>
                </a:lnTo>
                <a:close/>
              </a:path>
              <a:path w="386080" h="210820">
                <a:moveTo>
                  <a:pt x="158622" y="203073"/>
                </a:moveTo>
                <a:lnTo>
                  <a:pt x="121919" y="203073"/>
                </a:lnTo>
                <a:lnTo>
                  <a:pt x="121919" y="210820"/>
                </a:lnTo>
                <a:lnTo>
                  <a:pt x="142747" y="210820"/>
                </a:lnTo>
                <a:lnTo>
                  <a:pt x="146684" y="210058"/>
                </a:lnTo>
                <a:lnTo>
                  <a:pt x="150113" y="208661"/>
                </a:lnTo>
                <a:lnTo>
                  <a:pt x="153542" y="207137"/>
                </a:lnTo>
                <a:lnTo>
                  <a:pt x="156717" y="204977"/>
                </a:lnTo>
                <a:lnTo>
                  <a:pt x="158622" y="203073"/>
                </a:lnTo>
                <a:close/>
              </a:path>
              <a:path w="386080" h="210820">
                <a:moveTo>
                  <a:pt x="111378" y="1143"/>
                </a:moveTo>
                <a:lnTo>
                  <a:pt x="0" y="1143"/>
                </a:lnTo>
                <a:lnTo>
                  <a:pt x="126" y="199262"/>
                </a:lnTo>
                <a:lnTo>
                  <a:pt x="1396" y="203200"/>
                </a:lnTo>
                <a:lnTo>
                  <a:pt x="6984" y="208534"/>
                </a:lnTo>
                <a:lnTo>
                  <a:pt x="10921" y="209931"/>
                </a:lnTo>
                <a:lnTo>
                  <a:pt x="77977" y="209931"/>
                </a:lnTo>
                <a:lnTo>
                  <a:pt x="85978" y="209803"/>
                </a:lnTo>
                <a:lnTo>
                  <a:pt x="93725" y="209296"/>
                </a:lnTo>
                <a:lnTo>
                  <a:pt x="101345" y="208025"/>
                </a:lnTo>
                <a:lnTo>
                  <a:pt x="108584" y="207010"/>
                </a:lnTo>
                <a:lnTo>
                  <a:pt x="115442" y="205232"/>
                </a:lnTo>
                <a:lnTo>
                  <a:pt x="121919" y="203073"/>
                </a:lnTo>
                <a:lnTo>
                  <a:pt x="158622" y="203073"/>
                </a:lnTo>
                <a:lnTo>
                  <a:pt x="168275" y="185293"/>
                </a:lnTo>
                <a:lnTo>
                  <a:pt x="168275" y="174498"/>
                </a:lnTo>
                <a:lnTo>
                  <a:pt x="46481" y="174498"/>
                </a:lnTo>
                <a:lnTo>
                  <a:pt x="46481" y="117348"/>
                </a:lnTo>
                <a:lnTo>
                  <a:pt x="99567" y="117348"/>
                </a:lnTo>
                <a:lnTo>
                  <a:pt x="102869" y="116332"/>
                </a:lnTo>
                <a:lnTo>
                  <a:pt x="105155" y="114300"/>
                </a:lnTo>
                <a:lnTo>
                  <a:pt x="107314" y="112140"/>
                </a:lnTo>
                <a:lnTo>
                  <a:pt x="108457" y="108965"/>
                </a:lnTo>
                <a:lnTo>
                  <a:pt x="108457" y="82296"/>
                </a:lnTo>
                <a:lnTo>
                  <a:pt x="46481" y="82296"/>
                </a:lnTo>
                <a:lnTo>
                  <a:pt x="46481" y="36830"/>
                </a:lnTo>
                <a:lnTo>
                  <a:pt x="102361" y="36830"/>
                </a:lnTo>
                <a:lnTo>
                  <a:pt x="105663" y="35813"/>
                </a:lnTo>
                <a:lnTo>
                  <a:pt x="110235" y="31750"/>
                </a:lnTo>
                <a:lnTo>
                  <a:pt x="111378" y="28448"/>
                </a:lnTo>
                <a:lnTo>
                  <a:pt x="111378" y="1143"/>
                </a:lnTo>
                <a:close/>
              </a:path>
              <a:path w="386080" h="210820">
                <a:moveTo>
                  <a:pt x="168275" y="762"/>
                </a:moveTo>
                <a:lnTo>
                  <a:pt x="121919" y="762"/>
                </a:lnTo>
                <a:lnTo>
                  <a:pt x="121919" y="167386"/>
                </a:lnTo>
                <a:lnTo>
                  <a:pt x="115188" y="169672"/>
                </a:lnTo>
                <a:lnTo>
                  <a:pt x="107950" y="171450"/>
                </a:lnTo>
                <a:lnTo>
                  <a:pt x="100202" y="172593"/>
                </a:lnTo>
                <a:lnTo>
                  <a:pt x="92455" y="173862"/>
                </a:lnTo>
                <a:lnTo>
                  <a:pt x="85978" y="174371"/>
                </a:lnTo>
                <a:lnTo>
                  <a:pt x="81025" y="174498"/>
                </a:lnTo>
                <a:lnTo>
                  <a:pt x="168275" y="174498"/>
                </a:lnTo>
                <a:lnTo>
                  <a:pt x="168275" y="111633"/>
                </a:lnTo>
                <a:lnTo>
                  <a:pt x="187578" y="111633"/>
                </a:lnTo>
                <a:lnTo>
                  <a:pt x="191896" y="110489"/>
                </a:lnTo>
                <a:lnTo>
                  <a:pt x="195198" y="108076"/>
                </a:lnTo>
                <a:lnTo>
                  <a:pt x="198373" y="105790"/>
                </a:lnTo>
                <a:lnTo>
                  <a:pt x="200025" y="102108"/>
                </a:lnTo>
                <a:lnTo>
                  <a:pt x="200025" y="71882"/>
                </a:lnTo>
                <a:lnTo>
                  <a:pt x="168275" y="71882"/>
                </a:lnTo>
                <a:lnTo>
                  <a:pt x="168275" y="7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3088" y="45189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6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6"/>
                </a:lnTo>
                <a:lnTo>
                  <a:pt x="303276" y="174116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6"/>
                </a:moveTo>
                <a:lnTo>
                  <a:pt x="258241" y="174116"/>
                </a:lnTo>
                <a:lnTo>
                  <a:pt x="261149" y="179996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116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0117" y="4523485"/>
            <a:ext cx="133057" cy="198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83361" y="46167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74318" y="4518659"/>
            <a:ext cx="592455" cy="210820"/>
          </a:xfrm>
          <a:custGeom>
            <a:avLst/>
            <a:gdLst/>
            <a:ahLst/>
            <a:cxnLst/>
            <a:rect l="l" t="t" r="r" b="b"/>
            <a:pathLst>
              <a:path w="592455" h="210820">
                <a:moveTo>
                  <a:pt x="58293" y="131444"/>
                </a:moveTo>
                <a:lnTo>
                  <a:pt x="11658" y="131444"/>
                </a:lnTo>
                <a:lnTo>
                  <a:pt x="11709" y="200787"/>
                </a:lnTo>
                <a:lnTo>
                  <a:pt x="13042" y="204342"/>
                </a:lnTo>
                <a:lnTo>
                  <a:pt x="15684" y="206755"/>
                </a:lnTo>
                <a:lnTo>
                  <a:pt x="18338" y="209295"/>
                </a:lnTo>
                <a:lnTo>
                  <a:pt x="22021" y="210565"/>
                </a:lnTo>
                <a:lnTo>
                  <a:pt x="165277" y="210565"/>
                </a:lnTo>
                <a:lnTo>
                  <a:pt x="168960" y="209295"/>
                </a:lnTo>
                <a:lnTo>
                  <a:pt x="171627" y="206755"/>
                </a:lnTo>
                <a:lnTo>
                  <a:pt x="174421" y="204342"/>
                </a:lnTo>
                <a:lnTo>
                  <a:pt x="175691" y="200787"/>
                </a:lnTo>
                <a:lnTo>
                  <a:pt x="175818" y="196087"/>
                </a:lnTo>
                <a:lnTo>
                  <a:pt x="175818" y="174878"/>
                </a:lnTo>
                <a:lnTo>
                  <a:pt x="58293" y="174878"/>
                </a:lnTo>
                <a:lnTo>
                  <a:pt x="58293" y="131444"/>
                </a:lnTo>
                <a:close/>
              </a:path>
              <a:path w="592455" h="210820">
                <a:moveTo>
                  <a:pt x="175056" y="103124"/>
                </a:moveTo>
                <a:lnTo>
                  <a:pt x="128701" y="103124"/>
                </a:lnTo>
                <a:lnTo>
                  <a:pt x="128701" y="147192"/>
                </a:lnTo>
                <a:lnTo>
                  <a:pt x="162991" y="147192"/>
                </a:lnTo>
                <a:lnTo>
                  <a:pt x="167182" y="145795"/>
                </a:lnTo>
                <a:lnTo>
                  <a:pt x="170357" y="143001"/>
                </a:lnTo>
                <a:lnTo>
                  <a:pt x="173405" y="140207"/>
                </a:lnTo>
                <a:lnTo>
                  <a:pt x="175056" y="136398"/>
                </a:lnTo>
                <a:lnTo>
                  <a:pt x="175056" y="103124"/>
                </a:lnTo>
                <a:close/>
              </a:path>
              <a:path w="592455" h="210820">
                <a:moveTo>
                  <a:pt x="46405" y="888"/>
                </a:moveTo>
                <a:lnTo>
                  <a:pt x="0" y="888"/>
                </a:lnTo>
                <a:lnTo>
                  <a:pt x="0" y="116459"/>
                </a:lnTo>
                <a:lnTo>
                  <a:pt x="1092" y="119634"/>
                </a:lnTo>
                <a:lnTo>
                  <a:pt x="5486" y="123698"/>
                </a:lnTo>
                <a:lnTo>
                  <a:pt x="8813" y="124587"/>
                </a:lnTo>
                <a:lnTo>
                  <a:pt x="104317" y="124587"/>
                </a:lnTo>
                <a:lnTo>
                  <a:pt x="107619" y="123698"/>
                </a:lnTo>
                <a:lnTo>
                  <a:pt x="109905" y="121665"/>
                </a:lnTo>
                <a:lnTo>
                  <a:pt x="112064" y="119634"/>
                </a:lnTo>
                <a:lnTo>
                  <a:pt x="113207" y="116459"/>
                </a:lnTo>
                <a:lnTo>
                  <a:pt x="113207" y="103124"/>
                </a:lnTo>
                <a:lnTo>
                  <a:pt x="175056" y="103124"/>
                </a:lnTo>
                <a:lnTo>
                  <a:pt x="175056" y="89153"/>
                </a:lnTo>
                <a:lnTo>
                  <a:pt x="46405" y="89153"/>
                </a:lnTo>
                <a:lnTo>
                  <a:pt x="46405" y="61975"/>
                </a:lnTo>
                <a:lnTo>
                  <a:pt x="113207" y="61975"/>
                </a:lnTo>
                <a:lnTo>
                  <a:pt x="113207" y="52577"/>
                </a:lnTo>
                <a:lnTo>
                  <a:pt x="175056" y="52577"/>
                </a:lnTo>
                <a:lnTo>
                  <a:pt x="175056" y="26288"/>
                </a:lnTo>
                <a:lnTo>
                  <a:pt x="46405" y="26288"/>
                </a:lnTo>
                <a:lnTo>
                  <a:pt x="46405" y="888"/>
                </a:lnTo>
                <a:close/>
              </a:path>
              <a:path w="592455" h="210820">
                <a:moveTo>
                  <a:pt x="113207" y="61975"/>
                </a:moveTo>
                <a:lnTo>
                  <a:pt x="66979" y="61975"/>
                </a:lnTo>
                <a:lnTo>
                  <a:pt x="66979" y="89153"/>
                </a:lnTo>
                <a:lnTo>
                  <a:pt x="175056" y="89153"/>
                </a:lnTo>
                <a:lnTo>
                  <a:pt x="175056" y="69087"/>
                </a:lnTo>
                <a:lnTo>
                  <a:pt x="113207" y="69087"/>
                </a:lnTo>
                <a:lnTo>
                  <a:pt x="113207" y="61975"/>
                </a:lnTo>
                <a:close/>
              </a:path>
              <a:path w="592455" h="210820">
                <a:moveTo>
                  <a:pt x="175056" y="52577"/>
                </a:moveTo>
                <a:lnTo>
                  <a:pt x="128701" y="52577"/>
                </a:lnTo>
                <a:lnTo>
                  <a:pt x="128701" y="69087"/>
                </a:lnTo>
                <a:lnTo>
                  <a:pt x="175056" y="69087"/>
                </a:lnTo>
                <a:lnTo>
                  <a:pt x="175056" y="52577"/>
                </a:lnTo>
                <a:close/>
              </a:path>
              <a:path w="592455" h="210820">
                <a:moveTo>
                  <a:pt x="113207" y="888"/>
                </a:moveTo>
                <a:lnTo>
                  <a:pt x="66979" y="888"/>
                </a:lnTo>
                <a:lnTo>
                  <a:pt x="66979" y="26288"/>
                </a:lnTo>
                <a:lnTo>
                  <a:pt x="175056" y="26288"/>
                </a:lnTo>
                <a:lnTo>
                  <a:pt x="175056" y="18541"/>
                </a:lnTo>
                <a:lnTo>
                  <a:pt x="113207" y="18541"/>
                </a:lnTo>
                <a:lnTo>
                  <a:pt x="113207" y="888"/>
                </a:lnTo>
                <a:close/>
              </a:path>
              <a:path w="592455" h="210820">
                <a:moveTo>
                  <a:pt x="175056" y="507"/>
                </a:moveTo>
                <a:lnTo>
                  <a:pt x="128701" y="507"/>
                </a:lnTo>
                <a:lnTo>
                  <a:pt x="128701" y="18541"/>
                </a:lnTo>
                <a:lnTo>
                  <a:pt x="175056" y="18541"/>
                </a:lnTo>
                <a:lnTo>
                  <a:pt x="175056" y="507"/>
                </a:lnTo>
                <a:close/>
              </a:path>
              <a:path w="592455" h="210820">
                <a:moveTo>
                  <a:pt x="321360" y="147954"/>
                </a:moveTo>
                <a:lnTo>
                  <a:pt x="274878" y="147954"/>
                </a:lnTo>
                <a:lnTo>
                  <a:pt x="274878" y="210312"/>
                </a:lnTo>
                <a:lnTo>
                  <a:pt x="302564" y="210312"/>
                </a:lnTo>
                <a:lnTo>
                  <a:pt x="307644" y="210185"/>
                </a:lnTo>
                <a:lnTo>
                  <a:pt x="312089" y="208534"/>
                </a:lnTo>
                <a:lnTo>
                  <a:pt x="315645" y="205359"/>
                </a:lnTo>
                <a:lnTo>
                  <a:pt x="319328" y="202311"/>
                </a:lnTo>
                <a:lnTo>
                  <a:pt x="321233" y="198374"/>
                </a:lnTo>
                <a:lnTo>
                  <a:pt x="321360" y="147954"/>
                </a:lnTo>
                <a:close/>
              </a:path>
              <a:path w="592455" h="210820">
                <a:moveTo>
                  <a:pt x="394766" y="112649"/>
                </a:moveTo>
                <a:lnTo>
                  <a:pt x="198551" y="112649"/>
                </a:lnTo>
                <a:lnTo>
                  <a:pt x="198551" y="138811"/>
                </a:lnTo>
                <a:lnTo>
                  <a:pt x="199821" y="142366"/>
                </a:lnTo>
                <a:lnTo>
                  <a:pt x="202234" y="144652"/>
                </a:lnTo>
                <a:lnTo>
                  <a:pt x="204647" y="146812"/>
                </a:lnTo>
                <a:lnTo>
                  <a:pt x="208330" y="147954"/>
                </a:lnTo>
                <a:lnTo>
                  <a:pt x="384987" y="147954"/>
                </a:lnTo>
                <a:lnTo>
                  <a:pt x="388670" y="146812"/>
                </a:lnTo>
                <a:lnTo>
                  <a:pt x="391083" y="144652"/>
                </a:lnTo>
                <a:lnTo>
                  <a:pt x="393496" y="142366"/>
                </a:lnTo>
                <a:lnTo>
                  <a:pt x="394766" y="138811"/>
                </a:lnTo>
                <a:lnTo>
                  <a:pt x="394766" y="112649"/>
                </a:lnTo>
                <a:close/>
              </a:path>
              <a:path w="592455" h="210820">
                <a:moveTo>
                  <a:pt x="578573" y="205993"/>
                </a:moveTo>
                <a:lnTo>
                  <a:pt x="545515" y="205993"/>
                </a:lnTo>
                <a:lnTo>
                  <a:pt x="545515" y="210565"/>
                </a:lnTo>
                <a:lnTo>
                  <a:pt x="566470" y="210565"/>
                </a:lnTo>
                <a:lnTo>
                  <a:pt x="570280" y="209803"/>
                </a:lnTo>
                <a:lnTo>
                  <a:pt x="573709" y="208406"/>
                </a:lnTo>
                <a:lnTo>
                  <a:pt x="577265" y="206882"/>
                </a:lnTo>
                <a:lnTo>
                  <a:pt x="578573" y="205993"/>
                </a:lnTo>
                <a:close/>
              </a:path>
              <a:path w="592455" h="210820">
                <a:moveTo>
                  <a:pt x="591870" y="507"/>
                </a:moveTo>
                <a:lnTo>
                  <a:pt x="545515" y="507"/>
                </a:lnTo>
                <a:lnTo>
                  <a:pt x="545515" y="170814"/>
                </a:lnTo>
                <a:lnTo>
                  <a:pt x="543737" y="171450"/>
                </a:lnTo>
                <a:lnTo>
                  <a:pt x="540689" y="172085"/>
                </a:lnTo>
                <a:lnTo>
                  <a:pt x="536371" y="172592"/>
                </a:lnTo>
                <a:lnTo>
                  <a:pt x="531545" y="173354"/>
                </a:lnTo>
                <a:lnTo>
                  <a:pt x="526719" y="173736"/>
                </a:lnTo>
                <a:lnTo>
                  <a:pt x="411530" y="173736"/>
                </a:lnTo>
                <a:lnTo>
                  <a:pt x="411657" y="199009"/>
                </a:lnTo>
                <a:lnTo>
                  <a:pt x="413054" y="202818"/>
                </a:lnTo>
                <a:lnTo>
                  <a:pt x="418896" y="207899"/>
                </a:lnTo>
                <a:lnTo>
                  <a:pt x="422960" y="209168"/>
                </a:lnTo>
                <a:lnTo>
                  <a:pt x="525830" y="209168"/>
                </a:lnTo>
                <a:lnTo>
                  <a:pt x="530910" y="208787"/>
                </a:lnTo>
                <a:lnTo>
                  <a:pt x="535736" y="208025"/>
                </a:lnTo>
                <a:lnTo>
                  <a:pt x="537895" y="207644"/>
                </a:lnTo>
                <a:lnTo>
                  <a:pt x="539800" y="207390"/>
                </a:lnTo>
                <a:lnTo>
                  <a:pt x="543102" y="206628"/>
                </a:lnTo>
                <a:lnTo>
                  <a:pt x="544499" y="206375"/>
                </a:lnTo>
                <a:lnTo>
                  <a:pt x="545515" y="205993"/>
                </a:lnTo>
                <a:lnTo>
                  <a:pt x="578573" y="205993"/>
                </a:lnTo>
                <a:lnTo>
                  <a:pt x="580440" y="204724"/>
                </a:lnTo>
                <a:lnTo>
                  <a:pt x="583234" y="201802"/>
                </a:lnTo>
                <a:lnTo>
                  <a:pt x="586155" y="199009"/>
                </a:lnTo>
                <a:lnTo>
                  <a:pt x="588314" y="195834"/>
                </a:lnTo>
                <a:lnTo>
                  <a:pt x="589711" y="192404"/>
                </a:lnTo>
                <a:lnTo>
                  <a:pt x="591235" y="188849"/>
                </a:lnTo>
                <a:lnTo>
                  <a:pt x="591870" y="185038"/>
                </a:lnTo>
                <a:lnTo>
                  <a:pt x="591870" y="507"/>
                </a:lnTo>
                <a:close/>
              </a:path>
              <a:path w="592455" h="210820">
                <a:moveTo>
                  <a:pt x="500303" y="0"/>
                </a:moveTo>
                <a:lnTo>
                  <a:pt x="448614" y="0"/>
                </a:lnTo>
                <a:lnTo>
                  <a:pt x="440945" y="688"/>
                </a:lnTo>
                <a:lnTo>
                  <a:pt x="413870" y="28102"/>
                </a:lnTo>
                <a:lnTo>
                  <a:pt x="413181" y="35940"/>
                </a:lnTo>
                <a:lnTo>
                  <a:pt x="413181" y="120650"/>
                </a:lnTo>
                <a:lnTo>
                  <a:pt x="434120" y="154019"/>
                </a:lnTo>
                <a:lnTo>
                  <a:pt x="448614" y="156590"/>
                </a:lnTo>
                <a:lnTo>
                  <a:pt x="500303" y="156590"/>
                </a:lnTo>
                <a:lnTo>
                  <a:pt x="533133" y="135239"/>
                </a:lnTo>
                <a:lnTo>
                  <a:pt x="535736" y="120650"/>
                </a:lnTo>
                <a:lnTo>
                  <a:pt x="466013" y="120650"/>
                </a:lnTo>
                <a:lnTo>
                  <a:pt x="464108" y="119887"/>
                </a:lnTo>
                <a:lnTo>
                  <a:pt x="462584" y="118237"/>
                </a:lnTo>
                <a:lnTo>
                  <a:pt x="461060" y="116712"/>
                </a:lnTo>
                <a:lnTo>
                  <a:pt x="460298" y="113664"/>
                </a:lnTo>
                <a:lnTo>
                  <a:pt x="460298" y="42799"/>
                </a:lnTo>
                <a:lnTo>
                  <a:pt x="461060" y="39624"/>
                </a:lnTo>
                <a:lnTo>
                  <a:pt x="462584" y="38100"/>
                </a:lnTo>
                <a:lnTo>
                  <a:pt x="464108" y="36702"/>
                </a:lnTo>
                <a:lnTo>
                  <a:pt x="466013" y="35940"/>
                </a:lnTo>
                <a:lnTo>
                  <a:pt x="535736" y="35940"/>
                </a:lnTo>
                <a:lnTo>
                  <a:pt x="534994" y="28102"/>
                </a:lnTo>
                <a:lnTo>
                  <a:pt x="507919" y="688"/>
                </a:lnTo>
                <a:lnTo>
                  <a:pt x="500303" y="0"/>
                </a:lnTo>
                <a:close/>
              </a:path>
              <a:path w="592455" h="210820">
                <a:moveTo>
                  <a:pt x="480364" y="120523"/>
                </a:moveTo>
                <a:lnTo>
                  <a:pt x="468426" y="120523"/>
                </a:lnTo>
                <a:lnTo>
                  <a:pt x="466013" y="120650"/>
                </a:lnTo>
                <a:lnTo>
                  <a:pt x="482777" y="120650"/>
                </a:lnTo>
                <a:lnTo>
                  <a:pt x="480364" y="120523"/>
                </a:lnTo>
                <a:close/>
              </a:path>
              <a:path w="592455" h="210820">
                <a:moveTo>
                  <a:pt x="535736" y="35940"/>
                </a:moveTo>
                <a:lnTo>
                  <a:pt x="482777" y="35940"/>
                </a:lnTo>
                <a:lnTo>
                  <a:pt x="484809" y="36702"/>
                </a:lnTo>
                <a:lnTo>
                  <a:pt x="486333" y="38100"/>
                </a:lnTo>
                <a:lnTo>
                  <a:pt x="487730" y="39624"/>
                </a:lnTo>
                <a:lnTo>
                  <a:pt x="488492" y="42799"/>
                </a:lnTo>
                <a:lnTo>
                  <a:pt x="488492" y="113664"/>
                </a:lnTo>
                <a:lnTo>
                  <a:pt x="487730" y="116712"/>
                </a:lnTo>
                <a:lnTo>
                  <a:pt x="484809" y="119887"/>
                </a:lnTo>
                <a:lnTo>
                  <a:pt x="482777" y="120650"/>
                </a:lnTo>
                <a:lnTo>
                  <a:pt x="535736" y="120650"/>
                </a:lnTo>
                <a:lnTo>
                  <a:pt x="535736" y="35940"/>
                </a:lnTo>
                <a:close/>
              </a:path>
              <a:path w="592455" h="210820">
                <a:moveTo>
                  <a:pt x="482777" y="35940"/>
                </a:moveTo>
                <a:lnTo>
                  <a:pt x="466013" y="35940"/>
                </a:lnTo>
                <a:lnTo>
                  <a:pt x="468426" y="36067"/>
                </a:lnTo>
                <a:lnTo>
                  <a:pt x="480364" y="36067"/>
                </a:lnTo>
                <a:lnTo>
                  <a:pt x="482777" y="35940"/>
                </a:lnTo>
                <a:close/>
              </a:path>
              <a:path w="592455" h="210820">
                <a:moveTo>
                  <a:pt x="320471" y="0"/>
                </a:moveTo>
                <a:lnTo>
                  <a:pt x="273735" y="0"/>
                </a:lnTo>
                <a:lnTo>
                  <a:pt x="273735" y="15366"/>
                </a:lnTo>
                <a:lnTo>
                  <a:pt x="272426" y="27439"/>
                </a:lnTo>
                <a:lnTo>
                  <a:pt x="240400" y="61632"/>
                </a:lnTo>
                <a:lnTo>
                  <a:pt x="205663" y="69723"/>
                </a:lnTo>
                <a:lnTo>
                  <a:pt x="205663" y="105663"/>
                </a:lnTo>
                <a:lnTo>
                  <a:pt x="247168" y="98591"/>
                </a:lnTo>
                <a:lnTo>
                  <a:pt x="282879" y="79501"/>
                </a:lnTo>
                <a:lnTo>
                  <a:pt x="297103" y="63753"/>
                </a:lnTo>
                <a:lnTo>
                  <a:pt x="359204" y="63753"/>
                </a:lnTo>
                <a:lnTo>
                  <a:pt x="325948" y="38131"/>
                </a:lnTo>
                <a:lnTo>
                  <a:pt x="320471" y="15366"/>
                </a:lnTo>
                <a:lnTo>
                  <a:pt x="320471" y="0"/>
                </a:lnTo>
                <a:close/>
              </a:path>
              <a:path w="592455" h="210820">
                <a:moveTo>
                  <a:pt x="359204" y="63753"/>
                </a:moveTo>
                <a:lnTo>
                  <a:pt x="297103" y="63753"/>
                </a:lnTo>
                <a:lnTo>
                  <a:pt x="300405" y="69341"/>
                </a:lnTo>
                <a:lnTo>
                  <a:pt x="333425" y="93090"/>
                </a:lnTo>
                <a:lnTo>
                  <a:pt x="374415" y="104886"/>
                </a:lnTo>
                <a:lnTo>
                  <a:pt x="388543" y="105663"/>
                </a:lnTo>
                <a:lnTo>
                  <a:pt x="388543" y="69723"/>
                </a:lnTo>
                <a:lnTo>
                  <a:pt x="376806" y="68820"/>
                </a:lnTo>
                <a:lnTo>
                  <a:pt x="365223" y="66119"/>
                </a:lnTo>
                <a:lnTo>
                  <a:pt x="359204" y="637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49247" y="4518405"/>
            <a:ext cx="386080" cy="210820"/>
          </a:xfrm>
          <a:custGeom>
            <a:avLst/>
            <a:gdLst/>
            <a:ahLst/>
            <a:cxnLst/>
            <a:rect l="l" t="t" r="r" b="b"/>
            <a:pathLst>
              <a:path w="386080" h="210820">
                <a:moveTo>
                  <a:pt x="266572" y="114300"/>
                </a:moveTo>
                <a:lnTo>
                  <a:pt x="220090" y="114300"/>
                </a:lnTo>
                <a:lnTo>
                  <a:pt x="220090" y="201041"/>
                </a:lnTo>
                <a:lnTo>
                  <a:pt x="221360" y="204597"/>
                </a:lnTo>
                <a:lnTo>
                  <a:pt x="223900" y="207010"/>
                </a:lnTo>
                <a:lnTo>
                  <a:pt x="226440" y="209550"/>
                </a:lnTo>
                <a:lnTo>
                  <a:pt x="229996" y="210820"/>
                </a:lnTo>
                <a:lnTo>
                  <a:pt x="375538" y="210820"/>
                </a:lnTo>
                <a:lnTo>
                  <a:pt x="379094" y="209550"/>
                </a:lnTo>
                <a:lnTo>
                  <a:pt x="384301" y="204597"/>
                </a:lnTo>
                <a:lnTo>
                  <a:pt x="385571" y="201041"/>
                </a:lnTo>
                <a:lnTo>
                  <a:pt x="385571" y="175133"/>
                </a:lnTo>
                <a:lnTo>
                  <a:pt x="266572" y="175133"/>
                </a:lnTo>
                <a:lnTo>
                  <a:pt x="266572" y="162306"/>
                </a:lnTo>
                <a:lnTo>
                  <a:pt x="385571" y="162306"/>
                </a:lnTo>
                <a:lnTo>
                  <a:pt x="385571" y="126619"/>
                </a:lnTo>
                <a:lnTo>
                  <a:pt x="266572" y="126619"/>
                </a:lnTo>
                <a:lnTo>
                  <a:pt x="266572" y="114300"/>
                </a:lnTo>
                <a:close/>
              </a:path>
              <a:path w="386080" h="210820">
                <a:moveTo>
                  <a:pt x="385571" y="162306"/>
                </a:moveTo>
                <a:lnTo>
                  <a:pt x="339216" y="162306"/>
                </a:lnTo>
                <a:lnTo>
                  <a:pt x="339216" y="175133"/>
                </a:lnTo>
                <a:lnTo>
                  <a:pt x="385571" y="175133"/>
                </a:lnTo>
                <a:lnTo>
                  <a:pt x="385571" y="162306"/>
                </a:lnTo>
                <a:close/>
              </a:path>
              <a:path w="386080" h="210820">
                <a:moveTo>
                  <a:pt x="385571" y="114300"/>
                </a:moveTo>
                <a:lnTo>
                  <a:pt x="339216" y="114300"/>
                </a:lnTo>
                <a:lnTo>
                  <a:pt x="339216" y="126619"/>
                </a:lnTo>
                <a:lnTo>
                  <a:pt x="385571" y="126619"/>
                </a:lnTo>
                <a:lnTo>
                  <a:pt x="385571" y="114300"/>
                </a:lnTo>
                <a:close/>
              </a:path>
              <a:path w="386080" h="210820">
                <a:moveTo>
                  <a:pt x="289559" y="0"/>
                </a:moveTo>
                <a:lnTo>
                  <a:pt x="240664" y="0"/>
                </a:lnTo>
                <a:lnTo>
                  <a:pt x="233072" y="688"/>
                </a:lnTo>
                <a:lnTo>
                  <a:pt x="205994" y="35941"/>
                </a:lnTo>
                <a:lnTo>
                  <a:pt x="205994" y="73660"/>
                </a:lnTo>
                <a:lnTo>
                  <a:pt x="226313" y="106902"/>
                </a:lnTo>
                <a:lnTo>
                  <a:pt x="240664" y="109474"/>
                </a:lnTo>
                <a:lnTo>
                  <a:pt x="289559" y="109474"/>
                </a:lnTo>
                <a:lnTo>
                  <a:pt x="321897" y="88233"/>
                </a:lnTo>
                <a:lnTo>
                  <a:pt x="324357" y="73660"/>
                </a:lnTo>
                <a:lnTo>
                  <a:pt x="258190" y="73533"/>
                </a:lnTo>
                <a:lnTo>
                  <a:pt x="256158" y="72771"/>
                </a:lnTo>
                <a:lnTo>
                  <a:pt x="254634" y="71247"/>
                </a:lnTo>
                <a:lnTo>
                  <a:pt x="253110" y="69596"/>
                </a:lnTo>
                <a:lnTo>
                  <a:pt x="252348" y="66548"/>
                </a:lnTo>
                <a:lnTo>
                  <a:pt x="252348" y="42799"/>
                </a:lnTo>
                <a:lnTo>
                  <a:pt x="253110" y="39624"/>
                </a:lnTo>
                <a:lnTo>
                  <a:pt x="254634" y="38227"/>
                </a:lnTo>
                <a:lnTo>
                  <a:pt x="256158" y="36703"/>
                </a:lnTo>
                <a:lnTo>
                  <a:pt x="258190" y="36068"/>
                </a:lnTo>
                <a:lnTo>
                  <a:pt x="324357" y="36068"/>
                </a:lnTo>
                <a:lnTo>
                  <a:pt x="323693" y="28102"/>
                </a:lnTo>
                <a:lnTo>
                  <a:pt x="297225" y="688"/>
                </a:lnTo>
                <a:lnTo>
                  <a:pt x="289559" y="0"/>
                </a:lnTo>
                <a:close/>
              </a:path>
              <a:path w="386080" h="210820">
                <a:moveTo>
                  <a:pt x="269747" y="73406"/>
                </a:moveTo>
                <a:lnTo>
                  <a:pt x="260603" y="73406"/>
                </a:lnTo>
                <a:lnTo>
                  <a:pt x="258190" y="73533"/>
                </a:lnTo>
                <a:lnTo>
                  <a:pt x="272160" y="73533"/>
                </a:lnTo>
                <a:lnTo>
                  <a:pt x="269747" y="73406"/>
                </a:lnTo>
                <a:close/>
              </a:path>
              <a:path w="386080" h="210820">
                <a:moveTo>
                  <a:pt x="324357" y="36068"/>
                </a:moveTo>
                <a:lnTo>
                  <a:pt x="272160" y="36068"/>
                </a:lnTo>
                <a:lnTo>
                  <a:pt x="274192" y="36703"/>
                </a:lnTo>
                <a:lnTo>
                  <a:pt x="275589" y="38227"/>
                </a:lnTo>
                <a:lnTo>
                  <a:pt x="277113" y="39624"/>
                </a:lnTo>
                <a:lnTo>
                  <a:pt x="277875" y="42799"/>
                </a:lnTo>
                <a:lnTo>
                  <a:pt x="277875" y="66548"/>
                </a:lnTo>
                <a:lnTo>
                  <a:pt x="277113" y="69596"/>
                </a:lnTo>
                <a:lnTo>
                  <a:pt x="274192" y="72771"/>
                </a:lnTo>
                <a:lnTo>
                  <a:pt x="272160" y="73533"/>
                </a:lnTo>
                <a:lnTo>
                  <a:pt x="324357" y="73533"/>
                </a:lnTo>
                <a:lnTo>
                  <a:pt x="324357" y="36068"/>
                </a:lnTo>
                <a:close/>
              </a:path>
              <a:path w="386080" h="210820">
                <a:moveTo>
                  <a:pt x="272160" y="36068"/>
                </a:moveTo>
                <a:lnTo>
                  <a:pt x="258190" y="36068"/>
                </a:lnTo>
                <a:lnTo>
                  <a:pt x="260603" y="36195"/>
                </a:lnTo>
                <a:lnTo>
                  <a:pt x="269747" y="36195"/>
                </a:lnTo>
                <a:lnTo>
                  <a:pt x="272160" y="36068"/>
                </a:lnTo>
                <a:close/>
              </a:path>
              <a:path w="386080" h="210820">
                <a:moveTo>
                  <a:pt x="385571" y="762"/>
                </a:moveTo>
                <a:lnTo>
                  <a:pt x="339216" y="762"/>
                </a:lnTo>
                <a:lnTo>
                  <a:pt x="339216" y="109728"/>
                </a:lnTo>
                <a:lnTo>
                  <a:pt x="373506" y="109728"/>
                </a:lnTo>
                <a:lnTo>
                  <a:pt x="377697" y="108331"/>
                </a:lnTo>
                <a:lnTo>
                  <a:pt x="380872" y="105537"/>
                </a:lnTo>
                <a:lnTo>
                  <a:pt x="383920" y="102743"/>
                </a:lnTo>
                <a:lnTo>
                  <a:pt x="385571" y="98933"/>
                </a:lnTo>
                <a:lnTo>
                  <a:pt x="385571" y="762"/>
                </a:lnTo>
                <a:close/>
              </a:path>
              <a:path w="386080" h="210820">
                <a:moveTo>
                  <a:pt x="158623" y="203073"/>
                </a:moveTo>
                <a:lnTo>
                  <a:pt x="121919" y="203073"/>
                </a:lnTo>
                <a:lnTo>
                  <a:pt x="121919" y="210820"/>
                </a:lnTo>
                <a:lnTo>
                  <a:pt x="142747" y="210820"/>
                </a:lnTo>
                <a:lnTo>
                  <a:pt x="146684" y="210058"/>
                </a:lnTo>
                <a:lnTo>
                  <a:pt x="150113" y="208661"/>
                </a:lnTo>
                <a:lnTo>
                  <a:pt x="153542" y="207137"/>
                </a:lnTo>
                <a:lnTo>
                  <a:pt x="156717" y="204978"/>
                </a:lnTo>
                <a:lnTo>
                  <a:pt x="158623" y="203073"/>
                </a:lnTo>
                <a:close/>
              </a:path>
              <a:path w="386080" h="210820">
                <a:moveTo>
                  <a:pt x="111378" y="1143"/>
                </a:moveTo>
                <a:lnTo>
                  <a:pt x="0" y="1143"/>
                </a:lnTo>
                <a:lnTo>
                  <a:pt x="126" y="199263"/>
                </a:lnTo>
                <a:lnTo>
                  <a:pt x="1396" y="203200"/>
                </a:lnTo>
                <a:lnTo>
                  <a:pt x="6984" y="208534"/>
                </a:lnTo>
                <a:lnTo>
                  <a:pt x="10921" y="209931"/>
                </a:lnTo>
                <a:lnTo>
                  <a:pt x="77977" y="209931"/>
                </a:lnTo>
                <a:lnTo>
                  <a:pt x="85978" y="209804"/>
                </a:lnTo>
                <a:lnTo>
                  <a:pt x="93725" y="209296"/>
                </a:lnTo>
                <a:lnTo>
                  <a:pt x="101345" y="208026"/>
                </a:lnTo>
                <a:lnTo>
                  <a:pt x="108584" y="207010"/>
                </a:lnTo>
                <a:lnTo>
                  <a:pt x="115442" y="205232"/>
                </a:lnTo>
                <a:lnTo>
                  <a:pt x="121919" y="203073"/>
                </a:lnTo>
                <a:lnTo>
                  <a:pt x="158623" y="203073"/>
                </a:lnTo>
                <a:lnTo>
                  <a:pt x="168275" y="185293"/>
                </a:lnTo>
                <a:lnTo>
                  <a:pt x="168275" y="174498"/>
                </a:lnTo>
                <a:lnTo>
                  <a:pt x="46481" y="174498"/>
                </a:lnTo>
                <a:lnTo>
                  <a:pt x="46481" y="117348"/>
                </a:lnTo>
                <a:lnTo>
                  <a:pt x="99567" y="117348"/>
                </a:lnTo>
                <a:lnTo>
                  <a:pt x="102869" y="116332"/>
                </a:lnTo>
                <a:lnTo>
                  <a:pt x="105155" y="114300"/>
                </a:lnTo>
                <a:lnTo>
                  <a:pt x="107314" y="112141"/>
                </a:lnTo>
                <a:lnTo>
                  <a:pt x="108457" y="108966"/>
                </a:lnTo>
                <a:lnTo>
                  <a:pt x="108457" y="82296"/>
                </a:lnTo>
                <a:lnTo>
                  <a:pt x="46481" y="82296"/>
                </a:lnTo>
                <a:lnTo>
                  <a:pt x="46481" y="36830"/>
                </a:lnTo>
                <a:lnTo>
                  <a:pt x="102361" y="36830"/>
                </a:lnTo>
                <a:lnTo>
                  <a:pt x="105663" y="35814"/>
                </a:lnTo>
                <a:lnTo>
                  <a:pt x="110235" y="31750"/>
                </a:lnTo>
                <a:lnTo>
                  <a:pt x="111378" y="28448"/>
                </a:lnTo>
                <a:lnTo>
                  <a:pt x="111378" y="1143"/>
                </a:lnTo>
                <a:close/>
              </a:path>
              <a:path w="386080" h="210820">
                <a:moveTo>
                  <a:pt x="168275" y="762"/>
                </a:moveTo>
                <a:lnTo>
                  <a:pt x="121919" y="762"/>
                </a:lnTo>
                <a:lnTo>
                  <a:pt x="121919" y="167386"/>
                </a:lnTo>
                <a:lnTo>
                  <a:pt x="115188" y="169672"/>
                </a:lnTo>
                <a:lnTo>
                  <a:pt x="107950" y="171450"/>
                </a:lnTo>
                <a:lnTo>
                  <a:pt x="100202" y="172593"/>
                </a:lnTo>
                <a:lnTo>
                  <a:pt x="92455" y="173863"/>
                </a:lnTo>
                <a:lnTo>
                  <a:pt x="85978" y="174371"/>
                </a:lnTo>
                <a:lnTo>
                  <a:pt x="81025" y="174498"/>
                </a:lnTo>
                <a:lnTo>
                  <a:pt x="168275" y="174498"/>
                </a:lnTo>
                <a:lnTo>
                  <a:pt x="168275" y="111633"/>
                </a:lnTo>
                <a:lnTo>
                  <a:pt x="187578" y="111633"/>
                </a:lnTo>
                <a:lnTo>
                  <a:pt x="191896" y="110490"/>
                </a:lnTo>
                <a:lnTo>
                  <a:pt x="195198" y="108077"/>
                </a:lnTo>
                <a:lnTo>
                  <a:pt x="198373" y="105791"/>
                </a:lnTo>
                <a:lnTo>
                  <a:pt x="200025" y="102108"/>
                </a:lnTo>
                <a:lnTo>
                  <a:pt x="200025" y="71755"/>
                </a:lnTo>
                <a:lnTo>
                  <a:pt x="168275" y="71755"/>
                </a:lnTo>
                <a:lnTo>
                  <a:pt x="168275" y="7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18130" y="4521834"/>
            <a:ext cx="121666" cy="200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3088" y="4950967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52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7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28" y="131191"/>
                </a:lnTo>
                <a:lnTo>
                  <a:pt x="186423" y="131191"/>
                </a:lnTo>
                <a:lnTo>
                  <a:pt x="190093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15" y="87376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14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6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822"/>
                </a:lnTo>
                <a:lnTo>
                  <a:pt x="287210" y="102870"/>
                </a:lnTo>
                <a:lnTo>
                  <a:pt x="289585" y="105156"/>
                </a:lnTo>
                <a:lnTo>
                  <a:pt x="291973" y="107569"/>
                </a:lnTo>
                <a:lnTo>
                  <a:pt x="295097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7"/>
                </a:lnTo>
                <a:lnTo>
                  <a:pt x="303276" y="174117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084"/>
                </a:lnTo>
                <a:lnTo>
                  <a:pt x="279393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7"/>
                </a:moveTo>
                <a:lnTo>
                  <a:pt x="258241" y="174117"/>
                </a:lnTo>
                <a:lnTo>
                  <a:pt x="261149" y="179996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117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4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6747" y="4955540"/>
            <a:ext cx="122072" cy="200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83361" y="5048786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75461" y="4955794"/>
            <a:ext cx="385445" cy="199390"/>
          </a:xfrm>
          <a:custGeom>
            <a:avLst/>
            <a:gdLst/>
            <a:ahLst/>
            <a:cxnLst/>
            <a:rect l="l" t="t" r="r" b="b"/>
            <a:pathLst>
              <a:path w="385444" h="199389">
                <a:moveTo>
                  <a:pt x="200837" y="50418"/>
                </a:moveTo>
                <a:lnTo>
                  <a:pt x="155244" y="68325"/>
                </a:lnTo>
                <a:lnTo>
                  <a:pt x="139850" y="106777"/>
                </a:lnTo>
                <a:lnTo>
                  <a:pt x="138734" y="124586"/>
                </a:lnTo>
                <a:lnTo>
                  <a:pt x="139637" y="142416"/>
                </a:lnTo>
                <a:lnTo>
                  <a:pt x="153974" y="180975"/>
                </a:lnTo>
                <a:lnTo>
                  <a:pt x="200837" y="199008"/>
                </a:lnTo>
                <a:lnTo>
                  <a:pt x="216173" y="197959"/>
                </a:lnTo>
                <a:lnTo>
                  <a:pt x="254960" y="170592"/>
                </a:lnTo>
                <a:lnTo>
                  <a:pt x="256783" y="165480"/>
                </a:lnTo>
                <a:lnTo>
                  <a:pt x="200837" y="165480"/>
                </a:lnTo>
                <a:lnTo>
                  <a:pt x="195757" y="165353"/>
                </a:lnTo>
                <a:lnTo>
                  <a:pt x="184581" y="124586"/>
                </a:lnTo>
                <a:lnTo>
                  <a:pt x="184940" y="114510"/>
                </a:lnTo>
                <a:lnTo>
                  <a:pt x="196138" y="83946"/>
                </a:lnTo>
                <a:lnTo>
                  <a:pt x="255854" y="83946"/>
                </a:lnTo>
                <a:lnTo>
                  <a:pt x="253727" y="78634"/>
                </a:lnTo>
                <a:lnTo>
                  <a:pt x="246557" y="68325"/>
                </a:lnTo>
                <a:lnTo>
                  <a:pt x="237628" y="60491"/>
                </a:lnTo>
                <a:lnTo>
                  <a:pt x="227031" y="54895"/>
                </a:lnTo>
                <a:lnTo>
                  <a:pt x="214768" y="51538"/>
                </a:lnTo>
                <a:lnTo>
                  <a:pt x="200837" y="50418"/>
                </a:lnTo>
                <a:close/>
              </a:path>
              <a:path w="385444" h="199389">
                <a:moveTo>
                  <a:pt x="255854" y="83946"/>
                </a:moveTo>
                <a:lnTo>
                  <a:pt x="205409" y="83946"/>
                </a:lnTo>
                <a:lnTo>
                  <a:pt x="209219" y="87121"/>
                </a:lnTo>
                <a:lnTo>
                  <a:pt x="212267" y="93471"/>
                </a:lnTo>
                <a:lnTo>
                  <a:pt x="214343" y="98976"/>
                </a:lnTo>
                <a:lnTo>
                  <a:pt x="215823" y="105981"/>
                </a:lnTo>
                <a:lnTo>
                  <a:pt x="216732" y="114510"/>
                </a:lnTo>
                <a:lnTo>
                  <a:pt x="217093" y="124586"/>
                </a:lnTo>
                <a:lnTo>
                  <a:pt x="216833" y="133754"/>
                </a:lnTo>
                <a:lnTo>
                  <a:pt x="200837" y="165480"/>
                </a:lnTo>
                <a:lnTo>
                  <a:pt x="256783" y="165480"/>
                </a:lnTo>
                <a:lnTo>
                  <a:pt x="259536" y="157733"/>
                </a:lnTo>
                <a:lnTo>
                  <a:pt x="262232" y="142416"/>
                </a:lnTo>
                <a:lnTo>
                  <a:pt x="263067" y="124586"/>
                </a:lnTo>
                <a:lnTo>
                  <a:pt x="261970" y="106777"/>
                </a:lnTo>
                <a:lnTo>
                  <a:pt x="258860" y="91455"/>
                </a:lnTo>
                <a:lnTo>
                  <a:pt x="255854" y="83946"/>
                </a:lnTo>
                <a:close/>
              </a:path>
              <a:path w="385444" h="199389">
                <a:moveTo>
                  <a:pt x="205409" y="83946"/>
                </a:moveTo>
                <a:lnTo>
                  <a:pt x="196138" y="83946"/>
                </a:lnTo>
                <a:lnTo>
                  <a:pt x="200837" y="84073"/>
                </a:lnTo>
                <a:lnTo>
                  <a:pt x="205409" y="83946"/>
                </a:lnTo>
                <a:close/>
              </a:path>
              <a:path w="385444" h="199389">
                <a:moveTo>
                  <a:pt x="323392" y="52577"/>
                </a:moveTo>
                <a:lnTo>
                  <a:pt x="279704" y="52577"/>
                </a:lnTo>
                <a:lnTo>
                  <a:pt x="280339" y="57022"/>
                </a:lnTo>
                <a:lnTo>
                  <a:pt x="280720" y="61594"/>
                </a:lnTo>
                <a:lnTo>
                  <a:pt x="281228" y="70992"/>
                </a:lnTo>
                <a:lnTo>
                  <a:pt x="281355" y="197865"/>
                </a:lnTo>
                <a:lnTo>
                  <a:pt x="315137" y="197865"/>
                </a:lnTo>
                <a:lnTo>
                  <a:pt x="327583" y="108330"/>
                </a:lnTo>
                <a:lnTo>
                  <a:pt x="329361" y="100837"/>
                </a:lnTo>
                <a:lnTo>
                  <a:pt x="332917" y="94868"/>
                </a:lnTo>
                <a:lnTo>
                  <a:pt x="336346" y="88772"/>
                </a:lnTo>
                <a:lnTo>
                  <a:pt x="341172" y="85725"/>
                </a:lnTo>
                <a:lnTo>
                  <a:pt x="350824" y="85343"/>
                </a:lnTo>
                <a:lnTo>
                  <a:pt x="377423" y="85343"/>
                </a:lnTo>
                <a:lnTo>
                  <a:pt x="385114" y="66420"/>
                </a:lnTo>
                <a:lnTo>
                  <a:pt x="382685" y="62991"/>
                </a:lnTo>
                <a:lnTo>
                  <a:pt x="325043" y="62991"/>
                </a:lnTo>
                <a:lnTo>
                  <a:pt x="325297" y="61721"/>
                </a:lnTo>
                <a:lnTo>
                  <a:pt x="325170" y="60070"/>
                </a:lnTo>
                <a:lnTo>
                  <a:pt x="324662" y="58165"/>
                </a:lnTo>
                <a:lnTo>
                  <a:pt x="324245" y="56006"/>
                </a:lnTo>
                <a:lnTo>
                  <a:pt x="323773" y="54355"/>
                </a:lnTo>
                <a:lnTo>
                  <a:pt x="323392" y="52577"/>
                </a:lnTo>
                <a:close/>
              </a:path>
              <a:path w="385444" h="199389">
                <a:moveTo>
                  <a:pt x="377423" y="85343"/>
                </a:moveTo>
                <a:lnTo>
                  <a:pt x="350824" y="85343"/>
                </a:lnTo>
                <a:lnTo>
                  <a:pt x="354761" y="86486"/>
                </a:lnTo>
                <a:lnTo>
                  <a:pt x="359079" y="88900"/>
                </a:lnTo>
                <a:lnTo>
                  <a:pt x="363397" y="91185"/>
                </a:lnTo>
                <a:lnTo>
                  <a:pt x="367334" y="95503"/>
                </a:lnTo>
                <a:lnTo>
                  <a:pt x="370763" y="101726"/>
                </a:lnTo>
                <a:lnTo>
                  <a:pt x="377423" y="85343"/>
                </a:lnTo>
                <a:close/>
              </a:path>
              <a:path w="385444" h="199389">
                <a:moveTo>
                  <a:pt x="358444" y="50800"/>
                </a:moveTo>
                <a:lnTo>
                  <a:pt x="352475" y="50926"/>
                </a:lnTo>
                <a:lnTo>
                  <a:pt x="347522" y="50926"/>
                </a:lnTo>
                <a:lnTo>
                  <a:pt x="342569" y="51942"/>
                </a:lnTo>
                <a:lnTo>
                  <a:pt x="332409" y="56006"/>
                </a:lnTo>
                <a:lnTo>
                  <a:pt x="328218" y="59054"/>
                </a:lnTo>
                <a:lnTo>
                  <a:pt x="325043" y="62991"/>
                </a:lnTo>
                <a:lnTo>
                  <a:pt x="382685" y="62991"/>
                </a:lnTo>
                <a:lnTo>
                  <a:pt x="380796" y="60325"/>
                </a:lnTo>
                <a:lnTo>
                  <a:pt x="375716" y="56133"/>
                </a:lnTo>
                <a:lnTo>
                  <a:pt x="364286" y="51815"/>
                </a:lnTo>
                <a:lnTo>
                  <a:pt x="358444" y="50800"/>
                </a:lnTo>
                <a:close/>
              </a:path>
              <a:path w="385444" h="199389">
                <a:moveTo>
                  <a:pt x="129336" y="0"/>
                </a:moveTo>
                <a:lnTo>
                  <a:pt x="0" y="0"/>
                </a:lnTo>
                <a:lnTo>
                  <a:pt x="0" y="197865"/>
                </a:lnTo>
                <a:lnTo>
                  <a:pt x="33185" y="197865"/>
                </a:lnTo>
                <a:lnTo>
                  <a:pt x="37465" y="196341"/>
                </a:lnTo>
                <a:lnTo>
                  <a:pt x="44437" y="190500"/>
                </a:lnTo>
                <a:lnTo>
                  <a:pt x="46266" y="186689"/>
                </a:lnTo>
                <a:lnTo>
                  <a:pt x="46405" y="181863"/>
                </a:lnTo>
                <a:lnTo>
                  <a:pt x="46405" y="118109"/>
                </a:lnTo>
                <a:lnTo>
                  <a:pt x="108508" y="118109"/>
                </a:lnTo>
                <a:lnTo>
                  <a:pt x="111810" y="117220"/>
                </a:lnTo>
                <a:lnTo>
                  <a:pt x="116128" y="113156"/>
                </a:lnTo>
                <a:lnTo>
                  <a:pt x="117271" y="109981"/>
                </a:lnTo>
                <a:lnTo>
                  <a:pt x="117271" y="82676"/>
                </a:lnTo>
                <a:lnTo>
                  <a:pt x="46405" y="82676"/>
                </a:lnTo>
                <a:lnTo>
                  <a:pt x="46405" y="35559"/>
                </a:lnTo>
                <a:lnTo>
                  <a:pt x="120986" y="35559"/>
                </a:lnTo>
                <a:lnTo>
                  <a:pt x="123875" y="34670"/>
                </a:lnTo>
                <a:lnTo>
                  <a:pt x="128320" y="30733"/>
                </a:lnTo>
                <a:lnTo>
                  <a:pt x="129336" y="27431"/>
                </a:lnTo>
                <a:lnTo>
                  <a:pt x="129336" y="0"/>
                </a:lnTo>
                <a:close/>
              </a:path>
              <a:path w="385444" h="199389">
                <a:moveTo>
                  <a:pt x="120986" y="35559"/>
                </a:moveTo>
                <a:lnTo>
                  <a:pt x="116128" y="35559"/>
                </a:lnTo>
                <a:lnTo>
                  <a:pt x="120573" y="35686"/>
                </a:lnTo>
                <a:lnTo>
                  <a:pt x="120986" y="355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65147" y="4950967"/>
            <a:ext cx="196088" cy="2103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35911" y="4950967"/>
            <a:ext cx="407670" cy="210820"/>
          </a:xfrm>
          <a:custGeom>
            <a:avLst/>
            <a:gdLst/>
            <a:ahLst/>
            <a:cxnLst/>
            <a:rect l="l" t="t" r="r" b="b"/>
            <a:pathLst>
              <a:path w="407669" h="210820">
                <a:moveTo>
                  <a:pt x="260350" y="131191"/>
                </a:moveTo>
                <a:lnTo>
                  <a:pt x="213740" y="131191"/>
                </a:lnTo>
                <a:lnTo>
                  <a:pt x="213740" y="200533"/>
                </a:lnTo>
                <a:lnTo>
                  <a:pt x="215137" y="204089"/>
                </a:lnTo>
                <a:lnTo>
                  <a:pt x="217805" y="206502"/>
                </a:lnTo>
                <a:lnTo>
                  <a:pt x="220344" y="209042"/>
                </a:lnTo>
                <a:lnTo>
                  <a:pt x="224027" y="210312"/>
                </a:lnTo>
                <a:lnTo>
                  <a:pt x="367283" y="210312"/>
                </a:lnTo>
                <a:lnTo>
                  <a:pt x="370967" y="209042"/>
                </a:lnTo>
                <a:lnTo>
                  <a:pt x="376427" y="204089"/>
                </a:lnTo>
                <a:lnTo>
                  <a:pt x="377825" y="200533"/>
                </a:lnTo>
                <a:lnTo>
                  <a:pt x="377825" y="174625"/>
                </a:lnTo>
                <a:lnTo>
                  <a:pt x="260350" y="174625"/>
                </a:lnTo>
                <a:lnTo>
                  <a:pt x="260350" y="131191"/>
                </a:lnTo>
                <a:close/>
              </a:path>
              <a:path w="407669" h="210820">
                <a:moveTo>
                  <a:pt x="376936" y="254"/>
                </a:moveTo>
                <a:lnTo>
                  <a:pt x="330581" y="254"/>
                </a:lnTo>
                <a:lnTo>
                  <a:pt x="330581" y="152019"/>
                </a:lnTo>
                <a:lnTo>
                  <a:pt x="359282" y="152019"/>
                </a:lnTo>
                <a:lnTo>
                  <a:pt x="364744" y="151892"/>
                </a:lnTo>
                <a:lnTo>
                  <a:pt x="369062" y="150495"/>
                </a:lnTo>
                <a:lnTo>
                  <a:pt x="372110" y="147701"/>
                </a:lnTo>
                <a:lnTo>
                  <a:pt x="375285" y="144907"/>
                </a:lnTo>
                <a:lnTo>
                  <a:pt x="376936" y="141224"/>
                </a:lnTo>
                <a:lnTo>
                  <a:pt x="376936" y="84582"/>
                </a:lnTo>
                <a:lnTo>
                  <a:pt x="396239" y="84582"/>
                </a:lnTo>
                <a:lnTo>
                  <a:pt x="400050" y="83566"/>
                </a:lnTo>
                <a:lnTo>
                  <a:pt x="402844" y="81280"/>
                </a:lnTo>
                <a:lnTo>
                  <a:pt x="405638" y="79121"/>
                </a:lnTo>
                <a:lnTo>
                  <a:pt x="407035" y="75692"/>
                </a:lnTo>
                <a:lnTo>
                  <a:pt x="407162" y="44958"/>
                </a:lnTo>
                <a:lnTo>
                  <a:pt x="376936" y="44958"/>
                </a:lnTo>
                <a:lnTo>
                  <a:pt x="376936" y="254"/>
                </a:lnTo>
                <a:close/>
              </a:path>
              <a:path w="407669" h="210820">
                <a:moveTo>
                  <a:pt x="286385" y="0"/>
                </a:moveTo>
                <a:lnTo>
                  <a:pt x="239140" y="0"/>
                </a:lnTo>
                <a:lnTo>
                  <a:pt x="239140" y="27432"/>
                </a:lnTo>
                <a:lnTo>
                  <a:pt x="238279" y="42618"/>
                </a:lnTo>
                <a:lnTo>
                  <a:pt x="222123" y="77978"/>
                </a:lnTo>
                <a:lnTo>
                  <a:pt x="199262" y="88392"/>
                </a:lnTo>
                <a:lnTo>
                  <a:pt x="199262" y="125984"/>
                </a:lnTo>
                <a:lnTo>
                  <a:pt x="242569" y="113792"/>
                </a:lnTo>
                <a:lnTo>
                  <a:pt x="252730" y="106807"/>
                </a:lnTo>
                <a:lnTo>
                  <a:pt x="257301" y="103251"/>
                </a:lnTo>
                <a:lnTo>
                  <a:pt x="260731" y="99187"/>
                </a:lnTo>
                <a:lnTo>
                  <a:pt x="263144" y="94869"/>
                </a:lnTo>
                <a:lnTo>
                  <a:pt x="324993" y="94869"/>
                </a:lnTo>
                <a:lnTo>
                  <a:pt x="324993" y="88392"/>
                </a:lnTo>
                <a:lnTo>
                  <a:pt x="320167" y="87884"/>
                </a:lnTo>
                <a:lnTo>
                  <a:pt x="315468" y="86360"/>
                </a:lnTo>
                <a:lnTo>
                  <a:pt x="289353" y="55387"/>
                </a:lnTo>
                <a:lnTo>
                  <a:pt x="286385" y="27432"/>
                </a:lnTo>
                <a:lnTo>
                  <a:pt x="286385" y="0"/>
                </a:lnTo>
                <a:close/>
              </a:path>
              <a:path w="407669" h="210820">
                <a:moveTo>
                  <a:pt x="324993" y="94869"/>
                </a:moveTo>
                <a:lnTo>
                  <a:pt x="263144" y="94869"/>
                </a:lnTo>
                <a:lnTo>
                  <a:pt x="267190" y="101105"/>
                </a:lnTo>
                <a:lnTo>
                  <a:pt x="301625" y="122047"/>
                </a:lnTo>
                <a:lnTo>
                  <a:pt x="307720" y="123444"/>
                </a:lnTo>
                <a:lnTo>
                  <a:pt x="313689" y="124968"/>
                </a:lnTo>
                <a:lnTo>
                  <a:pt x="319405" y="125857"/>
                </a:lnTo>
                <a:lnTo>
                  <a:pt x="324993" y="125984"/>
                </a:lnTo>
                <a:lnTo>
                  <a:pt x="324993" y="94869"/>
                </a:lnTo>
                <a:close/>
              </a:path>
              <a:path w="407669" h="210820">
                <a:moveTo>
                  <a:pt x="140207" y="150368"/>
                </a:moveTo>
                <a:lnTo>
                  <a:pt x="100202" y="150368"/>
                </a:lnTo>
                <a:lnTo>
                  <a:pt x="100202" y="210058"/>
                </a:lnTo>
                <a:lnTo>
                  <a:pt x="116458" y="210058"/>
                </a:lnTo>
                <a:lnTo>
                  <a:pt x="123698" y="209931"/>
                </a:lnTo>
                <a:lnTo>
                  <a:pt x="140207" y="150368"/>
                </a:lnTo>
                <a:close/>
              </a:path>
              <a:path w="407669" h="210820">
                <a:moveTo>
                  <a:pt x="90169" y="889"/>
                </a:moveTo>
                <a:lnTo>
                  <a:pt x="0" y="889"/>
                </a:lnTo>
                <a:lnTo>
                  <a:pt x="126" y="27051"/>
                </a:lnTo>
                <a:lnTo>
                  <a:pt x="1524" y="30480"/>
                </a:lnTo>
                <a:lnTo>
                  <a:pt x="6604" y="35306"/>
                </a:lnTo>
                <a:lnTo>
                  <a:pt x="9779" y="36576"/>
                </a:lnTo>
                <a:lnTo>
                  <a:pt x="46227" y="36576"/>
                </a:lnTo>
                <a:lnTo>
                  <a:pt x="46227" y="100330"/>
                </a:lnTo>
                <a:lnTo>
                  <a:pt x="39530" y="144656"/>
                </a:lnTo>
                <a:lnTo>
                  <a:pt x="10646" y="171063"/>
                </a:lnTo>
                <a:lnTo>
                  <a:pt x="0" y="172085"/>
                </a:lnTo>
                <a:lnTo>
                  <a:pt x="0" y="208407"/>
                </a:lnTo>
                <a:lnTo>
                  <a:pt x="39608" y="201914"/>
                </a:lnTo>
                <a:lnTo>
                  <a:pt x="72691" y="175871"/>
                </a:lnTo>
                <a:lnTo>
                  <a:pt x="83693" y="150368"/>
                </a:lnTo>
                <a:lnTo>
                  <a:pt x="140207" y="150368"/>
                </a:lnTo>
                <a:lnTo>
                  <a:pt x="140207" y="113411"/>
                </a:lnTo>
                <a:lnTo>
                  <a:pt x="89662" y="113411"/>
                </a:lnTo>
                <a:lnTo>
                  <a:pt x="89915" y="107823"/>
                </a:lnTo>
                <a:lnTo>
                  <a:pt x="90073" y="100330"/>
                </a:lnTo>
                <a:lnTo>
                  <a:pt x="90169" y="75692"/>
                </a:lnTo>
                <a:lnTo>
                  <a:pt x="140207" y="75692"/>
                </a:lnTo>
                <a:lnTo>
                  <a:pt x="140207" y="38608"/>
                </a:lnTo>
                <a:lnTo>
                  <a:pt x="90169" y="38608"/>
                </a:lnTo>
                <a:lnTo>
                  <a:pt x="90169" y="889"/>
                </a:lnTo>
                <a:close/>
              </a:path>
              <a:path w="407669" h="210820">
                <a:moveTo>
                  <a:pt x="140207" y="75692"/>
                </a:moveTo>
                <a:lnTo>
                  <a:pt x="100202" y="75692"/>
                </a:lnTo>
                <a:lnTo>
                  <a:pt x="100202" y="113411"/>
                </a:lnTo>
                <a:lnTo>
                  <a:pt x="140207" y="113411"/>
                </a:lnTo>
                <a:lnTo>
                  <a:pt x="140207" y="75692"/>
                </a:lnTo>
                <a:close/>
              </a:path>
              <a:path w="407669" h="210820">
                <a:moveTo>
                  <a:pt x="140207" y="254"/>
                </a:moveTo>
                <a:lnTo>
                  <a:pt x="100202" y="254"/>
                </a:lnTo>
                <a:lnTo>
                  <a:pt x="100202" y="38608"/>
                </a:lnTo>
                <a:lnTo>
                  <a:pt x="140207" y="38608"/>
                </a:lnTo>
                <a:lnTo>
                  <a:pt x="140207" y="254"/>
                </a:lnTo>
                <a:close/>
              </a:path>
              <a:path w="407669" h="210820">
                <a:moveTo>
                  <a:pt x="187706" y="254"/>
                </a:moveTo>
                <a:lnTo>
                  <a:pt x="146304" y="254"/>
                </a:lnTo>
                <a:lnTo>
                  <a:pt x="146304" y="210058"/>
                </a:lnTo>
                <a:lnTo>
                  <a:pt x="168782" y="210058"/>
                </a:lnTo>
                <a:lnTo>
                  <a:pt x="175260" y="207264"/>
                </a:lnTo>
                <a:lnTo>
                  <a:pt x="180212" y="201803"/>
                </a:lnTo>
                <a:lnTo>
                  <a:pt x="185165" y="196596"/>
                </a:lnTo>
                <a:lnTo>
                  <a:pt x="187706" y="190373"/>
                </a:lnTo>
                <a:lnTo>
                  <a:pt x="187706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3054" y="53820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629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318"/>
                </a:moveTo>
                <a:lnTo>
                  <a:pt x="81838" y="131318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318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6"/>
                </a:lnTo>
                <a:lnTo>
                  <a:pt x="6057" y="130175"/>
                </a:lnTo>
                <a:lnTo>
                  <a:pt x="9715" y="131318"/>
                </a:lnTo>
                <a:lnTo>
                  <a:pt x="186423" y="131318"/>
                </a:lnTo>
                <a:lnTo>
                  <a:pt x="190080" y="130175"/>
                </a:lnTo>
                <a:lnTo>
                  <a:pt x="192506" y="128016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451"/>
                </a:lnTo>
                <a:lnTo>
                  <a:pt x="57378" y="52451"/>
                </a:lnTo>
                <a:lnTo>
                  <a:pt x="57378" y="35306"/>
                </a:lnTo>
                <a:lnTo>
                  <a:pt x="184708" y="35306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306"/>
                </a:moveTo>
                <a:lnTo>
                  <a:pt x="138531" y="35306"/>
                </a:lnTo>
                <a:lnTo>
                  <a:pt x="138531" y="52451"/>
                </a:lnTo>
                <a:lnTo>
                  <a:pt x="184708" y="52451"/>
                </a:lnTo>
                <a:lnTo>
                  <a:pt x="184708" y="35306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949"/>
                </a:lnTo>
                <a:lnTo>
                  <a:pt x="287197" y="102997"/>
                </a:lnTo>
                <a:lnTo>
                  <a:pt x="291973" y="107569"/>
                </a:lnTo>
                <a:lnTo>
                  <a:pt x="295084" y="108839"/>
                </a:lnTo>
                <a:lnTo>
                  <a:pt x="308991" y="108839"/>
                </a:lnTo>
                <a:lnTo>
                  <a:pt x="308991" y="210185"/>
                </a:lnTo>
                <a:lnTo>
                  <a:pt x="326821" y="210185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183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449"/>
                </a:moveTo>
                <a:lnTo>
                  <a:pt x="236753" y="36449"/>
                </a:lnTo>
                <a:lnTo>
                  <a:pt x="236629" y="108839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91"/>
                </a:lnTo>
                <a:lnTo>
                  <a:pt x="279389" y="108839"/>
                </a:lnTo>
                <a:lnTo>
                  <a:pt x="279273" y="36449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23"/>
                </a:lnTo>
                <a:lnTo>
                  <a:pt x="294309" y="206756"/>
                </a:lnTo>
                <a:lnTo>
                  <a:pt x="303276" y="209042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1"/>
                </a:lnTo>
                <a:lnTo>
                  <a:pt x="215493" y="35433"/>
                </a:lnTo>
                <a:lnTo>
                  <a:pt x="218808" y="36449"/>
                </a:lnTo>
                <a:lnTo>
                  <a:pt x="293560" y="36449"/>
                </a:lnTo>
                <a:lnTo>
                  <a:pt x="296875" y="35433"/>
                </a:lnTo>
                <a:lnTo>
                  <a:pt x="299072" y="33401"/>
                </a:lnTo>
                <a:lnTo>
                  <a:pt x="301269" y="31496"/>
                </a:lnTo>
                <a:lnTo>
                  <a:pt x="302361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185"/>
                </a:lnTo>
                <a:lnTo>
                  <a:pt x="380047" y="210185"/>
                </a:lnTo>
                <a:lnTo>
                  <a:pt x="386524" y="207391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6256" y="5386578"/>
            <a:ext cx="122986" cy="1998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73327" y="54798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65428" y="5386832"/>
            <a:ext cx="593725" cy="199390"/>
          </a:xfrm>
          <a:custGeom>
            <a:avLst/>
            <a:gdLst/>
            <a:ahLst/>
            <a:cxnLst/>
            <a:rect l="l" t="t" r="r" b="b"/>
            <a:pathLst>
              <a:path w="593725" h="199389">
                <a:moveTo>
                  <a:pt x="252480" y="82168"/>
                </a:moveTo>
                <a:lnTo>
                  <a:pt x="193090" y="82168"/>
                </a:lnTo>
                <a:lnTo>
                  <a:pt x="200710" y="82422"/>
                </a:lnTo>
                <a:lnTo>
                  <a:pt x="204139" y="84327"/>
                </a:lnTo>
                <a:lnTo>
                  <a:pt x="209219" y="91947"/>
                </a:lnTo>
                <a:lnTo>
                  <a:pt x="210616" y="97281"/>
                </a:lnTo>
                <a:lnTo>
                  <a:pt x="210743" y="108203"/>
                </a:lnTo>
                <a:lnTo>
                  <a:pt x="177723" y="108712"/>
                </a:lnTo>
                <a:lnTo>
                  <a:pt x="170103" y="109854"/>
                </a:lnTo>
                <a:lnTo>
                  <a:pt x="163626" y="112140"/>
                </a:lnTo>
                <a:lnTo>
                  <a:pt x="157149" y="114300"/>
                </a:lnTo>
                <a:lnTo>
                  <a:pt x="151815" y="117601"/>
                </a:lnTo>
                <a:lnTo>
                  <a:pt x="135051" y="153162"/>
                </a:lnTo>
                <a:lnTo>
                  <a:pt x="135815" y="162567"/>
                </a:lnTo>
                <a:lnTo>
                  <a:pt x="163150" y="195643"/>
                </a:lnTo>
                <a:lnTo>
                  <a:pt x="185978" y="198881"/>
                </a:lnTo>
                <a:lnTo>
                  <a:pt x="193344" y="198881"/>
                </a:lnTo>
                <a:lnTo>
                  <a:pt x="199440" y="198119"/>
                </a:lnTo>
                <a:lnTo>
                  <a:pt x="204266" y="196595"/>
                </a:lnTo>
                <a:lnTo>
                  <a:pt x="211886" y="194309"/>
                </a:lnTo>
                <a:lnTo>
                  <a:pt x="258397" y="194309"/>
                </a:lnTo>
                <a:lnTo>
                  <a:pt x="257876" y="190863"/>
                </a:lnTo>
                <a:lnTo>
                  <a:pt x="257162" y="184324"/>
                </a:lnTo>
                <a:lnTo>
                  <a:pt x="256733" y="177857"/>
                </a:lnTo>
                <a:lnTo>
                  <a:pt x="256590" y="171450"/>
                </a:lnTo>
                <a:lnTo>
                  <a:pt x="256590" y="168275"/>
                </a:lnTo>
                <a:lnTo>
                  <a:pt x="188899" y="168275"/>
                </a:lnTo>
                <a:lnTo>
                  <a:pt x="186232" y="166877"/>
                </a:lnTo>
                <a:lnTo>
                  <a:pt x="181279" y="161416"/>
                </a:lnTo>
                <a:lnTo>
                  <a:pt x="180009" y="157479"/>
                </a:lnTo>
                <a:lnTo>
                  <a:pt x="180009" y="147192"/>
                </a:lnTo>
                <a:lnTo>
                  <a:pt x="181279" y="143128"/>
                </a:lnTo>
                <a:lnTo>
                  <a:pt x="183565" y="140080"/>
                </a:lnTo>
                <a:lnTo>
                  <a:pt x="185978" y="137032"/>
                </a:lnTo>
                <a:lnTo>
                  <a:pt x="188645" y="135381"/>
                </a:lnTo>
                <a:lnTo>
                  <a:pt x="191439" y="135381"/>
                </a:lnTo>
                <a:lnTo>
                  <a:pt x="210743" y="135127"/>
                </a:lnTo>
                <a:lnTo>
                  <a:pt x="256590" y="135127"/>
                </a:lnTo>
                <a:lnTo>
                  <a:pt x="256590" y="101980"/>
                </a:lnTo>
                <a:lnTo>
                  <a:pt x="255570" y="91715"/>
                </a:lnTo>
                <a:lnTo>
                  <a:pt x="252582" y="82422"/>
                </a:lnTo>
                <a:lnTo>
                  <a:pt x="252480" y="82168"/>
                </a:lnTo>
                <a:close/>
              </a:path>
              <a:path w="593725" h="199389">
                <a:moveTo>
                  <a:pt x="258397" y="194309"/>
                </a:moveTo>
                <a:lnTo>
                  <a:pt x="211886" y="194309"/>
                </a:lnTo>
                <a:lnTo>
                  <a:pt x="211886" y="194817"/>
                </a:lnTo>
                <a:lnTo>
                  <a:pt x="212267" y="195071"/>
                </a:lnTo>
                <a:lnTo>
                  <a:pt x="212648" y="195960"/>
                </a:lnTo>
                <a:lnTo>
                  <a:pt x="213156" y="197484"/>
                </a:lnTo>
                <a:lnTo>
                  <a:pt x="258876" y="197484"/>
                </a:lnTo>
                <a:lnTo>
                  <a:pt x="258397" y="194309"/>
                </a:lnTo>
                <a:close/>
              </a:path>
              <a:path w="593725" h="199389">
                <a:moveTo>
                  <a:pt x="256590" y="135127"/>
                </a:moveTo>
                <a:lnTo>
                  <a:pt x="210743" y="135127"/>
                </a:lnTo>
                <a:lnTo>
                  <a:pt x="210690" y="147192"/>
                </a:lnTo>
                <a:lnTo>
                  <a:pt x="210583" y="152272"/>
                </a:lnTo>
                <a:lnTo>
                  <a:pt x="208965" y="158495"/>
                </a:lnTo>
                <a:lnTo>
                  <a:pt x="202361" y="166369"/>
                </a:lnTo>
                <a:lnTo>
                  <a:pt x="197789" y="168275"/>
                </a:lnTo>
                <a:lnTo>
                  <a:pt x="256590" y="168275"/>
                </a:lnTo>
                <a:lnTo>
                  <a:pt x="256590" y="135127"/>
                </a:lnTo>
                <a:close/>
              </a:path>
              <a:path w="593725" h="199389">
                <a:moveTo>
                  <a:pt x="194487" y="50545"/>
                </a:moveTo>
                <a:lnTo>
                  <a:pt x="155371" y="63372"/>
                </a:lnTo>
                <a:lnTo>
                  <a:pt x="137083" y="97662"/>
                </a:lnTo>
                <a:lnTo>
                  <a:pt x="181025" y="97662"/>
                </a:lnTo>
                <a:lnTo>
                  <a:pt x="182168" y="91947"/>
                </a:lnTo>
                <a:lnTo>
                  <a:pt x="184073" y="87883"/>
                </a:lnTo>
                <a:lnTo>
                  <a:pt x="189915" y="83312"/>
                </a:lnTo>
                <a:lnTo>
                  <a:pt x="193090" y="82168"/>
                </a:lnTo>
                <a:lnTo>
                  <a:pt x="252480" y="82168"/>
                </a:lnTo>
                <a:lnTo>
                  <a:pt x="247482" y="73566"/>
                </a:lnTo>
                <a:lnTo>
                  <a:pt x="240461" y="65658"/>
                </a:lnTo>
                <a:lnTo>
                  <a:pt x="231510" y="59064"/>
                </a:lnTo>
                <a:lnTo>
                  <a:pt x="220856" y="54340"/>
                </a:lnTo>
                <a:lnTo>
                  <a:pt x="208511" y="51496"/>
                </a:lnTo>
                <a:lnTo>
                  <a:pt x="194487" y="50545"/>
                </a:lnTo>
                <a:close/>
              </a:path>
              <a:path w="593725" h="199389">
                <a:moveTo>
                  <a:pt x="529259" y="50545"/>
                </a:moveTo>
                <a:lnTo>
                  <a:pt x="491915" y="61886"/>
                </a:lnTo>
                <a:lnTo>
                  <a:pt x="469871" y="93725"/>
                </a:lnTo>
                <a:lnTo>
                  <a:pt x="465378" y="124587"/>
                </a:lnTo>
                <a:lnTo>
                  <a:pt x="465851" y="135135"/>
                </a:lnTo>
                <a:lnTo>
                  <a:pt x="481872" y="178022"/>
                </a:lnTo>
                <a:lnTo>
                  <a:pt x="520790" y="198447"/>
                </a:lnTo>
                <a:lnTo>
                  <a:pt x="531291" y="199135"/>
                </a:lnTo>
                <a:lnTo>
                  <a:pt x="539054" y="198778"/>
                </a:lnTo>
                <a:lnTo>
                  <a:pt x="578309" y="182223"/>
                </a:lnTo>
                <a:lnTo>
                  <a:pt x="589007" y="167512"/>
                </a:lnTo>
                <a:lnTo>
                  <a:pt x="534847" y="167512"/>
                </a:lnTo>
                <a:lnTo>
                  <a:pt x="531037" y="167385"/>
                </a:lnTo>
                <a:lnTo>
                  <a:pt x="524560" y="167258"/>
                </a:lnTo>
                <a:lnTo>
                  <a:pt x="519480" y="164337"/>
                </a:lnTo>
                <a:lnTo>
                  <a:pt x="512622" y="153162"/>
                </a:lnTo>
                <a:lnTo>
                  <a:pt x="510971" y="145668"/>
                </a:lnTo>
                <a:lnTo>
                  <a:pt x="510971" y="136270"/>
                </a:lnTo>
                <a:lnTo>
                  <a:pt x="593013" y="136270"/>
                </a:lnTo>
                <a:lnTo>
                  <a:pt x="593013" y="119379"/>
                </a:lnTo>
                <a:lnTo>
                  <a:pt x="592194" y="110235"/>
                </a:lnTo>
                <a:lnTo>
                  <a:pt x="510971" y="110235"/>
                </a:lnTo>
                <a:lnTo>
                  <a:pt x="510844" y="102996"/>
                </a:lnTo>
                <a:lnTo>
                  <a:pt x="529259" y="81660"/>
                </a:lnTo>
                <a:lnTo>
                  <a:pt x="583749" y="81660"/>
                </a:lnTo>
                <a:lnTo>
                  <a:pt x="582566" y="79196"/>
                </a:lnTo>
                <a:lnTo>
                  <a:pt x="574852" y="69214"/>
                </a:lnTo>
                <a:lnTo>
                  <a:pt x="565371" y="61190"/>
                </a:lnTo>
                <a:lnTo>
                  <a:pt x="554628" y="55403"/>
                </a:lnTo>
                <a:lnTo>
                  <a:pt x="542598" y="51855"/>
                </a:lnTo>
                <a:lnTo>
                  <a:pt x="529259" y="50545"/>
                </a:lnTo>
                <a:close/>
              </a:path>
              <a:path w="593725" h="199389">
                <a:moveTo>
                  <a:pt x="593267" y="152018"/>
                </a:moveTo>
                <a:lnTo>
                  <a:pt x="547547" y="152018"/>
                </a:lnTo>
                <a:lnTo>
                  <a:pt x="546785" y="157860"/>
                </a:lnTo>
                <a:lnTo>
                  <a:pt x="544753" y="161925"/>
                </a:lnTo>
                <a:lnTo>
                  <a:pt x="541578" y="164210"/>
                </a:lnTo>
                <a:lnTo>
                  <a:pt x="538403" y="166369"/>
                </a:lnTo>
                <a:lnTo>
                  <a:pt x="534847" y="167512"/>
                </a:lnTo>
                <a:lnTo>
                  <a:pt x="589007" y="167512"/>
                </a:lnTo>
                <a:lnTo>
                  <a:pt x="589934" y="165655"/>
                </a:lnTo>
                <a:lnTo>
                  <a:pt x="592053" y="159093"/>
                </a:lnTo>
                <a:lnTo>
                  <a:pt x="593267" y="152018"/>
                </a:lnTo>
                <a:close/>
              </a:path>
              <a:path w="593725" h="199389">
                <a:moveTo>
                  <a:pt x="583749" y="81660"/>
                </a:moveTo>
                <a:lnTo>
                  <a:pt x="529259" y="81660"/>
                </a:lnTo>
                <a:lnTo>
                  <a:pt x="534085" y="81787"/>
                </a:lnTo>
                <a:lnTo>
                  <a:pt x="537895" y="83438"/>
                </a:lnTo>
                <a:lnTo>
                  <a:pt x="543356" y="89662"/>
                </a:lnTo>
                <a:lnTo>
                  <a:pt x="545261" y="93344"/>
                </a:lnTo>
                <a:lnTo>
                  <a:pt x="546277" y="97662"/>
                </a:lnTo>
                <a:lnTo>
                  <a:pt x="547420" y="102107"/>
                </a:lnTo>
                <a:lnTo>
                  <a:pt x="547615" y="104255"/>
                </a:lnTo>
                <a:lnTo>
                  <a:pt x="547678" y="108203"/>
                </a:lnTo>
                <a:lnTo>
                  <a:pt x="547547" y="110235"/>
                </a:lnTo>
                <a:lnTo>
                  <a:pt x="592194" y="110235"/>
                </a:lnTo>
                <a:lnTo>
                  <a:pt x="591658" y="104255"/>
                </a:lnTo>
                <a:lnTo>
                  <a:pt x="588171" y="90868"/>
                </a:lnTo>
                <a:lnTo>
                  <a:pt x="583749" y="81660"/>
                </a:lnTo>
                <a:close/>
              </a:path>
              <a:path w="593725" h="199389">
                <a:moveTo>
                  <a:pt x="378510" y="153669"/>
                </a:moveTo>
                <a:lnTo>
                  <a:pt x="337108" y="153669"/>
                </a:lnTo>
                <a:lnTo>
                  <a:pt x="337460" y="161162"/>
                </a:lnTo>
                <a:lnTo>
                  <a:pt x="337578" y="162165"/>
                </a:lnTo>
                <a:lnTo>
                  <a:pt x="339140" y="168655"/>
                </a:lnTo>
                <a:lnTo>
                  <a:pt x="342315" y="174497"/>
                </a:lnTo>
                <a:lnTo>
                  <a:pt x="345363" y="180212"/>
                </a:lnTo>
                <a:lnTo>
                  <a:pt x="384622" y="198449"/>
                </a:lnTo>
                <a:lnTo>
                  <a:pt x="395147" y="199135"/>
                </a:lnTo>
                <a:lnTo>
                  <a:pt x="409389" y="198258"/>
                </a:lnTo>
                <a:lnTo>
                  <a:pt x="448305" y="179552"/>
                </a:lnTo>
                <a:lnTo>
                  <a:pt x="454649" y="167258"/>
                </a:lnTo>
                <a:lnTo>
                  <a:pt x="391083" y="167258"/>
                </a:lnTo>
                <a:lnTo>
                  <a:pt x="387400" y="166369"/>
                </a:lnTo>
                <a:lnTo>
                  <a:pt x="384733" y="164591"/>
                </a:lnTo>
                <a:lnTo>
                  <a:pt x="382193" y="162687"/>
                </a:lnTo>
                <a:lnTo>
                  <a:pt x="380034" y="159130"/>
                </a:lnTo>
                <a:lnTo>
                  <a:pt x="378510" y="153669"/>
                </a:lnTo>
                <a:close/>
              </a:path>
              <a:path w="593725" h="199389">
                <a:moveTo>
                  <a:pt x="397052" y="50545"/>
                </a:moveTo>
                <a:lnTo>
                  <a:pt x="355396" y="63626"/>
                </a:lnTo>
                <a:lnTo>
                  <a:pt x="339394" y="96900"/>
                </a:lnTo>
                <a:lnTo>
                  <a:pt x="340226" y="104288"/>
                </a:lnTo>
                <a:lnTo>
                  <a:pt x="373891" y="134667"/>
                </a:lnTo>
                <a:lnTo>
                  <a:pt x="405815" y="140462"/>
                </a:lnTo>
                <a:lnTo>
                  <a:pt x="407466" y="141604"/>
                </a:lnTo>
                <a:lnTo>
                  <a:pt x="409445" y="143853"/>
                </a:lnTo>
                <a:lnTo>
                  <a:pt x="411149" y="145922"/>
                </a:lnTo>
                <a:lnTo>
                  <a:pt x="412165" y="148970"/>
                </a:lnTo>
                <a:lnTo>
                  <a:pt x="412272" y="153669"/>
                </a:lnTo>
                <a:lnTo>
                  <a:pt x="412165" y="157606"/>
                </a:lnTo>
                <a:lnTo>
                  <a:pt x="410641" y="161162"/>
                </a:lnTo>
                <a:lnTo>
                  <a:pt x="404545" y="165988"/>
                </a:lnTo>
                <a:lnTo>
                  <a:pt x="400608" y="167131"/>
                </a:lnTo>
                <a:lnTo>
                  <a:pt x="395909" y="167131"/>
                </a:lnTo>
                <a:lnTo>
                  <a:pt x="391083" y="167258"/>
                </a:lnTo>
                <a:lnTo>
                  <a:pt x="454649" y="167258"/>
                </a:lnTo>
                <a:lnTo>
                  <a:pt x="456306" y="162165"/>
                </a:lnTo>
                <a:lnTo>
                  <a:pt x="457377" y="151637"/>
                </a:lnTo>
                <a:lnTo>
                  <a:pt x="456588" y="143853"/>
                </a:lnTo>
                <a:lnTo>
                  <a:pt x="422851" y="111831"/>
                </a:lnTo>
                <a:lnTo>
                  <a:pt x="391718" y="105917"/>
                </a:lnTo>
                <a:lnTo>
                  <a:pt x="390194" y="105537"/>
                </a:lnTo>
                <a:lnTo>
                  <a:pt x="388670" y="104520"/>
                </a:lnTo>
                <a:lnTo>
                  <a:pt x="385241" y="100837"/>
                </a:lnTo>
                <a:lnTo>
                  <a:pt x="384352" y="98043"/>
                </a:lnTo>
                <a:lnTo>
                  <a:pt x="384311" y="96900"/>
                </a:lnTo>
                <a:lnTo>
                  <a:pt x="384352" y="89915"/>
                </a:lnTo>
                <a:lnTo>
                  <a:pt x="386003" y="86613"/>
                </a:lnTo>
                <a:lnTo>
                  <a:pt x="392099" y="82041"/>
                </a:lnTo>
                <a:lnTo>
                  <a:pt x="395274" y="80898"/>
                </a:lnTo>
                <a:lnTo>
                  <a:pt x="398830" y="80898"/>
                </a:lnTo>
                <a:lnTo>
                  <a:pt x="403021" y="80771"/>
                </a:lnTo>
                <a:lnTo>
                  <a:pt x="454360" y="80771"/>
                </a:lnTo>
                <a:lnTo>
                  <a:pt x="449249" y="71246"/>
                </a:lnTo>
                <a:lnTo>
                  <a:pt x="409342" y="51306"/>
                </a:lnTo>
                <a:lnTo>
                  <a:pt x="397052" y="50545"/>
                </a:lnTo>
                <a:close/>
              </a:path>
              <a:path w="593725" h="199389">
                <a:moveTo>
                  <a:pt x="454360" y="80771"/>
                </a:moveTo>
                <a:lnTo>
                  <a:pt x="403021" y="80771"/>
                </a:lnTo>
                <a:lnTo>
                  <a:pt x="406577" y="81533"/>
                </a:lnTo>
                <a:lnTo>
                  <a:pt x="409244" y="83312"/>
                </a:lnTo>
                <a:lnTo>
                  <a:pt x="412038" y="85089"/>
                </a:lnTo>
                <a:lnTo>
                  <a:pt x="414324" y="88518"/>
                </a:lnTo>
                <a:lnTo>
                  <a:pt x="415975" y="93725"/>
                </a:lnTo>
                <a:lnTo>
                  <a:pt x="456488" y="93725"/>
                </a:lnTo>
                <a:lnTo>
                  <a:pt x="456361" y="87502"/>
                </a:lnTo>
                <a:lnTo>
                  <a:pt x="454837" y="81660"/>
                </a:lnTo>
                <a:lnTo>
                  <a:pt x="454360" y="80771"/>
                </a:lnTo>
                <a:close/>
              </a:path>
              <a:path w="593725" h="199389">
                <a:moveTo>
                  <a:pt x="323265" y="1142"/>
                </a:moveTo>
                <a:lnTo>
                  <a:pt x="276910" y="1142"/>
                </a:lnTo>
                <a:lnTo>
                  <a:pt x="276910" y="197992"/>
                </a:lnTo>
                <a:lnTo>
                  <a:pt x="304977" y="197992"/>
                </a:lnTo>
                <a:lnTo>
                  <a:pt x="310057" y="197865"/>
                </a:lnTo>
                <a:lnTo>
                  <a:pt x="314375" y="196468"/>
                </a:lnTo>
                <a:lnTo>
                  <a:pt x="317804" y="193547"/>
                </a:lnTo>
                <a:lnTo>
                  <a:pt x="321360" y="190626"/>
                </a:lnTo>
                <a:lnTo>
                  <a:pt x="323138" y="186689"/>
                </a:lnTo>
                <a:lnTo>
                  <a:pt x="323265" y="181990"/>
                </a:lnTo>
                <a:lnTo>
                  <a:pt x="323265" y="1142"/>
                </a:lnTo>
                <a:close/>
              </a:path>
              <a:path w="593725" h="199389">
                <a:moveTo>
                  <a:pt x="129336" y="0"/>
                </a:moveTo>
                <a:lnTo>
                  <a:pt x="0" y="0"/>
                </a:lnTo>
                <a:lnTo>
                  <a:pt x="0" y="197992"/>
                </a:lnTo>
                <a:lnTo>
                  <a:pt x="28117" y="197992"/>
                </a:lnTo>
                <a:lnTo>
                  <a:pt x="33185" y="197865"/>
                </a:lnTo>
                <a:lnTo>
                  <a:pt x="46405" y="118237"/>
                </a:lnTo>
                <a:lnTo>
                  <a:pt x="108508" y="118237"/>
                </a:lnTo>
                <a:lnTo>
                  <a:pt x="111810" y="117220"/>
                </a:lnTo>
                <a:lnTo>
                  <a:pt x="113969" y="115315"/>
                </a:lnTo>
                <a:lnTo>
                  <a:pt x="116128" y="113283"/>
                </a:lnTo>
                <a:lnTo>
                  <a:pt x="117271" y="110108"/>
                </a:lnTo>
                <a:lnTo>
                  <a:pt x="117271" y="82803"/>
                </a:lnTo>
                <a:lnTo>
                  <a:pt x="46405" y="82803"/>
                </a:lnTo>
                <a:lnTo>
                  <a:pt x="46405" y="35687"/>
                </a:lnTo>
                <a:lnTo>
                  <a:pt x="120573" y="35687"/>
                </a:lnTo>
                <a:lnTo>
                  <a:pt x="123875" y="34670"/>
                </a:lnTo>
                <a:lnTo>
                  <a:pt x="126161" y="32765"/>
                </a:lnTo>
                <a:lnTo>
                  <a:pt x="128320" y="30733"/>
                </a:lnTo>
                <a:lnTo>
                  <a:pt x="129336" y="27558"/>
                </a:lnTo>
                <a:lnTo>
                  <a:pt x="1293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3054" y="58140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2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40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5"/>
                </a:lnTo>
                <a:lnTo>
                  <a:pt x="9715" y="131317"/>
                </a:lnTo>
                <a:lnTo>
                  <a:pt x="14630" y="131190"/>
                </a:lnTo>
                <a:lnTo>
                  <a:pt x="186829" y="131190"/>
                </a:lnTo>
                <a:lnTo>
                  <a:pt x="190080" y="130175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29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29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4"/>
                </a:lnTo>
                <a:lnTo>
                  <a:pt x="16687" y="86360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60"/>
                </a:lnTo>
                <a:lnTo>
                  <a:pt x="181419" y="84454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197" y="102997"/>
                </a:lnTo>
                <a:lnTo>
                  <a:pt x="291973" y="107568"/>
                </a:lnTo>
                <a:lnTo>
                  <a:pt x="295084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9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8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755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08" y="36449"/>
                </a:lnTo>
                <a:lnTo>
                  <a:pt x="223265" y="36322"/>
                </a:lnTo>
                <a:lnTo>
                  <a:pt x="293974" y="36322"/>
                </a:lnTo>
                <a:lnTo>
                  <a:pt x="296875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61" y="28193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4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4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4885" y="5818632"/>
            <a:ext cx="125958" cy="198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73327" y="59118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64285" y="5813805"/>
            <a:ext cx="592455" cy="211454"/>
          </a:xfrm>
          <a:custGeom>
            <a:avLst/>
            <a:gdLst/>
            <a:ahLst/>
            <a:cxnLst/>
            <a:rect l="l" t="t" r="r" b="b"/>
            <a:pathLst>
              <a:path w="592455" h="211454">
                <a:moveTo>
                  <a:pt x="554151" y="121031"/>
                </a:moveTo>
                <a:lnTo>
                  <a:pt x="456869" y="121031"/>
                </a:lnTo>
                <a:lnTo>
                  <a:pt x="449035" y="121574"/>
                </a:lnTo>
                <a:lnTo>
                  <a:pt x="419728" y="146631"/>
                </a:lnTo>
                <a:lnTo>
                  <a:pt x="418896" y="154178"/>
                </a:lnTo>
                <a:lnTo>
                  <a:pt x="418896" y="178308"/>
                </a:lnTo>
                <a:lnTo>
                  <a:pt x="441915" y="209343"/>
                </a:lnTo>
                <a:lnTo>
                  <a:pt x="456869" y="211455"/>
                </a:lnTo>
                <a:lnTo>
                  <a:pt x="554151" y="211455"/>
                </a:lnTo>
                <a:lnTo>
                  <a:pt x="589251" y="192532"/>
                </a:lnTo>
                <a:lnTo>
                  <a:pt x="592124" y="178308"/>
                </a:lnTo>
                <a:lnTo>
                  <a:pt x="592124" y="174879"/>
                </a:lnTo>
                <a:lnTo>
                  <a:pt x="472363" y="174879"/>
                </a:lnTo>
                <a:lnTo>
                  <a:pt x="469315" y="174117"/>
                </a:lnTo>
                <a:lnTo>
                  <a:pt x="467664" y="172593"/>
                </a:lnTo>
                <a:lnTo>
                  <a:pt x="466140" y="171069"/>
                </a:lnTo>
                <a:lnTo>
                  <a:pt x="465378" y="169164"/>
                </a:lnTo>
                <a:lnTo>
                  <a:pt x="465505" y="166751"/>
                </a:lnTo>
                <a:lnTo>
                  <a:pt x="465505" y="165100"/>
                </a:lnTo>
                <a:lnTo>
                  <a:pt x="476935" y="156845"/>
                </a:lnTo>
                <a:lnTo>
                  <a:pt x="592124" y="156845"/>
                </a:lnTo>
                <a:lnTo>
                  <a:pt x="592124" y="154178"/>
                </a:lnTo>
                <a:lnTo>
                  <a:pt x="569312" y="123190"/>
                </a:lnTo>
                <a:lnTo>
                  <a:pt x="562130" y="121574"/>
                </a:lnTo>
                <a:lnTo>
                  <a:pt x="554151" y="121031"/>
                </a:lnTo>
                <a:close/>
              </a:path>
              <a:path w="592455" h="211454">
                <a:moveTo>
                  <a:pt x="592124" y="156845"/>
                </a:moveTo>
                <a:lnTo>
                  <a:pt x="534085" y="156845"/>
                </a:lnTo>
                <a:lnTo>
                  <a:pt x="538911" y="156972"/>
                </a:lnTo>
                <a:lnTo>
                  <a:pt x="541959" y="157734"/>
                </a:lnTo>
                <a:lnTo>
                  <a:pt x="543483" y="159258"/>
                </a:lnTo>
                <a:lnTo>
                  <a:pt x="545007" y="160655"/>
                </a:lnTo>
                <a:lnTo>
                  <a:pt x="545642" y="162687"/>
                </a:lnTo>
                <a:lnTo>
                  <a:pt x="545642" y="169164"/>
                </a:lnTo>
                <a:lnTo>
                  <a:pt x="545007" y="171069"/>
                </a:lnTo>
                <a:lnTo>
                  <a:pt x="541959" y="174117"/>
                </a:lnTo>
                <a:lnTo>
                  <a:pt x="538911" y="174879"/>
                </a:lnTo>
                <a:lnTo>
                  <a:pt x="592124" y="174879"/>
                </a:lnTo>
                <a:lnTo>
                  <a:pt x="592124" y="156845"/>
                </a:lnTo>
                <a:close/>
              </a:path>
              <a:path w="592455" h="211454">
                <a:moveTo>
                  <a:pt x="58293" y="131445"/>
                </a:moveTo>
                <a:lnTo>
                  <a:pt x="11658" y="131445"/>
                </a:lnTo>
                <a:lnTo>
                  <a:pt x="11696" y="200787"/>
                </a:lnTo>
                <a:lnTo>
                  <a:pt x="13042" y="204343"/>
                </a:lnTo>
                <a:lnTo>
                  <a:pt x="15684" y="206883"/>
                </a:lnTo>
                <a:lnTo>
                  <a:pt x="18326" y="209296"/>
                </a:lnTo>
                <a:lnTo>
                  <a:pt x="22021" y="210566"/>
                </a:lnTo>
                <a:lnTo>
                  <a:pt x="165277" y="210566"/>
                </a:lnTo>
                <a:lnTo>
                  <a:pt x="168960" y="209296"/>
                </a:lnTo>
                <a:lnTo>
                  <a:pt x="174421" y="204343"/>
                </a:lnTo>
                <a:lnTo>
                  <a:pt x="175691" y="200787"/>
                </a:lnTo>
                <a:lnTo>
                  <a:pt x="175818" y="174879"/>
                </a:lnTo>
                <a:lnTo>
                  <a:pt x="58293" y="174879"/>
                </a:lnTo>
                <a:lnTo>
                  <a:pt x="58293" y="131445"/>
                </a:lnTo>
                <a:close/>
              </a:path>
              <a:path w="592455" h="211454">
                <a:moveTo>
                  <a:pt x="175056" y="103124"/>
                </a:moveTo>
                <a:lnTo>
                  <a:pt x="128701" y="103124"/>
                </a:lnTo>
                <a:lnTo>
                  <a:pt x="128701" y="147320"/>
                </a:lnTo>
                <a:lnTo>
                  <a:pt x="157530" y="147320"/>
                </a:lnTo>
                <a:lnTo>
                  <a:pt x="162991" y="147193"/>
                </a:lnTo>
                <a:lnTo>
                  <a:pt x="167182" y="145796"/>
                </a:lnTo>
                <a:lnTo>
                  <a:pt x="170357" y="143002"/>
                </a:lnTo>
                <a:lnTo>
                  <a:pt x="173405" y="140208"/>
                </a:lnTo>
                <a:lnTo>
                  <a:pt x="175056" y="136525"/>
                </a:lnTo>
                <a:lnTo>
                  <a:pt x="175056" y="103124"/>
                </a:lnTo>
                <a:close/>
              </a:path>
              <a:path w="592455" h="211454">
                <a:moveTo>
                  <a:pt x="46405" y="1016"/>
                </a:moveTo>
                <a:lnTo>
                  <a:pt x="0" y="1016"/>
                </a:lnTo>
                <a:lnTo>
                  <a:pt x="0" y="116459"/>
                </a:lnTo>
                <a:lnTo>
                  <a:pt x="1092" y="119761"/>
                </a:lnTo>
                <a:lnTo>
                  <a:pt x="3289" y="121666"/>
                </a:lnTo>
                <a:lnTo>
                  <a:pt x="5486" y="123698"/>
                </a:lnTo>
                <a:lnTo>
                  <a:pt x="8801" y="124714"/>
                </a:lnTo>
                <a:lnTo>
                  <a:pt x="13258" y="124587"/>
                </a:lnTo>
                <a:lnTo>
                  <a:pt x="104763" y="124587"/>
                </a:lnTo>
                <a:lnTo>
                  <a:pt x="107619" y="123698"/>
                </a:lnTo>
                <a:lnTo>
                  <a:pt x="112064" y="119761"/>
                </a:lnTo>
                <a:lnTo>
                  <a:pt x="113207" y="116459"/>
                </a:lnTo>
                <a:lnTo>
                  <a:pt x="113207" y="103124"/>
                </a:lnTo>
                <a:lnTo>
                  <a:pt x="175056" y="103124"/>
                </a:lnTo>
                <a:lnTo>
                  <a:pt x="175056" y="89154"/>
                </a:lnTo>
                <a:lnTo>
                  <a:pt x="46405" y="89154"/>
                </a:lnTo>
                <a:lnTo>
                  <a:pt x="46405" y="61976"/>
                </a:lnTo>
                <a:lnTo>
                  <a:pt x="113207" y="61976"/>
                </a:lnTo>
                <a:lnTo>
                  <a:pt x="113207" y="52578"/>
                </a:lnTo>
                <a:lnTo>
                  <a:pt x="175056" y="52578"/>
                </a:lnTo>
                <a:lnTo>
                  <a:pt x="175056" y="26289"/>
                </a:lnTo>
                <a:lnTo>
                  <a:pt x="46405" y="26289"/>
                </a:lnTo>
                <a:lnTo>
                  <a:pt x="46405" y="1016"/>
                </a:lnTo>
                <a:close/>
              </a:path>
              <a:path w="592455" h="211454">
                <a:moveTo>
                  <a:pt x="104763" y="124587"/>
                </a:moveTo>
                <a:lnTo>
                  <a:pt x="99898" y="124587"/>
                </a:lnTo>
                <a:lnTo>
                  <a:pt x="104355" y="124714"/>
                </a:lnTo>
                <a:lnTo>
                  <a:pt x="104763" y="124587"/>
                </a:lnTo>
                <a:close/>
              </a:path>
              <a:path w="592455" h="211454">
                <a:moveTo>
                  <a:pt x="113207" y="61976"/>
                </a:moveTo>
                <a:lnTo>
                  <a:pt x="66979" y="61976"/>
                </a:lnTo>
                <a:lnTo>
                  <a:pt x="66979" y="89154"/>
                </a:lnTo>
                <a:lnTo>
                  <a:pt x="175056" y="89154"/>
                </a:lnTo>
                <a:lnTo>
                  <a:pt x="175056" y="69088"/>
                </a:lnTo>
                <a:lnTo>
                  <a:pt x="113207" y="69088"/>
                </a:lnTo>
                <a:lnTo>
                  <a:pt x="113207" y="61976"/>
                </a:lnTo>
                <a:close/>
              </a:path>
              <a:path w="592455" h="211454">
                <a:moveTo>
                  <a:pt x="175056" y="52578"/>
                </a:moveTo>
                <a:lnTo>
                  <a:pt x="128701" y="52578"/>
                </a:lnTo>
                <a:lnTo>
                  <a:pt x="128701" y="69088"/>
                </a:lnTo>
                <a:lnTo>
                  <a:pt x="175056" y="69088"/>
                </a:lnTo>
                <a:lnTo>
                  <a:pt x="175056" y="52578"/>
                </a:lnTo>
                <a:close/>
              </a:path>
              <a:path w="592455" h="211454">
                <a:moveTo>
                  <a:pt x="113207" y="1016"/>
                </a:moveTo>
                <a:lnTo>
                  <a:pt x="66979" y="1016"/>
                </a:lnTo>
                <a:lnTo>
                  <a:pt x="66979" y="26289"/>
                </a:lnTo>
                <a:lnTo>
                  <a:pt x="175056" y="26289"/>
                </a:lnTo>
                <a:lnTo>
                  <a:pt x="175056" y="18542"/>
                </a:lnTo>
                <a:lnTo>
                  <a:pt x="113207" y="18542"/>
                </a:lnTo>
                <a:lnTo>
                  <a:pt x="113207" y="1016"/>
                </a:lnTo>
                <a:close/>
              </a:path>
              <a:path w="592455" h="211454">
                <a:moveTo>
                  <a:pt x="175056" y="508"/>
                </a:moveTo>
                <a:lnTo>
                  <a:pt x="128701" y="508"/>
                </a:lnTo>
                <a:lnTo>
                  <a:pt x="128701" y="18542"/>
                </a:lnTo>
                <a:lnTo>
                  <a:pt x="175056" y="18542"/>
                </a:lnTo>
                <a:lnTo>
                  <a:pt x="175056" y="508"/>
                </a:lnTo>
                <a:close/>
              </a:path>
              <a:path w="592455" h="211454">
                <a:moveTo>
                  <a:pt x="321360" y="147955"/>
                </a:moveTo>
                <a:lnTo>
                  <a:pt x="274878" y="147955"/>
                </a:lnTo>
                <a:lnTo>
                  <a:pt x="274878" y="210312"/>
                </a:lnTo>
                <a:lnTo>
                  <a:pt x="307644" y="210312"/>
                </a:lnTo>
                <a:lnTo>
                  <a:pt x="311962" y="208661"/>
                </a:lnTo>
                <a:lnTo>
                  <a:pt x="319328" y="202311"/>
                </a:lnTo>
                <a:lnTo>
                  <a:pt x="321106" y="198374"/>
                </a:lnTo>
                <a:lnTo>
                  <a:pt x="321360" y="193675"/>
                </a:lnTo>
                <a:lnTo>
                  <a:pt x="321360" y="147955"/>
                </a:lnTo>
                <a:close/>
              </a:path>
              <a:path w="592455" h="211454">
                <a:moveTo>
                  <a:pt x="394766" y="112776"/>
                </a:moveTo>
                <a:lnTo>
                  <a:pt x="198551" y="112776"/>
                </a:lnTo>
                <a:lnTo>
                  <a:pt x="198551" y="138938"/>
                </a:lnTo>
                <a:lnTo>
                  <a:pt x="199821" y="142494"/>
                </a:lnTo>
                <a:lnTo>
                  <a:pt x="202234" y="144653"/>
                </a:lnTo>
                <a:lnTo>
                  <a:pt x="204647" y="146939"/>
                </a:lnTo>
                <a:lnTo>
                  <a:pt x="208330" y="147955"/>
                </a:lnTo>
                <a:lnTo>
                  <a:pt x="384987" y="147955"/>
                </a:lnTo>
                <a:lnTo>
                  <a:pt x="388670" y="146939"/>
                </a:lnTo>
                <a:lnTo>
                  <a:pt x="391083" y="144653"/>
                </a:lnTo>
                <a:lnTo>
                  <a:pt x="393496" y="142494"/>
                </a:lnTo>
                <a:lnTo>
                  <a:pt x="394766" y="138938"/>
                </a:lnTo>
                <a:lnTo>
                  <a:pt x="394766" y="112776"/>
                </a:lnTo>
                <a:close/>
              </a:path>
              <a:path w="592455" h="211454">
                <a:moveTo>
                  <a:pt x="589584" y="98171"/>
                </a:moveTo>
                <a:lnTo>
                  <a:pt x="543229" y="98171"/>
                </a:lnTo>
                <a:lnTo>
                  <a:pt x="543229" y="115951"/>
                </a:lnTo>
                <a:lnTo>
                  <a:pt x="577519" y="115951"/>
                </a:lnTo>
                <a:lnTo>
                  <a:pt x="581710" y="114427"/>
                </a:lnTo>
                <a:lnTo>
                  <a:pt x="584885" y="111760"/>
                </a:lnTo>
                <a:lnTo>
                  <a:pt x="587933" y="108966"/>
                </a:lnTo>
                <a:lnTo>
                  <a:pt x="589584" y="105156"/>
                </a:lnTo>
                <a:lnTo>
                  <a:pt x="589584" y="98171"/>
                </a:lnTo>
                <a:close/>
              </a:path>
              <a:path w="592455" h="211454">
                <a:moveTo>
                  <a:pt x="527481" y="1016"/>
                </a:moveTo>
                <a:lnTo>
                  <a:pt x="414578" y="1016"/>
                </a:lnTo>
                <a:lnTo>
                  <a:pt x="414617" y="105156"/>
                </a:lnTo>
                <a:lnTo>
                  <a:pt x="415594" y="108331"/>
                </a:lnTo>
                <a:lnTo>
                  <a:pt x="420039" y="112268"/>
                </a:lnTo>
                <a:lnTo>
                  <a:pt x="423341" y="113284"/>
                </a:lnTo>
                <a:lnTo>
                  <a:pt x="427786" y="113157"/>
                </a:lnTo>
                <a:lnTo>
                  <a:pt x="519020" y="113157"/>
                </a:lnTo>
                <a:lnTo>
                  <a:pt x="522020" y="112268"/>
                </a:lnTo>
                <a:lnTo>
                  <a:pt x="524179" y="110236"/>
                </a:lnTo>
                <a:lnTo>
                  <a:pt x="526338" y="108331"/>
                </a:lnTo>
                <a:lnTo>
                  <a:pt x="527437" y="105156"/>
                </a:lnTo>
                <a:lnTo>
                  <a:pt x="527481" y="98171"/>
                </a:lnTo>
                <a:lnTo>
                  <a:pt x="589584" y="98171"/>
                </a:lnTo>
                <a:lnTo>
                  <a:pt x="589584" y="77597"/>
                </a:lnTo>
                <a:lnTo>
                  <a:pt x="461187" y="77597"/>
                </a:lnTo>
                <a:lnTo>
                  <a:pt x="461187" y="36576"/>
                </a:lnTo>
                <a:lnTo>
                  <a:pt x="589584" y="36576"/>
                </a:lnTo>
                <a:lnTo>
                  <a:pt x="589584" y="16510"/>
                </a:lnTo>
                <a:lnTo>
                  <a:pt x="527481" y="16510"/>
                </a:lnTo>
                <a:lnTo>
                  <a:pt x="527481" y="1016"/>
                </a:lnTo>
                <a:close/>
              </a:path>
              <a:path w="592455" h="211454">
                <a:moveTo>
                  <a:pt x="519020" y="113157"/>
                </a:moveTo>
                <a:lnTo>
                  <a:pt x="514146" y="113157"/>
                </a:lnTo>
                <a:lnTo>
                  <a:pt x="518591" y="113284"/>
                </a:lnTo>
                <a:lnTo>
                  <a:pt x="519020" y="113157"/>
                </a:lnTo>
                <a:close/>
              </a:path>
              <a:path w="592455" h="211454">
                <a:moveTo>
                  <a:pt x="589584" y="36576"/>
                </a:moveTo>
                <a:lnTo>
                  <a:pt x="480999" y="36576"/>
                </a:lnTo>
                <a:lnTo>
                  <a:pt x="480999" y="77597"/>
                </a:lnTo>
                <a:lnTo>
                  <a:pt x="589584" y="77597"/>
                </a:lnTo>
                <a:lnTo>
                  <a:pt x="589584" y="64008"/>
                </a:lnTo>
                <a:lnTo>
                  <a:pt x="527481" y="64008"/>
                </a:lnTo>
                <a:lnTo>
                  <a:pt x="527481" y="50800"/>
                </a:lnTo>
                <a:lnTo>
                  <a:pt x="589584" y="50800"/>
                </a:lnTo>
                <a:lnTo>
                  <a:pt x="589584" y="36576"/>
                </a:lnTo>
                <a:close/>
              </a:path>
              <a:path w="592455" h="211454">
                <a:moveTo>
                  <a:pt x="589584" y="50800"/>
                </a:moveTo>
                <a:lnTo>
                  <a:pt x="543229" y="50800"/>
                </a:lnTo>
                <a:lnTo>
                  <a:pt x="543229" y="64008"/>
                </a:lnTo>
                <a:lnTo>
                  <a:pt x="589584" y="64008"/>
                </a:lnTo>
                <a:lnTo>
                  <a:pt x="589584" y="50800"/>
                </a:lnTo>
                <a:close/>
              </a:path>
              <a:path w="592455" h="211454">
                <a:moveTo>
                  <a:pt x="589584" y="508"/>
                </a:moveTo>
                <a:lnTo>
                  <a:pt x="543229" y="508"/>
                </a:lnTo>
                <a:lnTo>
                  <a:pt x="543229" y="16510"/>
                </a:lnTo>
                <a:lnTo>
                  <a:pt x="589584" y="16510"/>
                </a:lnTo>
                <a:lnTo>
                  <a:pt x="589584" y="508"/>
                </a:lnTo>
                <a:close/>
              </a:path>
              <a:path w="592455" h="211454">
                <a:moveTo>
                  <a:pt x="320471" y="0"/>
                </a:moveTo>
                <a:lnTo>
                  <a:pt x="273735" y="0"/>
                </a:lnTo>
                <a:lnTo>
                  <a:pt x="273735" y="15367"/>
                </a:lnTo>
                <a:lnTo>
                  <a:pt x="272408" y="27511"/>
                </a:lnTo>
                <a:lnTo>
                  <a:pt x="240400" y="61686"/>
                </a:lnTo>
                <a:lnTo>
                  <a:pt x="205663" y="69723"/>
                </a:lnTo>
                <a:lnTo>
                  <a:pt x="205663" y="105664"/>
                </a:lnTo>
                <a:lnTo>
                  <a:pt x="247168" y="98591"/>
                </a:lnTo>
                <a:lnTo>
                  <a:pt x="282879" y="79502"/>
                </a:lnTo>
                <a:lnTo>
                  <a:pt x="297103" y="63881"/>
                </a:lnTo>
                <a:lnTo>
                  <a:pt x="359399" y="63881"/>
                </a:lnTo>
                <a:lnTo>
                  <a:pt x="325901" y="38227"/>
                </a:lnTo>
                <a:lnTo>
                  <a:pt x="320471" y="15367"/>
                </a:lnTo>
                <a:lnTo>
                  <a:pt x="320471" y="0"/>
                </a:lnTo>
                <a:close/>
              </a:path>
              <a:path w="592455" h="211454">
                <a:moveTo>
                  <a:pt x="359399" y="63881"/>
                </a:moveTo>
                <a:lnTo>
                  <a:pt x="297103" y="63881"/>
                </a:lnTo>
                <a:lnTo>
                  <a:pt x="300405" y="69469"/>
                </a:lnTo>
                <a:lnTo>
                  <a:pt x="333425" y="93091"/>
                </a:lnTo>
                <a:lnTo>
                  <a:pt x="374415" y="104902"/>
                </a:lnTo>
                <a:lnTo>
                  <a:pt x="388543" y="105664"/>
                </a:lnTo>
                <a:lnTo>
                  <a:pt x="388543" y="69723"/>
                </a:lnTo>
                <a:lnTo>
                  <a:pt x="376806" y="68837"/>
                </a:lnTo>
                <a:lnTo>
                  <a:pt x="365223" y="66167"/>
                </a:lnTo>
                <a:lnTo>
                  <a:pt x="359399" y="638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23088" y="62461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5"/>
                </a:lnTo>
                <a:lnTo>
                  <a:pt x="6057" y="130175"/>
                </a:lnTo>
                <a:lnTo>
                  <a:pt x="9728" y="131318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8015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8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21" y="79248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210" y="102997"/>
                </a:lnTo>
                <a:lnTo>
                  <a:pt x="291973" y="107569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0"/>
                </a:lnTo>
                <a:lnTo>
                  <a:pt x="215493" y="35433"/>
                </a:lnTo>
                <a:lnTo>
                  <a:pt x="218821" y="36449"/>
                </a:lnTo>
                <a:lnTo>
                  <a:pt x="223266" y="36322"/>
                </a:lnTo>
                <a:lnTo>
                  <a:pt x="293976" y="36322"/>
                </a:lnTo>
                <a:lnTo>
                  <a:pt x="296887" y="35433"/>
                </a:lnTo>
                <a:lnTo>
                  <a:pt x="299072" y="33400"/>
                </a:lnTo>
                <a:lnTo>
                  <a:pt x="301269" y="31496"/>
                </a:lnTo>
                <a:lnTo>
                  <a:pt x="302374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6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6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93546" y="6248400"/>
            <a:ext cx="126644" cy="2030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83361" y="63439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74318" y="6246367"/>
            <a:ext cx="796290" cy="210820"/>
          </a:xfrm>
          <a:custGeom>
            <a:avLst/>
            <a:gdLst/>
            <a:ahLst/>
            <a:cxnLst/>
            <a:rect l="l" t="t" r="r" b="b"/>
            <a:pathLst>
              <a:path w="796289" h="210820">
                <a:moveTo>
                  <a:pt x="175056" y="120523"/>
                </a:moveTo>
                <a:lnTo>
                  <a:pt x="9372" y="120523"/>
                </a:lnTo>
                <a:lnTo>
                  <a:pt x="9385" y="147701"/>
                </a:lnTo>
                <a:lnTo>
                  <a:pt x="10515" y="151003"/>
                </a:lnTo>
                <a:lnTo>
                  <a:pt x="12776" y="153035"/>
                </a:lnTo>
                <a:lnTo>
                  <a:pt x="15036" y="154940"/>
                </a:lnTo>
                <a:lnTo>
                  <a:pt x="18402" y="155956"/>
                </a:lnTo>
                <a:lnTo>
                  <a:pt x="128701" y="155956"/>
                </a:lnTo>
                <a:lnTo>
                  <a:pt x="128701" y="210566"/>
                </a:lnTo>
                <a:lnTo>
                  <a:pt x="157276" y="210566"/>
                </a:lnTo>
                <a:lnTo>
                  <a:pt x="162356" y="210439"/>
                </a:lnTo>
                <a:lnTo>
                  <a:pt x="166547" y="208915"/>
                </a:lnTo>
                <a:lnTo>
                  <a:pt x="173278" y="203200"/>
                </a:lnTo>
                <a:lnTo>
                  <a:pt x="174929" y="199390"/>
                </a:lnTo>
                <a:lnTo>
                  <a:pt x="175056" y="194818"/>
                </a:lnTo>
                <a:lnTo>
                  <a:pt x="175056" y="120523"/>
                </a:lnTo>
                <a:close/>
              </a:path>
              <a:path w="796289" h="210820">
                <a:moveTo>
                  <a:pt x="590346" y="0"/>
                </a:moveTo>
                <a:lnTo>
                  <a:pt x="543864" y="0"/>
                </a:lnTo>
                <a:lnTo>
                  <a:pt x="543864" y="75692"/>
                </a:lnTo>
                <a:lnTo>
                  <a:pt x="487857" y="75692"/>
                </a:lnTo>
                <a:lnTo>
                  <a:pt x="500938" y="112522"/>
                </a:lnTo>
                <a:lnTo>
                  <a:pt x="543864" y="112522"/>
                </a:lnTo>
                <a:lnTo>
                  <a:pt x="543864" y="210058"/>
                </a:lnTo>
                <a:lnTo>
                  <a:pt x="564819" y="210058"/>
                </a:lnTo>
                <a:lnTo>
                  <a:pt x="568629" y="209296"/>
                </a:lnTo>
                <a:lnTo>
                  <a:pt x="588060" y="191897"/>
                </a:lnTo>
                <a:lnTo>
                  <a:pt x="589584" y="188468"/>
                </a:lnTo>
                <a:lnTo>
                  <a:pt x="590346" y="184531"/>
                </a:lnTo>
                <a:lnTo>
                  <a:pt x="590346" y="0"/>
                </a:lnTo>
                <a:close/>
              </a:path>
              <a:path w="796289" h="210820">
                <a:moveTo>
                  <a:pt x="464362" y="508"/>
                </a:moveTo>
                <a:lnTo>
                  <a:pt x="418007" y="508"/>
                </a:lnTo>
                <a:lnTo>
                  <a:pt x="418057" y="75692"/>
                </a:lnTo>
                <a:lnTo>
                  <a:pt x="418179" y="195453"/>
                </a:lnTo>
                <a:lnTo>
                  <a:pt x="429056" y="209423"/>
                </a:lnTo>
                <a:lnTo>
                  <a:pt x="492429" y="209423"/>
                </a:lnTo>
                <a:lnTo>
                  <a:pt x="498271" y="209550"/>
                </a:lnTo>
                <a:lnTo>
                  <a:pt x="536625" y="203454"/>
                </a:lnTo>
                <a:lnTo>
                  <a:pt x="536625" y="173990"/>
                </a:lnTo>
                <a:lnTo>
                  <a:pt x="464362" y="173990"/>
                </a:lnTo>
                <a:lnTo>
                  <a:pt x="464362" y="508"/>
                </a:lnTo>
                <a:close/>
              </a:path>
              <a:path w="796289" h="210820">
                <a:moveTo>
                  <a:pt x="536625" y="168910"/>
                </a:moveTo>
                <a:lnTo>
                  <a:pt x="532942" y="169672"/>
                </a:lnTo>
                <a:lnTo>
                  <a:pt x="516940" y="172085"/>
                </a:lnTo>
                <a:lnTo>
                  <a:pt x="507542" y="173355"/>
                </a:lnTo>
                <a:lnTo>
                  <a:pt x="499795" y="173990"/>
                </a:lnTo>
                <a:lnTo>
                  <a:pt x="536625" y="173990"/>
                </a:lnTo>
                <a:lnTo>
                  <a:pt x="536625" y="168910"/>
                </a:lnTo>
                <a:close/>
              </a:path>
              <a:path w="796289" h="210820">
                <a:moveTo>
                  <a:pt x="383082" y="0"/>
                </a:moveTo>
                <a:lnTo>
                  <a:pt x="336854" y="0"/>
                </a:lnTo>
                <a:lnTo>
                  <a:pt x="336854" y="33147"/>
                </a:lnTo>
                <a:lnTo>
                  <a:pt x="298881" y="33147"/>
                </a:lnTo>
                <a:lnTo>
                  <a:pt x="298881" y="56007"/>
                </a:lnTo>
                <a:lnTo>
                  <a:pt x="299008" y="59817"/>
                </a:lnTo>
                <a:lnTo>
                  <a:pt x="311962" y="68834"/>
                </a:lnTo>
                <a:lnTo>
                  <a:pt x="336854" y="68834"/>
                </a:lnTo>
                <a:lnTo>
                  <a:pt x="336854" y="102616"/>
                </a:lnTo>
                <a:lnTo>
                  <a:pt x="298881" y="102616"/>
                </a:lnTo>
                <a:lnTo>
                  <a:pt x="298881" y="125476"/>
                </a:lnTo>
                <a:lnTo>
                  <a:pt x="308152" y="138303"/>
                </a:lnTo>
                <a:lnTo>
                  <a:pt x="336854" y="138303"/>
                </a:lnTo>
                <a:lnTo>
                  <a:pt x="336854" y="210058"/>
                </a:lnTo>
                <a:lnTo>
                  <a:pt x="357555" y="210058"/>
                </a:lnTo>
                <a:lnTo>
                  <a:pt x="361365" y="209296"/>
                </a:lnTo>
                <a:lnTo>
                  <a:pt x="380796" y="191897"/>
                </a:lnTo>
                <a:lnTo>
                  <a:pt x="382320" y="188468"/>
                </a:lnTo>
                <a:lnTo>
                  <a:pt x="383082" y="184531"/>
                </a:lnTo>
                <a:lnTo>
                  <a:pt x="383082" y="0"/>
                </a:lnTo>
                <a:close/>
              </a:path>
              <a:path w="796289" h="210820">
                <a:moveTo>
                  <a:pt x="286562" y="254"/>
                </a:moveTo>
                <a:lnTo>
                  <a:pt x="238810" y="254"/>
                </a:lnTo>
                <a:lnTo>
                  <a:pt x="238810" y="106299"/>
                </a:lnTo>
                <a:lnTo>
                  <a:pt x="238050" y="121658"/>
                </a:lnTo>
                <a:lnTo>
                  <a:pt x="222681" y="159258"/>
                </a:lnTo>
                <a:lnTo>
                  <a:pt x="200456" y="171704"/>
                </a:lnTo>
                <a:lnTo>
                  <a:pt x="200456" y="209169"/>
                </a:lnTo>
                <a:lnTo>
                  <a:pt x="237032" y="197993"/>
                </a:lnTo>
                <a:lnTo>
                  <a:pt x="263067" y="173990"/>
                </a:lnTo>
                <a:lnTo>
                  <a:pt x="323900" y="173990"/>
                </a:lnTo>
                <a:lnTo>
                  <a:pt x="323900" y="171704"/>
                </a:lnTo>
                <a:lnTo>
                  <a:pt x="318947" y="170815"/>
                </a:lnTo>
                <a:lnTo>
                  <a:pt x="314248" y="169037"/>
                </a:lnTo>
                <a:lnTo>
                  <a:pt x="289335" y="134747"/>
                </a:lnTo>
                <a:lnTo>
                  <a:pt x="286562" y="106299"/>
                </a:lnTo>
                <a:lnTo>
                  <a:pt x="286562" y="254"/>
                </a:lnTo>
                <a:close/>
              </a:path>
              <a:path w="796289" h="210820">
                <a:moveTo>
                  <a:pt x="323900" y="173990"/>
                </a:moveTo>
                <a:lnTo>
                  <a:pt x="263067" y="173990"/>
                </a:lnTo>
                <a:lnTo>
                  <a:pt x="264972" y="178308"/>
                </a:lnTo>
                <a:lnTo>
                  <a:pt x="268020" y="182499"/>
                </a:lnTo>
                <a:lnTo>
                  <a:pt x="272244" y="186467"/>
                </a:lnTo>
                <a:lnTo>
                  <a:pt x="276402" y="190500"/>
                </a:lnTo>
                <a:lnTo>
                  <a:pt x="315373" y="208387"/>
                </a:lnTo>
                <a:lnTo>
                  <a:pt x="323900" y="209169"/>
                </a:lnTo>
                <a:lnTo>
                  <a:pt x="323900" y="173990"/>
                </a:lnTo>
                <a:close/>
              </a:path>
              <a:path w="796289" h="210820">
                <a:moveTo>
                  <a:pt x="786394" y="202311"/>
                </a:moveTo>
                <a:lnTo>
                  <a:pt x="749604" y="202311"/>
                </a:lnTo>
                <a:lnTo>
                  <a:pt x="749604" y="210058"/>
                </a:lnTo>
                <a:lnTo>
                  <a:pt x="770432" y="210058"/>
                </a:lnTo>
                <a:lnTo>
                  <a:pt x="774369" y="209296"/>
                </a:lnTo>
                <a:lnTo>
                  <a:pt x="777798" y="207899"/>
                </a:lnTo>
                <a:lnTo>
                  <a:pt x="781227" y="206375"/>
                </a:lnTo>
                <a:lnTo>
                  <a:pt x="784402" y="204216"/>
                </a:lnTo>
                <a:lnTo>
                  <a:pt x="786394" y="202311"/>
                </a:lnTo>
                <a:close/>
              </a:path>
              <a:path w="796289" h="210820">
                <a:moveTo>
                  <a:pt x="732840" y="36068"/>
                </a:moveTo>
                <a:lnTo>
                  <a:pt x="686231" y="36068"/>
                </a:lnTo>
                <a:lnTo>
                  <a:pt x="686231" y="82550"/>
                </a:lnTo>
                <a:lnTo>
                  <a:pt x="624255" y="82550"/>
                </a:lnTo>
                <a:lnTo>
                  <a:pt x="624382" y="198501"/>
                </a:lnTo>
                <a:lnTo>
                  <a:pt x="625652" y="202437"/>
                </a:lnTo>
                <a:lnTo>
                  <a:pt x="631240" y="207772"/>
                </a:lnTo>
                <a:lnTo>
                  <a:pt x="635177" y="209169"/>
                </a:lnTo>
                <a:lnTo>
                  <a:pt x="713917" y="209169"/>
                </a:lnTo>
                <a:lnTo>
                  <a:pt x="720521" y="208787"/>
                </a:lnTo>
                <a:lnTo>
                  <a:pt x="725855" y="208026"/>
                </a:lnTo>
                <a:lnTo>
                  <a:pt x="730935" y="207391"/>
                </a:lnTo>
                <a:lnTo>
                  <a:pt x="738809" y="205486"/>
                </a:lnTo>
                <a:lnTo>
                  <a:pt x="749604" y="202311"/>
                </a:lnTo>
                <a:lnTo>
                  <a:pt x="786394" y="202311"/>
                </a:lnTo>
                <a:lnTo>
                  <a:pt x="795959" y="184531"/>
                </a:lnTo>
                <a:lnTo>
                  <a:pt x="795959" y="173736"/>
                </a:lnTo>
                <a:lnTo>
                  <a:pt x="670737" y="173736"/>
                </a:lnTo>
                <a:lnTo>
                  <a:pt x="670737" y="117475"/>
                </a:lnTo>
                <a:lnTo>
                  <a:pt x="725039" y="117475"/>
                </a:lnTo>
                <a:lnTo>
                  <a:pt x="727760" y="116712"/>
                </a:lnTo>
                <a:lnTo>
                  <a:pt x="729792" y="114808"/>
                </a:lnTo>
                <a:lnTo>
                  <a:pt x="731951" y="112903"/>
                </a:lnTo>
                <a:lnTo>
                  <a:pt x="732967" y="109855"/>
                </a:lnTo>
                <a:lnTo>
                  <a:pt x="732840" y="105410"/>
                </a:lnTo>
                <a:lnTo>
                  <a:pt x="732840" y="36068"/>
                </a:lnTo>
                <a:close/>
              </a:path>
              <a:path w="796289" h="210820">
                <a:moveTo>
                  <a:pt x="795959" y="0"/>
                </a:moveTo>
                <a:lnTo>
                  <a:pt x="749604" y="0"/>
                </a:lnTo>
                <a:lnTo>
                  <a:pt x="749604" y="166624"/>
                </a:lnTo>
                <a:lnTo>
                  <a:pt x="742746" y="169037"/>
                </a:lnTo>
                <a:lnTo>
                  <a:pt x="735634" y="170687"/>
                </a:lnTo>
                <a:lnTo>
                  <a:pt x="728141" y="171958"/>
                </a:lnTo>
                <a:lnTo>
                  <a:pt x="720267" y="173101"/>
                </a:lnTo>
                <a:lnTo>
                  <a:pt x="713917" y="173736"/>
                </a:lnTo>
                <a:lnTo>
                  <a:pt x="795959" y="173736"/>
                </a:lnTo>
                <a:lnTo>
                  <a:pt x="795959" y="0"/>
                </a:lnTo>
                <a:close/>
              </a:path>
              <a:path w="796289" h="210820">
                <a:moveTo>
                  <a:pt x="725039" y="117475"/>
                </a:moveTo>
                <a:lnTo>
                  <a:pt x="720140" y="117475"/>
                </a:lnTo>
                <a:lnTo>
                  <a:pt x="724585" y="117602"/>
                </a:lnTo>
                <a:lnTo>
                  <a:pt x="725039" y="117475"/>
                </a:lnTo>
                <a:close/>
              </a:path>
              <a:path w="796289" h="210820">
                <a:moveTo>
                  <a:pt x="732840" y="508"/>
                </a:moveTo>
                <a:lnTo>
                  <a:pt x="623620" y="508"/>
                </a:lnTo>
                <a:lnTo>
                  <a:pt x="623620" y="28448"/>
                </a:lnTo>
                <a:lnTo>
                  <a:pt x="624636" y="31496"/>
                </a:lnTo>
                <a:lnTo>
                  <a:pt x="628700" y="35306"/>
                </a:lnTo>
                <a:lnTo>
                  <a:pt x="632002" y="36195"/>
                </a:lnTo>
                <a:lnTo>
                  <a:pt x="636447" y="36068"/>
                </a:lnTo>
                <a:lnTo>
                  <a:pt x="732840" y="36068"/>
                </a:lnTo>
                <a:lnTo>
                  <a:pt x="732840" y="508"/>
                </a:lnTo>
                <a:close/>
              </a:path>
              <a:path w="796289" h="210820">
                <a:moveTo>
                  <a:pt x="175056" y="104012"/>
                </a:moveTo>
                <a:lnTo>
                  <a:pt x="128701" y="104012"/>
                </a:lnTo>
                <a:lnTo>
                  <a:pt x="128701" y="115189"/>
                </a:lnTo>
                <a:lnTo>
                  <a:pt x="162991" y="115189"/>
                </a:lnTo>
                <a:lnTo>
                  <a:pt x="167182" y="113792"/>
                </a:lnTo>
                <a:lnTo>
                  <a:pt x="170357" y="110998"/>
                </a:lnTo>
                <a:lnTo>
                  <a:pt x="173405" y="108204"/>
                </a:lnTo>
                <a:lnTo>
                  <a:pt x="175056" y="104394"/>
                </a:lnTo>
                <a:lnTo>
                  <a:pt x="175056" y="104012"/>
                </a:lnTo>
                <a:close/>
              </a:path>
              <a:path w="796289" h="210820">
                <a:moveTo>
                  <a:pt x="113207" y="508"/>
                </a:moveTo>
                <a:lnTo>
                  <a:pt x="0" y="508"/>
                </a:lnTo>
                <a:lnTo>
                  <a:pt x="42" y="104394"/>
                </a:lnTo>
                <a:lnTo>
                  <a:pt x="1092" y="107569"/>
                </a:lnTo>
                <a:lnTo>
                  <a:pt x="3289" y="109474"/>
                </a:lnTo>
                <a:lnTo>
                  <a:pt x="5486" y="111506"/>
                </a:lnTo>
                <a:lnTo>
                  <a:pt x="8813" y="112522"/>
                </a:lnTo>
                <a:lnTo>
                  <a:pt x="87325" y="112522"/>
                </a:lnTo>
                <a:lnTo>
                  <a:pt x="128701" y="104012"/>
                </a:lnTo>
                <a:lnTo>
                  <a:pt x="175056" y="104012"/>
                </a:lnTo>
                <a:lnTo>
                  <a:pt x="175056" y="76835"/>
                </a:lnTo>
                <a:lnTo>
                  <a:pt x="46634" y="76835"/>
                </a:lnTo>
                <a:lnTo>
                  <a:pt x="46634" y="35941"/>
                </a:lnTo>
                <a:lnTo>
                  <a:pt x="104317" y="35941"/>
                </a:lnTo>
                <a:lnTo>
                  <a:pt x="107619" y="34925"/>
                </a:lnTo>
                <a:lnTo>
                  <a:pt x="112064" y="30987"/>
                </a:lnTo>
                <a:lnTo>
                  <a:pt x="113207" y="27686"/>
                </a:lnTo>
                <a:lnTo>
                  <a:pt x="113207" y="508"/>
                </a:lnTo>
                <a:close/>
              </a:path>
              <a:path w="796289" h="210820">
                <a:moveTo>
                  <a:pt x="175056" y="0"/>
                </a:moveTo>
                <a:lnTo>
                  <a:pt x="128701" y="0"/>
                </a:lnTo>
                <a:lnTo>
                  <a:pt x="128701" y="69087"/>
                </a:lnTo>
                <a:lnTo>
                  <a:pt x="125653" y="70358"/>
                </a:lnTo>
                <a:lnTo>
                  <a:pt x="95326" y="76835"/>
                </a:lnTo>
                <a:lnTo>
                  <a:pt x="175056" y="76835"/>
                </a:lnTo>
                <a:lnTo>
                  <a:pt x="17505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60575" y="6246367"/>
            <a:ext cx="171831" cy="210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25782" y="6245733"/>
            <a:ext cx="392430" cy="210820"/>
          </a:xfrm>
          <a:custGeom>
            <a:avLst/>
            <a:gdLst/>
            <a:ahLst/>
            <a:cxnLst/>
            <a:rect l="l" t="t" r="r" b="b"/>
            <a:pathLst>
              <a:path w="392430" h="210820">
                <a:moveTo>
                  <a:pt x="381349" y="137540"/>
                </a:moveTo>
                <a:lnTo>
                  <a:pt x="207232" y="137540"/>
                </a:lnTo>
                <a:lnTo>
                  <a:pt x="207232" y="200913"/>
                </a:lnTo>
                <a:lnTo>
                  <a:pt x="208502" y="204469"/>
                </a:lnTo>
                <a:lnTo>
                  <a:pt x="211042" y="207009"/>
                </a:lnTo>
                <a:lnTo>
                  <a:pt x="213709" y="209422"/>
                </a:lnTo>
                <a:lnTo>
                  <a:pt x="217265" y="210692"/>
                </a:lnTo>
                <a:lnTo>
                  <a:pt x="371189" y="210692"/>
                </a:lnTo>
                <a:lnTo>
                  <a:pt x="374872" y="209422"/>
                </a:lnTo>
                <a:lnTo>
                  <a:pt x="380079" y="204469"/>
                </a:lnTo>
                <a:lnTo>
                  <a:pt x="381349" y="200913"/>
                </a:lnTo>
                <a:lnTo>
                  <a:pt x="381349" y="177800"/>
                </a:lnTo>
                <a:lnTo>
                  <a:pt x="253333" y="177800"/>
                </a:lnTo>
                <a:lnTo>
                  <a:pt x="253333" y="171195"/>
                </a:lnTo>
                <a:lnTo>
                  <a:pt x="381349" y="171195"/>
                </a:lnTo>
                <a:lnTo>
                  <a:pt x="381349" y="137540"/>
                </a:lnTo>
                <a:close/>
              </a:path>
              <a:path w="392430" h="210820">
                <a:moveTo>
                  <a:pt x="381349" y="171195"/>
                </a:moveTo>
                <a:lnTo>
                  <a:pt x="334994" y="171195"/>
                </a:lnTo>
                <a:lnTo>
                  <a:pt x="334994" y="177800"/>
                </a:lnTo>
                <a:lnTo>
                  <a:pt x="381349" y="177800"/>
                </a:lnTo>
                <a:lnTo>
                  <a:pt x="381349" y="171195"/>
                </a:lnTo>
                <a:close/>
              </a:path>
              <a:path w="392430" h="210820">
                <a:moveTo>
                  <a:pt x="392398" y="98678"/>
                </a:moveTo>
                <a:lnTo>
                  <a:pt x="196183" y="98678"/>
                </a:lnTo>
                <a:lnTo>
                  <a:pt x="196183" y="121919"/>
                </a:lnTo>
                <a:lnTo>
                  <a:pt x="197453" y="125475"/>
                </a:lnTo>
                <a:lnTo>
                  <a:pt x="199866" y="127634"/>
                </a:lnTo>
                <a:lnTo>
                  <a:pt x="202279" y="129920"/>
                </a:lnTo>
                <a:lnTo>
                  <a:pt x="205962" y="130937"/>
                </a:lnTo>
                <a:lnTo>
                  <a:pt x="382619" y="130937"/>
                </a:lnTo>
                <a:lnTo>
                  <a:pt x="386302" y="129920"/>
                </a:lnTo>
                <a:lnTo>
                  <a:pt x="388715" y="127634"/>
                </a:lnTo>
                <a:lnTo>
                  <a:pt x="391128" y="125475"/>
                </a:lnTo>
                <a:lnTo>
                  <a:pt x="392398" y="121919"/>
                </a:lnTo>
                <a:lnTo>
                  <a:pt x="392398" y="98678"/>
                </a:lnTo>
                <a:close/>
              </a:path>
              <a:path w="392430" h="210820">
                <a:moveTo>
                  <a:pt x="77819" y="0"/>
                </a:moveTo>
                <a:lnTo>
                  <a:pt x="34639" y="0"/>
                </a:lnTo>
                <a:lnTo>
                  <a:pt x="27047" y="670"/>
                </a:lnTo>
                <a:lnTo>
                  <a:pt x="0" y="35432"/>
                </a:lnTo>
                <a:lnTo>
                  <a:pt x="0" y="174243"/>
                </a:lnTo>
                <a:lnTo>
                  <a:pt x="20288" y="207232"/>
                </a:lnTo>
                <a:lnTo>
                  <a:pt x="34639" y="209803"/>
                </a:lnTo>
                <a:lnTo>
                  <a:pt x="77819" y="209803"/>
                </a:lnTo>
                <a:lnTo>
                  <a:pt x="110156" y="188452"/>
                </a:lnTo>
                <a:lnTo>
                  <a:pt x="112584" y="174243"/>
                </a:lnTo>
                <a:lnTo>
                  <a:pt x="52165" y="174243"/>
                </a:lnTo>
                <a:lnTo>
                  <a:pt x="50133" y="173481"/>
                </a:lnTo>
                <a:lnTo>
                  <a:pt x="47085" y="170433"/>
                </a:lnTo>
                <a:lnTo>
                  <a:pt x="46323" y="167258"/>
                </a:lnTo>
                <a:lnTo>
                  <a:pt x="46323" y="42290"/>
                </a:lnTo>
                <a:lnTo>
                  <a:pt x="47085" y="39115"/>
                </a:lnTo>
                <a:lnTo>
                  <a:pt x="48609" y="37591"/>
                </a:lnTo>
                <a:lnTo>
                  <a:pt x="50133" y="36194"/>
                </a:lnTo>
                <a:lnTo>
                  <a:pt x="52165" y="35432"/>
                </a:lnTo>
                <a:lnTo>
                  <a:pt x="112584" y="35432"/>
                </a:lnTo>
                <a:lnTo>
                  <a:pt x="111952" y="28031"/>
                </a:lnTo>
                <a:lnTo>
                  <a:pt x="85484" y="670"/>
                </a:lnTo>
                <a:lnTo>
                  <a:pt x="77819" y="0"/>
                </a:lnTo>
                <a:close/>
              </a:path>
              <a:path w="392430" h="210820">
                <a:moveTo>
                  <a:pt x="58007" y="174116"/>
                </a:moveTo>
                <a:lnTo>
                  <a:pt x="54578" y="174116"/>
                </a:lnTo>
                <a:lnTo>
                  <a:pt x="52165" y="174243"/>
                </a:lnTo>
                <a:lnTo>
                  <a:pt x="60420" y="174243"/>
                </a:lnTo>
                <a:lnTo>
                  <a:pt x="58007" y="174116"/>
                </a:lnTo>
                <a:close/>
              </a:path>
              <a:path w="392430" h="210820">
                <a:moveTo>
                  <a:pt x="112584" y="35432"/>
                </a:moveTo>
                <a:lnTo>
                  <a:pt x="60420" y="35432"/>
                </a:lnTo>
                <a:lnTo>
                  <a:pt x="62452" y="36194"/>
                </a:lnTo>
                <a:lnTo>
                  <a:pt x="65373" y="39115"/>
                </a:lnTo>
                <a:lnTo>
                  <a:pt x="66135" y="42290"/>
                </a:lnTo>
                <a:lnTo>
                  <a:pt x="66135" y="167258"/>
                </a:lnTo>
                <a:lnTo>
                  <a:pt x="65373" y="170433"/>
                </a:lnTo>
                <a:lnTo>
                  <a:pt x="63849" y="171957"/>
                </a:lnTo>
                <a:lnTo>
                  <a:pt x="62452" y="173481"/>
                </a:lnTo>
                <a:lnTo>
                  <a:pt x="60420" y="174243"/>
                </a:lnTo>
                <a:lnTo>
                  <a:pt x="112584" y="174243"/>
                </a:lnTo>
                <a:lnTo>
                  <a:pt x="112584" y="35432"/>
                </a:lnTo>
                <a:close/>
              </a:path>
              <a:path w="392430" h="210820">
                <a:moveTo>
                  <a:pt x="60420" y="35432"/>
                </a:moveTo>
                <a:lnTo>
                  <a:pt x="52165" y="35432"/>
                </a:lnTo>
                <a:lnTo>
                  <a:pt x="54578" y="35559"/>
                </a:lnTo>
                <a:lnTo>
                  <a:pt x="58007" y="35559"/>
                </a:lnTo>
                <a:lnTo>
                  <a:pt x="60420" y="35432"/>
                </a:lnTo>
                <a:close/>
              </a:path>
              <a:path w="392430" h="210820">
                <a:moveTo>
                  <a:pt x="171799" y="634"/>
                </a:moveTo>
                <a:lnTo>
                  <a:pt x="125444" y="634"/>
                </a:lnTo>
                <a:lnTo>
                  <a:pt x="125444" y="210692"/>
                </a:lnTo>
                <a:lnTo>
                  <a:pt x="146272" y="210692"/>
                </a:lnTo>
                <a:lnTo>
                  <a:pt x="150209" y="209930"/>
                </a:lnTo>
                <a:lnTo>
                  <a:pt x="171799" y="185165"/>
                </a:lnTo>
                <a:lnTo>
                  <a:pt x="171799" y="634"/>
                </a:lnTo>
                <a:close/>
              </a:path>
              <a:path w="392430" h="210820">
                <a:moveTo>
                  <a:pt x="380968" y="380"/>
                </a:moveTo>
                <a:lnTo>
                  <a:pt x="206470" y="380"/>
                </a:lnTo>
                <a:lnTo>
                  <a:pt x="206470" y="20319"/>
                </a:lnTo>
                <a:lnTo>
                  <a:pt x="207486" y="23494"/>
                </a:lnTo>
                <a:lnTo>
                  <a:pt x="209518" y="25400"/>
                </a:lnTo>
                <a:lnTo>
                  <a:pt x="211677" y="27177"/>
                </a:lnTo>
                <a:lnTo>
                  <a:pt x="214852" y="28066"/>
                </a:lnTo>
                <a:lnTo>
                  <a:pt x="334486" y="28066"/>
                </a:lnTo>
                <a:lnTo>
                  <a:pt x="334486" y="33274"/>
                </a:lnTo>
                <a:lnTo>
                  <a:pt x="207613" y="33274"/>
                </a:lnTo>
                <a:lnTo>
                  <a:pt x="207613" y="84200"/>
                </a:lnTo>
                <a:lnTo>
                  <a:pt x="208756" y="87375"/>
                </a:lnTo>
                <a:lnTo>
                  <a:pt x="211042" y="89534"/>
                </a:lnTo>
                <a:lnTo>
                  <a:pt x="213328" y="91566"/>
                </a:lnTo>
                <a:lnTo>
                  <a:pt x="216630" y="92582"/>
                </a:lnTo>
                <a:lnTo>
                  <a:pt x="373729" y="92582"/>
                </a:lnTo>
                <a:lnTo>
                  <a:pt x="377031" y="91566"/>
                </a:lnTo>
                <a:lnTo>
                  <a:pt x="379317" y="89534"/>
                </a:lnTo>
                <a:lnTo>
                  <a:pt x="381603" y="87375"/>
                </a:lnTo>
                <a:lnTo>
                  <a:pt x="382746" y="84200"/>
                </a:lnTo>
                <a:lnTo>
                  <a:pt x="382746" y="64388"/>
                </a:lnTo>
                <a:lnTo>
                  <a:pt x="253841" y="64388"/>
                </a:lnTo>
                <a:lnTo>
                  <a:pt x="253841" y="58927"/>
                </a:lnTo>
                <a:lnTo>
                  <a:pt x="372586" y="58927"/>
                </a:lnTo>
                <a:lnTo>
                  <a:pt x="375761" y="58038"/>
                </a:lnTo>
                <a:lnTo>
                  <a:pt x="377920" y="56261"/>
                </a:lnTo>
                <a:lnTo>
                  <a:pt x="379952" y="54355"/>
                </a:lnTo>
                <a:lnTo>
                  <a:pt x="380968" y="51180"/>
                </a:lnTo>
                <a:lnTo>
                  <a:pt x="380968" y="3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787395" y="6245859"/>
            <a:ext cx="403225" cy="211454"/>
          </a:xfrm>
          <a:custGeom>
            <a:avLst/>
            <a:gdLst/>
            <a:ahLst/>
            <a:cxnLst/>
            <a:rect l="l" t="t" r="r" b="b"/>
            <a:pathLst>
              <a:path w="403225" h="211454">
                <a:moveTo>
                  <a:pt x="148844" y="130555"/>
                </a:moveTo>
                <a:lnTo>
                  <a:pt x="47371" y="130555"/>
                </a:lnTo>
                <a:lnTo>
                  <a:pt x="39223" y="131202"/>
                </a:lnTo>
                <a:lnTo>
                  <a:pt x="7594" y="156152"/>
                </a:lnTo>
                <a:lnTo>
                  <a:pt x="6858" y="162560"/>
                </a:lnTo>
                <a:lnTo>
                  <a:pt x="6858" y="178815"/>
                </a:lnTo>
                <a:lnTo>
                  <a:pt x="31718" y="208454"/>
                </a:lnTo>
                <a:lnTo>
                  <a:pt x="47371" y="210819"/>
                </a:lnTo>
                <a:lnTo>
                  <a:pt x="148844" y="210819"/>
                </a:lnTo>
                <a:lnTo>
                  <a:pt x="186372" y="191166"/>
                </a:lnTo>
                <a:lnTo>
                  <a:pt x="189230" y="178815"/>
                </a:lnTo>
                <a:lnTo>
                  <a:pt x="189230" y="175387"/>
                </a:lnTo>
                <a:lnTo>
                  <a:pt x="59690" y="175387"/>
                </a:lnTo>
                <a:lnTo>
                  <a:pt x="56387" y="175005"/>
                </a:lnTo>
                <a:lnTo>
                  <a:pt x="54610" y="174243"/>
                </a:lnTo>
                <a:lnTo>
                  <a:pt x="52959" y="173481"/>
                </a:lnTo>
                <a:lnTo>
                  <a:pt x="52197" y="172338"/>
                </a:lnTo>
                <a:lnTo>
                  <a:pt x="52197" y="169163"/>
                </a:lnTo>
                <a:lnTo>
                  <a:pt x="52959" y="167893"/>
                </a:lnTo>
                <a:lnTo>
                  <a:pt x="54610" y="167259"/>
                </a:lnTo>
                <a:lnTo>
                  <a:pt x="56387" y="166497"/>
                </a:lnTo>
                <a:lnTo>
                  <a:pt x="59690" y="166242"/>
                </a:lnTo>
                <a:lnTo>
                  <a:pt x="189230" y="166242"/>
                </a:lnTo>
                <a:lnTo>
                  <a:pt x="189230" y="162560"/>
                </a:lnTo>
                <a:lnTo>
                  <a:pt x="164369" y="132968"/>
                </a:lnTo>
                <a:lnTo>
                  <a:pt x="156916" y="131202"/>
                </a:lnTo>
                <a:lnTo>
                  <a:pt x="148844" y="130555"/>
                </a:lnTo>
                <a:close/>
              </a:path>
              <a:path w="403225" h="211454">
                <a:moveTo>
                  <a:pt x="189230" y="166242"/>
                </a:moveTo>
                <a:lnTo>
                  <a:pt x="136906" y="166242"/>
                </a:lnTo>
                <a:lnTo>
                  <a:pt x="140208" y="166497"/>
                </a:lnTo>
                <a:lnTo>
                  <a:pt x="141986" y="167259"/>
                </a:lnTo>
                <a:lnTo>
                  <a:pt x="143637" y="167893"/>
                </a:lnTo>
                <a:lnTo>
                  <a:pt x="144399" y="169163"/>
                </a:lnTo>
                <a:lnTo>
                  <a:pt x="144399" y="172338"/>
                </a:lnTo>
                <a:lnTo>
                  <a:pt x="143637" y="173481"/>
                </a:lnTo>
                <a:lnTo>
                  <a:pt x="141986" y="174243"/>
                </a:lnTo>
                <a:lnTo>
                  <a:pt x="140208" y="175005"/>
                </a:lnTo>
                <a:lnTo>
                  <a:pt x="136906" y="175387"/>
                </a:lnTo>
                <a:lnTo>
                  <a:pt x="189230" y="175387"/>
                </a:lnTo>
                <a:lnTo>
                  <a:pt x="189230" y="166242"/>
                </a:lnTo>
                <a:close/>
              </a:path>
              <a:path w="403225" h="211454">
                <a:moveTo>
                  <a:pt x="122047" y="121919"/>
                </a:moveTo>
                <a:lnTo>
                  <a:pt x="75692" y="121919"/>
                </a:lnTo>
                <a:lnTo>
                  <a:pt x="75692" y="130555"/>
                </a:lnTo>
                <a:lnTo>
                  <a:pt x="121412" y="130555"/>
                </a:lnTo>
                <a:lnTo>
                  <a:pt x="121666" y="130048"/>
                </a:lnTo>
                <a:lnTo>
                  <a:pt x="122047" y="127888"/>
                </a:lnTo>
                <a:lnTo>
                  <a:pt x="122047" y="121919"/>
                </a:lnTo>
                <a:close/>
              </a:path>
              <a:path w="403225" h="211454">
                <a:moveTo>
                  <a:pt x="196087" y="87122"/>
                </a:moveTo>
                <a:lnTo>
                  <a:pt x="0" y="87122"/>
                </a:lnTo>
                <a:lnTo>
                  <a:pt x="0" y="112775"/>
                </a:lnTo>
                <a:lnTo>
                  <a:pt x="1270" y="116331"/>
                </a:lnTo>
                <a:lnTo>
                  <a:pt x="3683" y="118617"/>
                </a:lnTo>
                <a:lnTo>
                  <a:pt x="6096" y="120776"/>
                </a:lnTo>
                <a:lnTo>
                  <a:pt x="9779" y="121919"/>
                </a:lnTo>
                <a:lnTo>
                  <a:pt x="186436" y="121919"/>
                </a:lnTo>
                <a:lnTo>
                  <a:pt x="190119" y="120776"/>
                </a:lnTo>
                <a:lnTo>
                  <a:pt x="192531" y="118617"/>
                </a:lnTo>
                <a:lnTo>
                  <a:pt x="194945" y="116331"/>
                </a:lnTo>
                <a:lnTo>
                  <a:pt x="196087" y="112775"/>
                </a:lnTo>
                <a:lnTo>
                  <a:pt x="196087" y="87122"/>
                </a:lnTo>
                <a:close/>
              </a:path>
              <a:path w="403225" h="211454">
                <a:moveTo>
                  <a:pt x="391922" y="131952"/>
                </a:moveTo>
                <a:lnTo>
                  <a:pt x="217551" y="131952"/>
                </a:lnTo>
                <a:lnTo>
                  <a:pt x="217551" y="159257"/>
                </a:lnTo>
                <a:lnTo>
                  <a:pt x="218694" y="162560"/>
                </a:lnTo>
                <a:lnTo>
                  <a:pt x="220980" y="164464"/>
                </a:lnTo>
                <a:lnTo>
                  <a:pt x="223266" y="166497"/>
                </a:lnTo>
                <a:lnTo>
                  <a:pt x="226568" y="167386"/>
                </a:lnTo>
                <a:lnTo>
                  <a:pt x="345567" y="167386"/>
                </a:lnTo>
                <a:lnTo>
                  <a:pt x="345567" y="211074"/>
                </a:lnTo>
                <a:lnTo>
                  <a:pt x="374142" y="211074"/>
                </a:lnTo>
                <a:lnTo>
                  <a:pt x="379222" y="210947"/>
                </a:lnTo>
                <a:lnTo>
                  <a:pt x="383413" y="209423"/>
                </a:lnTo>
                <a:lnTo>
                  <a:pt x="390144" y="203707"/>
                </a:lnTo>
                <a:lnTo>
                  <a:pt x="391795" y="199898"/>
                </a:lnTo>
                <a:lnTo>
                  <a:pt x="391922" y="131952"/>
                </a:lnTo>
                <a:close/>
              </a:path>
              <a:path w="403225" h="211454">
                <a:moveTo>
                  <a:pt x="403225" y="92201"/>
                </a:moveTo>
                <a:lnTo>
                  <a:pt x="207010" y="92201"/>
                </a:lnTo>
                <a:lnTo>
                  <a:pt x="207010" y="117601"/>
                </a:lnTo>
                <a:lnTo>
                  <a:pt x="208280" y="121157"/>
                </a:lnTo>
                <a:lnTo>
                  <a:pt x="210693" y="123443"/>
                </a:lnTo>
                <a:lnTo>
                  <a:pt x="213106" y="125602"/>
                </a:lnTo>
                <a:lnTo>
                  <a:pt x="216789" y="126745"/>
                </a:lnTo>
                <a:lnTo>
                  <a:pt x="393446" y="126745"/>
                </a:lnTo>
                <a:lnTo>
                  <a:pt x="397129" y="125602"/>
                </a:lnTo>
                <a:lnTo>
                  <a:pt x="399542" y="123443"/>
                </a:lnTo>
                <a:lnTo>
                  <a:pt x="401955" y="121157"/>
                </a:lnTo>
                <a:lnTo>
                  <a:pt x="403225" y="117601"/>
                </a:lnTo>
                <a:lnTo>
                  <a:pt x="403225" y="92201"/>
                </a:lnTo>
                <a:close/>
              </a:path>
              <a:path w="403225" h="211454">
                <a:moveTo>
                  <a:pt x="329565" y="83947"/>
                </a:moveTo>
                <a:lnTo>
                  <a:pt x="283210" y="83947"/>
                </a:lnTo>
                <a:lnTo>
                  <a:pt x="283210" y="92201"/>
                </a:lnTo>
                <a:lnTo>
                  <a:pt x="329565" y="92201"/>
                </a:lnTo>
                <a:lnTo>
                  <a:pt x="329565" y="83947"/>
                </a:lnTo>
                <a:close/>
              </a:path>
              <a:path w="403225" h="211454">
                <a:moveTo>
                  <a:pt x="265049" y="0"/>
                </a:moveTo>
                <a:lnTo>
                  <a:pt x="218440" y="0"/>
                </a:lnTo>
                <a:lnTo>
                  <a:pt x="218440" y="75818"/>
                </a:lnTo>
                <a:lnTo>
                  <a:pt x="219583" y="78993"/>
                </a:lnTo>
                <a:lnTo>
                  <a:pt x="223901" y="83057"/>
                </a:lnTo>
                <a:lnTo>
                  <a:pt x="227330" y="83947"/>
                </a:lnTo>
                <a:lnTo>
                  <a:pt x="383159" y="83947"/>
                </a:lnTo>
                <a:lnTo>
                  <a:pt x="386461" y="83057"/>
                </a:lnTo>
                <a:lnTo>
                  <a:pt x="388747" y="81025"/>
                </a:lnTo>
                <a:lnTo>
                  <a:pt x="390906" y="78993"/>
                </a:lnTo>
                <a:lnTo>
                  <a:pt x="391922" y="75818"/>
                </a:lnTo>
                <a:lnTo>
                  <a:pt x="391922" y="49656"/>
                </a:lnTo>
                <a:lnTo>
                  <a:pt x="265049" y="49656"/>
                </a:lnTo>
                <a:lnTo>
                  <a:pt x="265049" y="41020"/>
                </a:lnTo>
                <a:lnTo>
                  <a:pt x="391922" y="41020"/>
                </a:lnTo>
                <a:lnTo>
                  <a:pt x="391922" y="10160"/>
                </a:lnTo>
                <a:lnTo>
                  <a:pt x="265049" y="10160"/>
                </a:lnTo>
                <a:lnTo>
                  <a:pt x="265049" y="0"/>
                </a:lnTo>
                <a:close/>
              </a:path>
              <a:path w="403225" h="211454">
                <a:moveTo>
                  <a:pt x="391922" y="41020"/>
                </a:moveTo>
                <a:lnTo>
                  <a:pt x="345313" y="41020"/>
                </a:lnTo>
                <a:lnTo>
                  <a:pt x="345313" y="49656"/>
                </a:lnTo>
                <a:lnTo>
                  <a:pt x="391922" y="49656"/>
                </a:lnTo>
                <a:lnTo>
                  <a:pt x="391922" y="41020"/>
                </a:lnTo>
                <a:close/>
              </a:path>
              <a:path w="403225" h="211454">
                <a:moveTo>
                  <a:pt x="391922" y="0"/>
                </a:moveTo>
                <a:lnTo>
                  <a:pt x="345313" y="0"/>
                </a:lnTo>
                <a:lnTo>
                  <a:pt x="345313" y="10160"/>
                </a:lnTo>
                <a:lnTo>
                  <a:pt x="391922" y="10160"/>
                </a:lnTo>
                <a:lnTo>
                  <a:pt x="391922" y="0"/>
                </a:lnTo>
                <a:close/>
              </a:path>
              <a:path w="403225" h="211454">
                <a:moveTo>
                  <a:pt x="188595" y="50800"/>
                </a:moveTo>
                <a:lnTo>
                  <a:pt x="8001" y="50800"/>
                </a:lnTo>
                <a:lnTo>
                  <a:pt x="8001" y="83692"/>
                </a:lnTo>
                <a:lnTo>
                  <a:pt x="49339" y="78771"/>
                </a:lnTo>
                <a:lnTo>
                  <a:pt x="90297" y="61340"/>
                </a:lnTo>
                <a:lnTo>
                  <a:pt x="98298" y="52831"/>
                </a:lnTo>
                <a:lnTo>
                  <a:pt x="188595" y="52831"/>
                </a:lnTo>
                <a:lnTo>
                  <a:pt x="188595" y="50800"/>
                </a:lnTo>
                <a:close/>
              </a:path>
              <a:path w="403225" h="211454">
                <a:moveTo>
                  <a:pt x="188595" y="52831"/>
                </a:moveTo>
                <a:lnTo>
                  <a:pt x="98298" y="52831"/>
                </a:lnTo>
                <a:lnTo>
                  <a:pt x="101600" y="57276"/>
                </a:lnTo>
                <a:lnTo>
                  <a:pt x="140688" y="77033"/>
                </a:lnTo>
                <a:lnTo>
                  <a:pt x="181496" y="83552"/>
                </a:lnTo>
                <a:lnTo>
                  <a:pt x="188595" y="83692"/>
                </a:lnTo>
                <a:lnTo>
                  <a:pt x="188595" y="52831"/>
                </a:lnTo>
                <a:close/>
              </a:path>
              <a:path w="403225" h="211454">
                <a:moveTo>
                  <a:pt x="132587" y="33909"/>
                </a:moveTo>
                <a:lnTo>
                  <a:pt x="64008" y="33909"/>
                </a:lnTo>
                <a:lnTo>
                  <a:pt x="61087" y="36449"/>
                </a:lnTo>
                <a:lnTo>
                  <a:pt x="57531" y="38607"/>
                </a:lnTo>
                <a:lnTo>
                  <a:pt x="15875" y="50800"/>
                </a:lnTo>
                <a:lnTo>
                  <a:pt x="180721" y="50800"/>
                </a:lnTo>
                <a:lnTo>
                  <a:pt x="139065" y="38607"/>
                </a:lnTo>
                <a:lnTo>
                  <a:pt x="135509" y="36449"/>
                </a:lnTo>
                <a:lnTo>
                  <a:pt x="132587" y="33909"/>
                </a:lnTo>
                <a:close/>
              </a:path>
              <a:path w="403225" h="211454">
                <a:moveTo>
                  <a:pt x="184912" y="253"/>
                </a:moveTo>
                <a:lnTo>
                  <a:pt x="11176" y="253"/>
                </a:lnTo>
                <a:lnTo>
                  <a:pt x="11176" y="25780"/>
                </a:lnTo>
                <a:lnTo>
                  <a:pt x="12318" y="28955"/>
                </a:lnTo>
                <a:lnTo>
                  <a:pt x="14478" y="30987"/>
                </a:lnTo>
                <a:lnTo>
                  <a:pt x="16637" y="32892"/>
                </a:lnTo>
                <a:lnTo>
                  <a:pt x="20066" y="33909"/>
                </a:lnTo>
                <a:lnTo>
                  <a:pt x="176149" y="33909"/>
                </a:lnTo>
                <a:lnTo>
                  <a:pt x="179451" y="32892"/>
                </a:lnTo>
                <a:lnTo>
                  <a:pt x="183896" y="28955"/>
                </a:lnTo>
                <a:lnTo>
                  <a:pt x="184912" y="25780"/>
                </a:lnTo>
                <a:lnTo>
                  <a:pt x="184912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3088" y="6678168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4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4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1"/>
                </a:lnTo>
                <a:lnTo>
                  <a:pt x="287210" y="102996"/>
                </a:lnTo>
                <a:lnTo>
                  <a:pt x="291973" y="107568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16890" y="165353"/>
                </a:lnTo>
                <a:lnTo>
                  <a:pt x="213258" y="168401"/>
                </a:lnTo>
                <a:lnTo>
                  <a:pt x="209448" y="170179"/>
                </a:lnTo>
                <a:lnTo>
                  <a:pt x="205435" y="171068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499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95604" y="6681596"/>
            <a:ext cx="122986" cy="1997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83361" y="6775985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63574" y="6731889"/>
            <a:ext cx="396875" cy="200025"/>
          </a:xfrm>
          <a:custGeom>
            <a:avLst/>
            <a:gdLst/>
            <a:ahLst/>
            <a:cxnLst/>
            <a:rect l="l" t="t" r="r" b="b"/>
            <a:pathLst>
              <a:path w="396875" h="200025">
                <a:moveTo>
                  <a:pt x="317245" y="1397"/>
                </a:moveTo>
                <a:lnTo>
                  <a:pt x="272034" y="1397"/>
                </a:lnTo>
                <a:lnTo>
                  <a:pt x="272541" y="5334"/>
                </a:lnTo>
                <a:lnTo>
                  <a:pt x="272922" y="10287"/>
                </a:lnTo>
                <a:lnTo>
                  <a:pt x="273176" y="16129"/>
                </a:lnTo>
                <a:lnTo>
                  <a:pt x="273431" y="27686"/>
                </a:lnTo>
                <a:lnTo>
                  <a:pt x="273431" y="199644"/>
                </a:lnTo>
                <a:lnTo>
                  <a:pt x="302259" y="199644"/>
                </a:lnTo>
                <a:lnTo>
                  <a:pt x="307213" y="199517"/>
                </a:lnTo>
                <a:lnTo>
                  <a:pt x="311403" y="198247"/>
                </a:lnTo>
                <a:lnTo>
                  <a:pt x="317753" y="192913"/>
                </a:lnTo>
                <a:lnTo>
                  <a:pt x="319531" y="189230"/>
                </a:lnTo>
                <a:lnTo>
                  <a:pt x="319531" y="138557"/>
                </a:lnTo>
                <a:lnTo>
                  <a:pt x="378075" y="138557"/>
                </a:lnTo>
                <a:lnTo>
                  <a:pt x="380253" y="137017"/>
                </a:lnTo>
                <a:lnTo>
                  <a:pt x="386588" y="128016"/>
                </a:lnTo>
                <a:lnTo>
                  <a:pt x="390941" y="116921"/>
                </a:lnTo>
                <a:lnTo>
                  <a:pt x="391432" y="114935"/>
                </a:lnTo>
                <a:lnTo>
                  <a:pt x="330200" y="114935"/>
                </a:lnTo>
                <a:lnTo>
                  <a:pt x="326516" y="111633"/>
                </a:lnTo>
                <a:lnTo>
                  <a:pt x="319531" y="74041"/>
                </a:lnTo>
                <a:lnTo>
                  <a:pt x="319867" y="64017"/>
                </a:lnTo>
                <a:lnTo>
                  <a:pt x="330200" y="33528"/>
                </a:lnTo>
                <a:lnTo>
                  <a:pt x="391319" y="33528"/>
                </a:lnTo>
                <a:lnTo>
                  <a:pt x="390227" y="29749"/>
                </a:lnTo>
                <a:lnTo>
                  <a:pt x="385063" y="19177"/>
                </a:lnTo>
                <a:lnTo>
                  <a:pt x="378666" y="11430"/>
                </a:lnTo>
                <a:lnTo>
                  <a:pt x="318262" y="11430"/>
                </a:lnTo>
                <a:lnTo>
                  <a:pt x="318134" y="10287"/>
                </a:lnTo>
                <a:lnTo>
                  <a:pt x="318007" y="8636"/>
                </a:lnTo>
                <a:lnTo>
                  <a:pt x="317881" y="6477"/>
                </a:lnTo>
                <a:lnTo>
                  <a:pt x="317626" y="4191"/>
                </a:lnTo>
                <a:lnTo>
                  <a:pt x="317500" y="2540"/>
                </a:lnTo>
                <a:lnTo>
                  <a:pt x="317245" y="1397"/>
                </a:lnTo>
                <a:close/>
              </a:path>
              <a:path w="396875" h="200025">
                <a:moveTo>
                  <a:pt x="378075" y="138557"/>
                </a:moveTo>
                <a:lnTo>
                  <a:pt x="319531" y="138557"/>
                </a:lnTo>
                <a:lnTo>
                  <a:pt x="321944" y="141097"/>
                </a:lnTo>
                <a:lnTo>
                  <a:pt x="325119" y="143383"/>
                </a:lnTo>
                <a:lnTo>
                  <a:pt x="329438" y="145415"/>
                </a:lnTo>
                <a:lnTo>
                  <a:pt x="333628" y="147447"/>
                </a:lnTo>
                <a:lnTo>
                  <a:pt x="338709" y="148463"/>
                </a:lnTo>
                <a:lnTo>
                  <a:pt x="344678" y="148590"/>
                </a:lnTo>
                <a:lnTo>
                  <a:pt x="359298" y="147304"/>
                </a:lnTo>
                <a:lnTo>
                  <a:pt x="371157" y="143446"/>
                </a:lnTo>
                <a:lnTo>
                  <a:pt x="378075" y="138557"/>
                </a:lnTo>
                <a:close/>
              </a:path>
              <a:path w="396875" h="200025">
                <a:moveTo>
                  <a:pt x="334898" y="114808"/>
                </a:moveTo>
                <a:lnTo>
                  <a:pt x="330200" y="114935"/>
                </a:lnTo>
                <a:lnTo>
                  <a:pt x="339851" y="114935"/>
                </a:lnTo>
                <a:lnTo>
                  <a:pt x="334898" y="114808"/>
                </a:lnTo>
                <a:close/>
              </a:path>
              <a:path w="396875" h="200025">
                <a:moveTo>
                  <a:pt x="391319" y="33528"/>
                </a:moveTo>
                <a:lnTo>
                  <a:pt x="330200" y="33528"/>
                </a:lnTo>
                <a:lnTo>
                  <a:pt x="334898" y="33655"/>
                </a:lnTo>
                <a:lnTo>
                  <a:pt x="339978" y="33655"/>
                </a:lnTo>
                <a:lnTo>
                  <a:pt x="343788" y="36957"/>
                </a:lnTo>
                <a:lnTo>
                  <a:pt x="350392" y="74041"/>
                </a:lnTo>
                <a:lnTo>
                  <a:pt x="350133" y="84230"/>
                </a:lnTo>
                <a:lnTo>
                  <a:pt x="339851" y="114935"/>
                </a:lnTo>
                <a:lnTo>
                  <a:pt x="391432" y="114935"/>
                </a:lnTo>
                <a:lnTo>
                  <a:pt x="394080" y="104219"/>
                </a:lnTo>
                <a:lnTo>
                  <a:pt x="395982" y="89921"/>
                </a:lnTo>
                <a:lnTo>
                  <a:pt x="396620" y="74041"/>
                </a:lnTo>
                <a:lnTo>
                  <a:pt x="396029" y="57181"/>
                </a:lnTo>
                <a:lnTo>
                  <a:pt x="393890" y="42418"/>
                </a:lnTo>
                <a:lnTo>
                  <a:pt x="391319" y="33528"/>
                </a:lnTo>
                <a:close/>
              </a:path>
              <a:path w="396875" h="200025">
                <a:moveTo>
                  <a:pt x="345694" y="0"/>
                </a:moveTo>
                <a:lnTo>
                  <a:pt x="318262" y="11430"/>
                </a:lnTo>
                <a:lnTo>
                  <a:pt x="378666" y="11430"/>
                </a:lnTo>
                <a:lnTo>
                  <a:pt x="378180" y="10840"/>
                </a:lnTo>
                <a:lnTo>
                  <a:pt x="369331" y="4873"/>
                </a:lnTo>
                <a:lnTo>
                  <a:pt x="358507" y="1264"/>
                </a:lnTo>
                <a:lnTo>
                  <a:pt x="345694" y="0"/>
                </a:lnTo>
                <a:close/>
              </a:path>
              <a:path w="396875" h="200025">
                <a:moveTo>
                  <a:pt x="192150" y="1651"/>
                </a:moveTo>
                <a:lnTo>
                  <a:pt x="154807" y="12938"/>
                </a:lnTo>
                <a:lnTo>
                  <a:pt x="132762" y="44815"/>
                </a:lnTo>
                <a:lnTo>
                  <a:pt x="128269" y="75692"/>
                </a:lnTo>
                <a:lnTo>
                  <a:pt x="128742" y="86240"/>
                </a:lnTo>
                <a:lnTo>
                  <a:pt x="144764" y="129079"/>
                </a:lnTo>
                <a:lnTo>
                  <a:pt x="183681" y="149552"/>
                </a:lnTo>
                <a:lnTo>
                  <a:pt x="194182" y="150241"/>
                </a:lnTo>
                <a:lnTo>
                  <a:pt x="201945" y="149830"/>
                </a:lnTo>
                <a:lnTo>
                  <a:pt x="241200" y="133328"/>
                </a:lnTo>
                <a:lnTo>
                  <a:pt x="251962" y="118491"/>
                </a:lnTo>
                <a:lnTo>
                  <a:pt x="193928" y="118491"/>
                </a:lnTo>
                <a:lnTo>
                  <a:pt x="187451" y="118364"/>
                </a:lnTo>
                <a:lnTo>
                  <a:pt x="182372" y="115443"/>
                </a:lnTo>
                <a:lnTo>
                  <a:pt x="175513" y="104267"/>
                </a:lnTo>
                <a:lnTo>
                  <a:pt x="173862" y="96774"/>
                </a:lnTo>
                <a:lnTo>
                  <a:pt x="173862" y="87376"/>
                </a:lnTo>
                <a:lnTo>
                  <a:pt x="255904" y="87376"/>
                </a:lnTo>
                <a:lnTo>
                  <a:pt x="255904" y="70485"/>
                </a:lnTo>
                <a:lnTo>
                  <a:pt x="255086" y="61341"/>
                </a:lnTo>
                <a:lnTo>
                  <a:pt x="173862" y="61341"/>
                </a:lnTo>
                <a:lnTo>
                  <a:pt x="173735" y="54102"/>
                </a:lnTo>
                <a:lnTo>
                  <a:pt x="192150" y="32766"/>
                </a:lnTo>
                <a:lnTo>
                  <a:pt x="246687" y="32766"/>
                </a:lnTo>
                <a:lnTo>
                  <a:pt x="245457" y="30194"/>
                </a:lnTo>
                <a:lnTo>
                  <a:pt x="237744" y="20193"/>
                </a:lnTo>
                <a:lnTo>
                  <a:pt x="228262" y="12241"/>
                </a:lnTo>
                <a:lnTo>
                  <a:pt x="217519" y="6492"/>
                </a:lnTo>
                <a:lnTo>
                  <a:pt x="205489" y="2958"/>
                </a:lnTo>
                <a:lnTo>
                  <a:pt x="192150" y="1651"/>
                </a:lnTo>
                <a:close/>
              </a:path>
              <a:path w="396875" h="200025">
                <a:moveTo>
                  <a:pt x="256159" y="103124"/>
                </a:moveTo>
                <a:lnTo>
                  <a:pt x="210438" y="103124"/>
                </a:lnTo>
                <a:lnTo>
                  <a:pt x="209676" y="108966"/>
                </a:lnTo>
                <a:lnTo>
                  <a:pt x="207644" y="113030"/>
                </a:lnTo>
                <a:lnTo>
                  <a:pt x="204469" y="115189"/>
                </a:lnTo>
                <a:lnTo>
                  <a:pt x="201294" y="117475"/>
                </a:lnTo>
                <a:lnTo>
                  <a:pt x="197738" y="118491"/>
                </a:lnTo>
                <a:lnTo>
                  <a:pt x="251962" y="118491"/>
                </a:lnTo>
                <a:lnTo>
                  <a:pt x="252825" y="116760"/>
                </a:lnTo>
                <a:lnTo>
                  <a:pt x="254944" y="110198"/>
                </a:lnTo>
                <a:lnTo>
                  <a:pt x="256159" y="103124"/>
                </a:lnTo>
                <a:close/>
              </a:path>
              <a:path w="396875" h="200025">
                <a:moveTo>
                  <a:pt x="246687" y="32766"/>
                </a:moveTo>
                <a:lnTo>
                  <a:pt x="192150" y="32766"/>
                </a:lnTo>
                <a:lnTo>
                  <a:pt x="196976" y="32893"/>
                </a:lnTo>
                <a:lnTo>
                  <a:pt x="200787" y="34417"/>
                </a:lnTo>
                <a:lnTo>
                  <a:pt x="203453" y="37592"/>
                </a:lnTo>
                <a:lnTo>
                  <a:pt x="206247" y="40640"/>
                </a:lnTo>
                <a:lnTo>
                  <a:pt x="208153" y="44450"/>
                </a:lnTo>
                <a:lnTo>
                  <a:pt x="209169" y="48768"/>
                </a:lnTo>
                <a:lnTo>
                  <a:pt x="210312" y="53213"/>
                </a:lnTo>
                <a:lnTo>
                  <a:pt x="210511" y="55340"/>
                </a:lnTo>
                <a:lnTo>
                  <a:pt x="210566" y="59307"/>
                </a:lnTo>
                <a:lnTo>
                  <a:pt x="210438" y="61341"/>
                </a:lnTo>
                <a:lnTo>
                  <a:pt x="255086" y="61341"/>
                </a:lnTo>
                <a:lnTo>
                  <a:pt x="254549" y="55340"/>
                </a:lnTo>
                <a:lnTo>
                  <a:pt x="251063" y="41910"/>
                </a:lnTo>
                <a:lnTo>
                  <a:pt x="246687" y="32766"/>
                </a:lnTo>
                <a:close/>
              </a:path>
              <a:path w="396875" h="200025">
                <a:moveTo>
                  <a:pt x="41376" y="104775"/>
                </a:moveTo>
                <a:lnTo>
                  <a:pt x="0" y="104775"/>
                </a:lnTo>
                <a:lnTo>
                  <a:pt x="342" y="112776"/>
                </a:lnTo>
                <a:lnTo>
                  <a:pt x="2070" y="119761"/>
                </a:lnTo>
                <a:lnTo>
                  <a:pt x="5168" y="125476"/>
                </a:lnTo>
                <a:lnTo>
                  <a:pt x="8280" y="131318"/>
                </a:lnTo>
                <a:lnTo>
                  <a:pt x="47527" y="149500"/>
                </a:lnTo>
                <a:lnTo>
                  <a:pt x="58064" y="150241"/>
                </a:lnTo>
                <a:lnTo>
                  <a:pt x="72309" y="149363"/>
                </a:lnTo>
                <a:lnTo>
                  <a:pt x="111185" y="130655"/>
                </a:lnTo>
                <a:lnTo>
                  <a:pt x="117528" y="118364"/>
                </a:lnTo>
                <a:lnTo>
                  <a:pt x="53936" y="118364"/>
                </a:lnTo>
                <a:lnTo>
                  <a:pt x="50241" y="117475"/>
                </a:lnTo>
                <a:lnTo>
                  <a:pt x="47663" y="115697"/>
                </a:lnTo>
                <a:lnTo>
                  <a:pt x="45084" y="113792"/>
                </a:lnTo>
                <a:lnTo>
                  <a:pt x="42989" y="110236"/>
                </a:lnTo>
                <a:lnTo>
                  <a:pt x="41376" y="104775"/>
                </a:lnTo>
                <a:close/>
              </a:path>
              <a:path w="396875" h="200025">
                <a:moveTo>
                  <a:pt x="59893" y="1651"/>
                </a:moveTo>
                <a:lnTo>
                  <a:pt x="18287" y="14605"/>
                </a:lnTo>
                <a:lnTo>
                  <a:pt x="2285" y="48006"/>
                </a:lnTo>
                <a:lnTo>
                  <a:pt x="3131" y="55340"/>
                </a:lnTo>
                <a:lnTo>
                  <a:pt x="36785" y="85772"/>
                </a:lnTo>
                <a:lnTo>
                  <a:pt x="68745" y="91567"/>
                </a:lnTo>
                <a:lnTo>
                  <a:pt x="70421" y="92710"/>
                </a:lnTo>
                <a:lnTo>
                  <a:pt x="72269" y="94904"/>
                </a:lnTo>
                <a:lnTo>
                  <a:pt x="74053" y="96901"/>
                </a:lnTo>
                <a:lnTo>
                  <a:pt x="75044" y="100076"/>
                </a:lnTo>
                <a:lnTo>
                  <a:pt x="63538" y="118237"/>
                </a:lnTo>
                <a:lnTo>
                  <a:pt x="58750" y="118237"/>
                </a:lnTo>
                <a:lnTo>
                  <a:pt x="53936" y="118364"/>
                </a:lnTo>
                <a:lnTo>
                  <a:pt x="117528" y="118364"/>
                </a:lnTo>
                <a:lnTo>
                  <a:pt x="119197" y="113216"/>
                </a:lnTo>
                <a:lnTo>
                  <a:pt x="120268" y="102616"/>
                </a:lnTo>
                <a:lnTo>
                  <a:pt x="119468" y="94869"/>
                </a:lnTo>
                <a:lnTo>
                  <a:pt x="85746" y="62936"/>
                </a:lnTo>
                <a:lnTo>
                  <a:pt x="53124" y="56642"/>
                </a:lnTo>
                <a:lnTo>
                  <a:pt x="51523" y="55499"/>
                </a:lnTo>
                <a:lnTo>
                  <a:pt x="48145" y="51943"/>
                </a:lnTo>
                <a:lnTo>
                  <a:pt x="47231" y="49149"/>
                </a:lnTo>
                <a:lnTo>
                  <a:pt x="47187" y="48006"/>
                </a:lnTo>
                <a:lnTo>
                  <a:pt x="47120" y="44831"/>
                </a:lnTo>
                <a:lnTo>
                  <a:pt x="47294" y="41021"/>
                </a:lnTo>
                <a:lnTo>
                  <a:pt x="48894" y="37719"/>
                </a:lnTo>
                <a:lnTo>
                  <a:pt x="54952" y="33147"/>
                </a:lnTo>
                <a:lnTo>
                  <a:pt x="58216" y="32004"/>
                </a:lnTo>
                <a:lnTo>
                  <a:pt x="61721" y="32004"/>
                </a:lnTo>
                <a:lnTo>
                  <a:pt x="65925" y="31877"/>
                </a:lnTo>
                <a:lnTo>
                  <a:pt x="117251" y="31877"/>
                </a:lnTo>
                <a:lnTo>
                  <a:pt x="112140" y="22352"/>
                </a:lnTo>
                <a:lnTo>
                  <a:pt x="72194" y="2411"/>
                </a:lnTo>
                <a:lnTo>
                  <a:pt x="59893" y="1651"/>
                </a:lnTo>
                <a:close/>
              </a:path>
              <a:path w="396875" h="200025">
                <a:moveTo>
                  <a:pt x="117251" y="31877"/>
                </a:moveTo>
                <a:lnTo>
                  <a:pt x="65925" y="31877"/>
                </a:lnTo>
                <a:lnTo>
                  <a:pt x="69405" y="32639"/>
                </a:lnTo>
                <a:lnTo>
                  <a:pt x="72186" y="34417"/>
                </a:lnTo>
                <a:lnTo>
                  <a:pt x="74955" y="36068"/>
                </a:lnTo>
                <a:lnTo>
                  <a:pt x="77177" y="39624"/>
                </a:lnTo>
                <a:lnTo>
                  <a:pt x="78866" y="44831"/>
                </a:lnTo>
                <a:lnTo>
                  <a:pt x="119379" y="44831"/>
                </a:lnTo>
                <a:lnTo>
                  <a:pt x="119253" y="38481"/>
                </a:lnTo>
                <a:lnTo>
                  <a:pt x="117728" y="32766"/>
                </a:lnTo>
                <a:lnTo>
                  <a:pt x="117251" y="3187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74546" y="6678421"/>
            <a:ext cx="204215" cy="2100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835911" y="6684136"/>
            <a:ext cx="410209" cy="200025"/>
          </a:xfrm>
          <a:custGeom>
            <a:avLst/>
            <a:gdLst/>
            <a:ahLst/>
            <a:cxnLst/>
            <a:rect l="l" t="t" r="r" b="b"/>
            <a:pathLst>
              <a:path w="410210" h="200025">
                <a:moveTo>
                  <a:pt x="336295" y="50927"/>
                </a:moveTo>
                <a:lnTo>
                  <a:pt x="297561" y="69215"/>
                </a:lnTo>
                <a:lnTo>
                  <a:pt x="285348" y="107172"/>
                </a:lnTo>
                <a:lnTo>
                  <a:pt x="284480" y="125095"/>
                </a:lnTo>
                <a:lnTo>
                  <a:pt x="285243" y="143668"/>
                </a:lnTo>
                <a:lnTo>
                  <a:pt x="296799" y="182245"/>
                </a:lnTo>
                <a:lnTo>
                  <a:pt x="336804" y="199517"/>
                </a:lnTo>
                <a:lnTo>
                  <a:pt x="344169" y="199390"/>
                </a:lnTo>
                <a:lnTo>
                  <a:pt x="363093" y="190373"/>
                </a:lnTo>
                <a:lnTo>
                  <a:pt x="408809" y="190373"/>
                </a:lnTo>
                <a:lnTo>
                  <a:pt x="408558" y="188468"/>
                </a:lnTo>
                <a:lnTo>
                  <a:pt x="408050" y="178308"/>
                </a:lnTo>
                <a:lnTo>
                  <a:pt x="407924" y="166116"/>
                </a:lnTo>
                <a:lnTo>
                  <a:pt x="341375" y="166116"/>
                </a:lnTo>
                <a:lnTo>
                  <a:pt x="330326" y="125095"/>
                </a:lnTo>
                <a:lnTo>
                  <a:pt x="330664" y="115784"/>
                </a:lnTo>
                <a:lnTo>
                  <a:pt x="341375" y="84582"/>
                </a:lnTo>
                <a:lnTo>
                  <a:pt x="407924" y="84582"/>
                </a:lnTo>
                <a:lnTo>
                  <a:pt x="407924" y="60579"/>
                </a:lnTo>
                <a:lnTo>
                  <a:pt x="361950" y="60579"/>
                </a:lnTo>
                <a:lnTo>
                  <a:pt x="359156" y="57531"/>
                </a:lnTo>
                <a:lnTo>
                  <a:pt x="355345" y="55118"/>
                </a:lnTo>
                <a:lnTo>
                  <a:pt x="345948" y="51816"/>
                </a:lnTo>
                <a:lnTo>
                  <a:pt x="341121" y="51054"/>
                </a:lnTo>
                <a:lnTo>
                  <a:pt x="336295" y="50927"/>
                </a:lnTo>
                <a:close/>
              </a:path>
              <a:path w="410210" h="200025">
                <a:moveTo>
                  <a:pt x="408809" y="190373"/>
                </a:moveTo>
                <a:lnTo>
                  <a:pt x="363093" y="190373"/>
                </a:lnTo>
                <a:lnTo>
                  <a:pt x="363219" y="192913"/>
                </a:lnTo>
                <a:lnTo>
                  <a:pt x="363474" y="193929"/>
                </a:lnTo>
                <a:lnTo>
                  <a:pt x="363600" y="194945"/>
                </a:lnTo>
                <a:lnTo>
                  <a:pt x="364021" y="196469"/>
                </a:lnTo>
                <a:lnTo>
                  <a:pt x="364489" y="197993"/>
                </a:lnTo>
                <a:lnTo>
                  <a:pt x="409956" y="197993"/>
                </a:lnTo>
                <a:lnTo>
                  <a:pt x="409194" y="193294"/>
                </a:lnTo>
                <a:lnTo>
                  <a:pt x="408809" y="190373"/>
                </a:lnTo>
                <a:close/>
              </a:path>
              <a:path w="410210" h="200025">
                <a:moveTo>
                  <a:pt x="346201" y="165989"/>
                </a:moveTo>
                <a:lnTo>
                  <a:pt x="341375" y="166116"/>
                </a:lnTo>
                <a:lnTo>
                  <a:pt x="350774" y="166116"/>
                </a:lnTo>
                <a:lnTo>
                  <a:pt x="346201" y="165989"/>
                </a:lnTo>
                <a:close/>
              </a:path>
              <a:path w="410210" h="200025">
                <a:moveTo>
                  <a:pt x="407924" y="84582"/>
                </a:moveTo>
                <a:lnTo>
                  <a:pt x="350774" y="84582"/>
                </a:lnTo>
                <a:lnTo>
                  <a:pt x="354456" y="87884"/>
                </a:lnTo>
                <a:lnTo>
                  <a:pt x="357377" y="94488"/>
                </a:lnTo>
                <a:lnTo>
                  <a:pt x="359306" y="100181"/>
                </a:lnTo>
                <a:lnTo>
                  <a:pt x="360711" y="107172"/>
                </a:lnTo>
                <a:lnTo>
                  <a:pt x="361592" y="115472"/>
                </a:lnTo>
                <a:lnTo>
                  <a:pt x="361950" y="125095"/>
                </a:lnTo>
                <a:lnTo>
                  <a:pt x="361594" y="135503"/>
                </a:lnTo>
                <a:lnTo>
                  <a:pt x="350774" y="166116"/>
                </a:lnTo>
                <a:lnTo>
                  <a:pt x="407924" y="166116"/>
                </a:lnTo>
                <a:lnTo>
                  <a:pt x="407924" y="84582"/>
                </a:lnTo>
                <a:close/>
              </a:path>
              <a:path w="410210" h="200025">
                <a:moveTo>
                  <a:pt x="407924" y="0"/>
                </a:moveTo>
                <a:lnTo>
                  <a:pt x="361950" y="0"/>
                </a:lnTo>
                <a:lnTo>
                  <a:pt x="361950" y="60579"/>
                </a:lnTo>
                <a:lnTo>
                  <a:pt x="407924" y="60579"/>
                </a:lnTo>
                <a:lnTo>
                  <a:pt x="407924" y="0"/>
                </a:lnTo>
                <a:close/>
              </a:path>
              <a:path w="410210" h="200025">
                <a:moveTo>
                  <a:pt x="63881" y="49403"/>
                </a:moveTo>
                <a:lnTo>
                  <a:pt x="26537" y="60690"/>
                </a:lnTo>
                <a:lnTo>
                  <a:pt x="4492" y="92567"/>
                </a:lnTo>
                <a:lnTo>
                  <a:pt x="0" y="123444"/>
                </a:lnTo>
                <a:lnTo>
                  <a:pt x="472" y="133992"/>
                </a:lnTo>
                <a:lnTo>
                  <a:pt x="16494" y="176831"/>
                </a:lnTo>
                <a:lnTo>
                  <a:pt x="55411" y="197304"/>
                </a:lnTo>
                <a:lnTo>
                  <a:pt x="65912" y="197993"/>
                </a:lnTo>
                <a:lnTo>
                  <a:pt x="73675" y="197582"/>
                </a:lnTo>
                <a:lnTo>
                  <a:pt x="112930" y="181080"/>
                </a:lnTo>
                <a:lnTo>
                  <a:pt x="123692" y="166243"/>
                </a:lnTo>
                <a:lnTo>
                  <a:pt x="65658" y="166243"/>
                </a:lnTo>
                <a:lnTo>
                  <a:pt x="59181" y="166116"/>
                </a:lnTo>
                <a:lnTo>
                  <a:pt x="54101" y="163195"/>
                </a:lnTo>
                <a:lnTo>
                  <a:pt x="47243" y="152019"/>
                </a:lnTo>
                <a:lnTo>
                  <a:pt x="45593" y="144526"/>
                </a:lnTo>
                <a:lnTo>
                  <a:pt x="45593" y="135128"/>
                </a:lnTo>
                <a:lnTo>
                  <a:pt x="127635" y="135128"/>
                </a:lnTo>
                <a:lnTo>
                  <a:pt x="127635" y="118237"/>
                </a:lnTo>
                <a:lnTo>
                  <a:pt x="126816" y="109093"/>
                </a:lnTo>
                <a:lnTo>
                  <a:pt x="45593" y="109093"/>
                </a:lnTo>
                <a:lnTo>
                  <a:pt x="45465" y="101854"/>
                </a:lnTo>
                <a:lnTo>
                  <a:pt x="63881" y="80518"/>
                </a:lnTo>
                <a:lnTo>
                  <a:pt x="118417" y="80518"/>
                </a:lnTo>
                <a:lnTo>
                  <a:pt x="117187" y="77946"/>
                </a:lnTo>
                <a:lnTo>
                  <a:pt x="109474" y="67945"/>
                </a:lnTo>
                <a:lnTo>
                  <a:pt x="99992" y="59993"/>
                </a:lnTo>
                <a:lnTo>
                  <a:pt x="89249" y="54244"/>
                </a:lnTo>
                <a:lnTo>
                  <a:pt x="77219" y="50710"/>
                </a:lnTo>
                <a:lnTo>
                  <a:pt x="63881" y="49403"/>
                </a:lnTo>
                <a:close/>
              </a:path>
              <a:path w="410210" h="200025">
                <a:moveTo>
                  <a:pt x="127888" y="150876"/>
                </a:moveTo>
                <a:lnTo>
                  <a:pt x="82168" y="150876"/>
                </a:lnTo>
                <a:lnTo>
                  <a:pt x="81406" y="156718"/>
                </a:lnTo>
                <a:lnTo>
                  <a:pt x="79375" y="160782"/>
                </a:lnTo>
                <a:lnTo>
                  <a:pt x="76200" y="162941"/>
                </a:lnTo>
                <a:lnTo>
                  <a:pt x="73025" y="165227"/>
                </a:lnTo>
                <a:lnTo>
                  <a:pt x="69468" y="166243"/>
                </a:lnTo>
                <a:lnTo>
                  <a:pt x="123692" y="166243"/>
                </a:lnTo>
                <a:lnTo>
                  <a:pt x="124555" y="164512"/>
                </a:lnTo>
                <a:lnTo>
                  <a:pt x="126674" y="157950"/>
                </a:lnTo>
                <a:lnTo>
                  <a:pt x="127888" y="150876"/>
                </a:lnTo>
                <a:close/>
              </a:path>
              <a:path w="410210" h="200025">
                <a:moveTo>
                  <a:pt x="118417" y="80518"/>
                </a:moveTo>
                <a:lnTo>
                  <a:pt x="63881" y="80518"/>
                </a:lnTo>
                <a:lnTo>
                  <a:pt x="68706" y="80645"/>
                </a:lnTo>
                <a:lnTo>
                  <a:pt x="72517" y="82169"/>
                </a:lnTo>
                <a:lnTo>
                  <a:pt x="75183" y="85344"/>
                </a:lnTo>
                <a:lnTo>
                  <a:pt x="77977" y="88392"/>
                </a:lnTo>
                <a:lnTo>
                  <a:pt x="79882" y="92202"/>
                </a:lnTo>
                <a:lnTo>
                  <a:pt x="80899" y="96520"/>
                </a:lnTo>
                <a:lnTo>
                  <a:pt x="82042" y="100965"/>
                </a:lnTo>
                <a:lnTo>
                  <a:pt x="82241" y="103092"/>
                </a:lnTo>
                <a:lnTo>
                  <a:pt x="82296" y="107059"/>
                </a:lnTo>
                <a:lnTo>
                  <a:pt x="82168" y="109093"/>
                </a:lnTo>
                <a:lnTo>
                  <a:pt x="126816" y="109093"/>
                </a:lnTo>
                <a:lnTo>
                  <a:pt x="126279" y="103092"/>
                </a:lnTo>
                <a:lnTo>
                  <a:pt x="122793" y="89662"/>
                </a:lnTo>
                <a:lnTo>
                  <a:pt x="118417" y="80518"/>
                </a:lnTo>
                <a:close/>
              </a:path>
              <a:path w="410210" h="200025">
                <a:moveTo>
                  <a:pt x="188849" y="51181"/>
                </a:moveTo>
                <a:lnTo>
                  <a:pt x="143510" y="51181"/>
                </a:lnTo>
                <a:lnTo>
                  <a:pt x="144271" y="56515"/>
                </a:lnTo>
                <a:lnTo>
                  <a:pt x="144780" y="61595"/>
                </a:lnTo>
                <a:lnTo>
                  <a:pt x="144906" y="66421"/>
                </a:lnTo>
                <a:lnTo>
                  <a:pt x="145161" y="71247"/>
                </a:lnTo>
                <a:lnTo>
                  <a:pt x="145161" y="196850"/>
                </a:lnTo>
                <a:lnTo>
                  <a:pt x="173989" y="196850"/>
                </a:lnTo>
                <a:lnTo>
                  <a:pt x="178943" y="196723"/>
                </a:lnTo>
                <a:lnTo>
                  <a:pt x="183133" y="195453"/>
                </a:lnTo>
                <a:lnTo>
                  <a:pt x="189483" y="190119"/>
                </a:lnTo>
                <a:lnTo>
                  <a:pt x="191262" y="186436"/>
                </a:lnTo>
                <a:lnTo>
                  <a:pt x="191388" y="101092"/>
                </a:lnTo>
                <a:lnTo>
                  <a:pt x="192658" y="94869"/>
                </a:lnTo>
                <a:lnTo>
                  <a:pt x="197993" y="85725"/>
                </a:lnTo>
                <a:lnTo>
                  <a:pt x="201675" y="83312"/>
                </a:lnTo>
                <a:lnTo>
                  <a:pt x="206375" y="83185"/>
                </a:lnTo>
                <a:lnTo>
                  <a:pt x="264445" y="83185"/>
                </a:lnTo>
                <a:lnTo>
                  <a:pt x="264096" y="81724"/>
                </a:lnTo>
                <a:lnTo>
                  <a:pt x="259996" y="72576"/>
                </a:lnTo>
                <a:lnTo>
                  <a:pt x="254254" y="64643"/>
                </a:lnTo>
                <a:lnTo>
                  <a:pt x="249425" y="60325"/>
                </a:lnTo>
                <a:lnTo>
                  <a:pt x="190626" y="60325"/>
                </a:lnTo>
                <a:lnTo>
                  <a:pt x="190500" y="58166"/>
                </a:lnTo>
                <a:lnTo>
                  <a:pt x="190119" y="56515"/>
                </a:lnTo>
                <a:lnTo>
                  <a:pt x="189864" y="54737"/>
                </a:lnTo>
                <a:lnTo>
                  <a:pt x="188849" y="51181"/>
                </a:lnTo>
                <a:close/>
              </a:path>
              <a:path w="410210" h="200025">
                <a:moveTo>
                  <a:pt x="264445" y="83185"/>
                </a:moveTo>
                <a:lnTo>
                  <a:pt x="206375" y="83185"/>
                </a:lnTo>
                <a:lnTo>
                  <a:pt x="211455" y="83312"/>
                </a:lnTo>
                <a:lnTo>
                  <a:pt x="215264" y="85598"/>
                </a:lnTo>
                <a:lnTo>
                  <a:pt x="217677" y="90043"/>
                </a:lnTo>
                <a:lnTo>
                  <a:pt x="220218" y="94615"/>
                </a:lnTo>
                <a:lnTo>
                  <a:pt x="221487" y="100838"/>
                </a:lnTo>
                <a:lnTo>
                  <a:pt x="221487" y="196850"/>
                </a:lnTo>
                <a:lnTo>
                  <a:pt x="250062" y="196850"/>
                </a:lnTo>
                <a:lnTo>
                  <a:pt x="255143" y="196723"/>
                </a:lnTo>
                <a:lnTo>
                  <a:pt x="259206" y="195453"/>
                </a:lnTo>
                <a:lnTo>
                  <a:pt x="262381" y="192786"/>
                </a:lnTo>
                <a:lnTo>
                  <a:pt x="265683" y="190119"/>
                </a:lnTo>
                <a:lnTo>
                  <a:pt x="267335" y="186436"/>
                </a:lnTo>
                <a:lnTo>
                  <a:pt x="267462" y="103759"/>
                </a:lnTo>
                <a:lnTo>
                  <a:pt x="266576" y="92110"/>
                </a:lnTo>
                <a:lnTo>
                  <a:pt x="264445" y="83185"/>
                </a:lnTo>
                <a:close/>
              </a:path>
              <a:path w="410210" h="200025">
                <a:moveTo>
                  <a:pt x="216915" y="49657"/>
                </a:moveTo>
                <a:lnTo>
                  <a:pt x="211581" y="49657"/>
                </a:lnTo>
                <a:lnTo>
                  <a:pt x="206501" y="50800"/>
                </a:lnTo>
                <a:lnTo>
                  <a:pt x="196850" y="54864"/>
                </a:lnTo>
                <a:lnTo>
                  <a:pt x="193167" y="57404"/>
                </a:lnTo>
                <a:lnTo>
                  <a:pt x="190626" y="60325"/>
                </a:lnTo>
                <a:lnTo>
                  <a:pt x="249425" y="60325"/>
                </a:lnTo>
                <a:lnTo>
                  <a:pt x="247062" y="58211"/>
                </a:lnTo>
                <a:lnTo>
                  <a:pt x="238442" y="53578"/>
                </a:lnTo>
                <a:lnTo>
                  <a:pt x="228393" y="50730"/>
                </a:lnTo>
                <a:lnTo>
                  <a:pt x="216915" y="4965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261361" y="6678676"/>
            <a:ext cx="196214" cy="2098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523363" y="6664452"/>
            <a:ext cx="620395" cy="224790"/>
          </a:xfrm>
          <a:custGeom>
            <a:avLst/>
            <a:gdLst/>
            <a:ahLst/>
            <a:cxnLst/>
            <a:rect l="l" t="t" r="r" b="b"/>
            <a:pathLst>
              <a:path w="620394" h="224790">
                <a:moveTo>
                  <a:pt x="358013" y="144018"/>
                </a:moveTo>
                <a:lnTo>
                  <a:pt x="256539" y="144018"/>
                </a:lnTo>
                <a:lnTo>
                  <a:pt x="248392" y="144611"/>
                </a:lnTo>
                <a:lnTo>
                  <a:pt x="216763" y="169614"/>
                </a:lnTo>
                <a:lnTo>
                  <a:pt x="216026" y="176022"/>
                </a:lnTo>
                <a:lnTo>
                  <a:pt x="216026" y="192278"/>
                </a:lnTo>
                <a:lnTo>
                  <a:pt x="240887" y="221916"/>
                </a:lnTo>
                <a:lnTo>
                  <a:pt x="256539" y="224281"/>
                </a:lnTo>
                <a:lnTo>
                  <a:pt x="358013" y="224281"/>
                </a:lnTo>
                <a:lnTo>
                  <a:pt x="395541" y="204628"/>
                </a:lnTo>
                <a:lnTo>
                  <a:pt x="398399" y="192278"/>
                </a:lnTo>
                <a:lnTo>
                  <a:pt x="398399" y="188849"/>
                </a:lnTo>
                <a:lnTo>
                  <a:pt x="268859" y="188849"/>
                </a:lnTo>
                <a:lnTo>
                  <a:pt x="265556" y="188468"/>
                </a:lnTo>
                <a:lnTo>
                  <a:pt x="263779" y="187706"/>
                </a:lnTo>
                <a:lnTo>
                  <a:pt x="262128" y="186944"/>
                </a:lnTo>
                <a:lnTo>
                  <a:pt x="261366" y="185800"/>
                </a:lnTo>
                <a:lnTo>
                  <a:pt x="261366" y="182625"/>
                </a:lnTo>
                <a:lnTo>
                  <a:pt x="262128" y="181356"/>
                </a:lnTo>
                <a:lnTo>
                  <a:pt x="263779" y="180721"/>
                </a:lnTo>
                <a:lnTo>
                  <a:pt x="265556" y="179959"/>
                </a:lnTo>
                <a:lnTo>
                  <a:pt x="268859" y="179705"/>
                </a:lnTo>
                <a:lnTo>
                  <a:pt x="398399" y="179705"/>
                </a:lnTo>
                <a:lnTo>
                  <a:pt x="398399" y="176022"/>
                </a:lnTo>
                <a:lnTo>
                  <a:pt x="373538" y="146383"/>
                </a:lnTo>
                <a:lnTo>
                  <a:pt x="366085" y="144611"/>
                </a:lnTo>
                <a:lnTo>
                  <a:pt x="358013" y="144018"/>
                </a:lnTo>
                <a:close/>
              </a:path>
              <a:path w="620394" h="224790">
                <a:moveTo>
                  <a:pt x="398399" y="179705"/>
                </a:moveTo>
                <a:lnTo>
                  <a:pt x="346075" y="179705"/>
                </a:lnTo>
                <a:lnTo>
                  <a:pt x="349376" y="179959"/>
                </a:lnTo>
                <a:lnTo>
                  <a:pt x="351155" y="180721"/>
                </a:lnTo>
                <a:lnTo>
                  <a:pt x="352806" y="181356"/>
                </a:lnTo>
                <a:lnTo>
                  <a:pt x="353568" y="182625"/>
                </a:lnTo>
                <a:lnTo>
                  <a:pt x="353568" y="185800"/>
                </a:lnTo>
                <a:lnTo>
                  <a:pt x="352806" y="186944"/>
                </a:lnTo>
                <a:lnTo>
                  <a:pt x="351155" y="187706"/>
                </a:lnTo>
                <a:lnTo>
                  <a:pt x="349376" y="188468"/>
                </a:lnTo>
                <a:lnTo>
                  <a:pt x="346075" y="188849"/>
                </a:lnTo>
                <a:lnTo>
                  <a:pt x="398399" y="188849"/>
                </a:lnTo>
                <a:lnTo>
                  <a:pt x="398399" y="179705"/>
                </a:lnTo>
                <a:close/>
              </a:path>
              <a:path w="620394" h="224790">
                <a:moveTo>
                  <a:pt x="473582" y="149098"/>
                </a:moveTo>
                <a:lnTo>
                  <a:pt x="426974" y="149098"/>
                </a:lnTo>
                <a:lnTo>
                  <a:pt x="426974" y="214249"/>
                </a:lnTo>
                <a:lnTo>
                  <a:pt x="428370" y="217805"/>
                </a:lnTo>
                <a:lnTo>
                  <a:pt x="431038" y="220218"/>
                </a:lnTo>
                <a:lnTo>
                  <a:pt x="433578" y="222758"/>
                </a:lnTo>
                <a:lnTo>
                  <a:pt x="437261" y="224028"/>
                </a:lnTo>
                <a:lnTo>
                  <a:pt x="580517" y="224028"/>
                </a:lnTo>
                <a:lnTo>
                  <a:pt x="584200" y="222758"/>
                </a:lnTo>
                <a:lnTo>
                  <a:pt x="589661" y="217805"/>
                </a:lnTo>
                <a:lnTo>
                  <a:pt x="591057" y="214249"/>
                </a:lnTo>
                <a:lnTo>
                  <a:pt x="591057" y="188341"/>
                </a:lnTo>
                <a:lnTo>
                  <a:pt x="473582" y="188341"/>
                </a:lnTo>
                <a:lnTo>
                  <a:pt x="473582" y="149098"/>
                </a:lnTo>
                <a:close/>
              </a:path>
              <a:path w="620394" h="224790">
                <a:moveTo>
                  <a:pt x="590169" y="13970"/>
                </a:moveTo>
                <a:lnTo>
                  <a:pt x="543813" y="13970"/>
                </a:lnTo>
                <a:lnTo>
                  <a:pt x="543813" y="162814"/>
                </a:lnTo>
                <a:lnTo>
                  <a:pt x="572516" y="162814"/>
                </a:lnTo>
                <a:lnTo>
                  <a:pt x="577976" y="162687"/>
                </a:lnTo>
                <a:lnTo>
                  <a:pt x="582294" y="161290"/>
                </a:lnTo>
                <a:lnTo>
                  <a:pt x="585343" y="158496"/>
                </a:lnTo>
                <a:lnTo>
                  <a:pt x="588518" y="155702"/>
                </a:lnTo>
                <a:lnTo>
                  <a:pt x="590169" y="152019"/>
                </a:lnTo>
                <a:lnTo>
                  <a:pt x="590169" y="96774"/>
                </a:lnTo>
                <a:lnTo>
                  <a:pt x="609473" y="96774"/>
                </a:lnTo>
                <a:lnTo>
                  <a:pt x="613282" y="95631"/>
                </a:lnTo>
                <a:lnTo>
                  <a:pt x="618870" y="91312"/>
                </a:lnTo>
                <a:lnTo>
                  <a:pt x="620268" y="87884"/>
                </a:lnTo>
                <a:lnTo>
                  <a:pt x="620394" y="57150"/>
                </a:lnTo>
                <a:lnTo>
                  <a:pt x="590169" y="57150"/>
                </a:lnTo>
                <a:lnTo>
                  <a:pt x="590169" y="13970"/>
                </a:lnTo>
                <a:close/>
              </a:path>
              <a:path w="620394" h="224790">
                <a:moveTo>
                  <a:pt x="506730" y="58800"/>
                </a:moveTo>
                <a:lnTo>
                  <a:pt x="446786" y="58800"/>
                </a:lnTo>
                <a:lnTo>
                  <a:pt x="436244" y="58928"/>
                </a:lnTo>
                <a:lnTo>
                  <a:pt x="428370" y="61975"/>
                </a:lnTo>
                <a:lnTo>
                  <a:pt x="423163" y="67818"/>
                </a:lnTo>
                <a:lnTo>
                  <a:pt x="418084" y="73660"/>
                </a:lnTo>
                <a:lnTo>
                  <a:pt x="415544" y="81025"/>
                </a:lnTo>
                <a:lnTo>
                  <a:pt x="415544" y="120777"/>
                </a:lnTo>
                <a:lnTo>
                  <a:pt x="446786" y="143383"/>
                </a:lnTo>
                <a:lnTo>
                  <a:pt x="506730" y="143383"/>
                </a:lnTo>
                <a:lnTo>
                  <a:pt x="537844" y="120777"/>
                </a:lnTo>
                <a:lnTo>
                  <a:pt x="537844" y="108458"/>
                </a:lnTo>
                <a:lnTo>
                  <a:pt x="468756" y="108458"/>
                </a:lnTo>
                <a:lnTo>
                  <a:pt x="466598" y="108077"/>
                </a:lnTo>
                <a:lnTo>
                  <a:pt x="464819" y="107187"/>
                </a:lnTo>
                <a:lnTo>
                  <a:pt x="463042" y="106425"/>
                </a:lnTo>
                <a:lnTo>
                  <a:pt x="462025" y="104648"/>
                </a:lnTo>
                <a:lnTo>
                  <a:pt x="462025" y="99441"/>
                </a:lnTo>
                <a:lnTo>
                  <a:pt x="463042" y="97790"/>
                </a:lnTo>
                <a:lnTo>
                  <a:pt x="466598" y="96520"/>
                </a:lnTo>
                <a:lnTo>
                  <a:pt x="468756" y="96139"/>
                </a:lnTo>
                <a:lnTo>
                  <a:pt x="537844" y="96139"/>
                </a:lnTo>
                <a:lnTo>
                  <a:pt x="537844" y="81025"/>
                </a:lnTo>
                <a:lnTo>
                  <a:pt x="535305" y="73660"/>
                </a:lnTo>
                <a:lnTo>
                  <a:pt x="525144" y="61975"/>
                </a:lnTo>
                <a:lnTo>
                  <a:pt x="517270" y="58928"/>
                </a:lnTo>
                <a:lnTo>
                  <a:pt x="506730" y="58800"/>
                </a:lnTo>
                <a:close/>
              </a:path>
              <a:path w="620394" h="224790">
                <a:moveTo>
                  <a:pt x="483616" y="108331"/>
                </a:moveTo>
                <a:lnTo>
                  <a:pt x="471297" y="108331"/>
                </a:lnTo>
                <a:lnTo>
                  <a:pt x="468756" y="108458"/>
                </a:lnTo>
                <a:lnTo>
                  <a:pt x="486029" y="108458"/>
                </a:lnTo>
                <a:lnTo>
                  <a:pt x="483616" y="108331"/>
                </a:lnTo>
                <a:close/>
              </a:path>
              <a:path w="620394" h="224790">
                <a:moveTo>
                  <a:pt x="537844" y="96139"/>
                </a:moveTo>
                <a:lnTo>
                  <a:pt x="486029" y="96139"/>
                </a:lnTo>
                <a:lnTo>
                  <a:pt x="487934" y="96520"/>
                </a:lnTo>
                <a:lnTo>
                  <a:pt x="490728" y="97790"/>
                </a:lnTo>
                <a:lnTo>
                  <a:pt x="491363" y="99441"/>
                </a:lnTo>
                <a:lnTo>
                  <a:pt x="491363" y="104648"/>
                </a:lnTo>
                <a:lnTo>
                  <a:pt x="490728" y="106425"/>
                </a:lnTo>
                <a:lnTo>
                  <a:pt x="489331" y="107187"/>
                </a:lnTo>
                <a:lnTo>
                  <a:pt x="487934" y="108077"/>
                </a:lnTo>
                <a:lnTo>
                  <a:pt x="486029" y="108458"/>
                </a:lnTo>
                <a:lnTo>
                  <a:pt x="537844" y="108458"/>
                </a:lnTo>
                <a:lnTo>
                  <a:pt x="537844" y="96139"/>
                </a:lnTo>
                <a:close/>
              </a:path>
              <a:path w="620394" h="224790">
                <a:moveTo>
                  <a:pt x="486029" y="96139"/>
                </a:moveTo>
                <a:lnTo>
                  <a:pt x="468756" y="96139"/>
                </a:lnTo>
                <a:lnTo>
                  <a:pt x="471297" y="96266"/>
                </a:lnTo>
                <a:lnTo>
                  <a:pt x="483616" y="96266"/>
                </a:lnTo>
                <a:lnTo>
                  <a:pt x="486029" y="96139"/>
                </a:lnTo>
                <a:close/>
              </a:path>
              <a:path w="620394" h="224790">
                <a:moveTo>
                  <a:pt x="539369" y="18796"/>
                </a:moveTo>
                <a:lnTo>
                  <a:pt x="411225" y="18796"/>
                </a:lnTo>
                <a:lnTo>
                  <a:pt x="411225" y="45085"/>
                </a:lnTo>
                <a:lnTo>
                  <a:pt x="412242" y="48387"/>
                </a:lnTo>
                <a:lnTo>
                  <a:pt x="416687" y="52324"/>
                </a:lnTo>
                <a:lnTo>
                  <a:pt x="419988" y="53340"/>
                </a:lnTo>
                <a:lnTo>
                  <a:pt x="530606" y="53340"/>
                </a:lnTo>
                <a:lnTo>
                  <a:pt x="533907" y="52324"/>
                </a:lnTo>
                <a:lnTo>
                  <a:pt x="538353" y="48387"/>
                </a:lnTo>
                <a:lnTo>
                  <a:pt x="539369" y="45085"/>
                </a:lnTo>
                <a:lnTo>
                  <a:pt x="539369" y="18796"/>
                </a:lnTo>
                <a:close/>
              </a:path>
              <a:path w="620394" h="224790">
                <a:moveTo>
                  <a:pt x="500125" y="0"/>
                </a:moveTo>
                <a:lnTo>
                  <a:pt x="453898" y="0"/>
                </a:lnTo>
                <a:lnTo>
                  <a:pt x="453898" y="18796"/>
                </a:lnTo>
                <a:lnTo>
                  <a:pt x="500125" y="18796"/>
                </a:lnTo>
                <a:lnTo>
                  <a:pt x="500125" y="0"/>
                </a:lnTo>
                <a:close/>
              </a:path>
              <a:path w="620394" h="224790">
                <a:moveTo>
                  <a:pt x="179705" y="160909"/>
                </a:moveTo>
                <a:lnTo>
                  <a:pt x="133095" y="160909"/>
                </a:lnTo>
                <a:lnTo>
                  <a:pt x="133095" y="166624"/>
                </a:lnTo>
                <a:lnTo>
                  <a:pt x="13969" y="166624"/>
                </a:lnTo>
                <a:lnTo>
                  <a:pt x="13969" y="215646"/>
                </a:lnTo>
                <a:lnTo>
                  <a:pt x="15112" y="218948"/>
                </a:lnTo>
                <a:lnTo>
                  <a:pt x="19685" y="223012"/>
                </a:lnTo>
                <a:lnTo>
                  <a:pt x="22987" y="224028"/>
                </a:lnTo>
                <a:lnTo>
                  <a:pt x="172593" y="224028"/>
                </a:lnTo>
                <a:lnTo>
                  <a:pt x="175894" y="223012"/>
                </a:lnTo>
                <a:lnTo>
                  <a:pt x="180467" y="218948"/>
                </a:lnTo>
                <a:lnTo>
                  <a:pt x="181610" y="215646"/>
                </a:lnTo>
                <a:lnTo>
                  <a:pt x="181610" y="197485"/>
                </a:lnTo>
                <a:lnTo>
                  <a:pt x="60451" y="197485"/>
                </a:lnTo>
                <a:lnTo>
                  <a:pt x="60451" y="191643"/>
                </a:lnTo>
                <a:lnTo>
                  <a:pt x="171450" y="191643"/>
                </a:lnTo>
                <a:lnTo>
                  <a:pt x="174625" y="190754"/>
                </a:lnTo>
                <a:lnTo>
                  <a:pt x="176656" y="188849"/>
                </a:lnTo>
                <a:lnTo>
                  <a:pt x="178816" y="187071"/>
                </a:lnTo>
                <a:lnTo>
                  <a:pt x="179831" y="183896"/>
                </a:lnTo>
                <a:lnTo>
                  <a:pt x="179705" y="160909"/>
                </a:lnTo>
                <a:close/>
              </a:path>
              <a:path w="620394" h="224790">
                <a:moveTo>
                  <a:pt x="179705" y="134620"/>
                </a:moveTo>
                <a:lnTo>
                  <a:pt x="13588" y="134620"/>
                </a:lnTo>
                <a:lnTo>
                  <a:pt x="13588" y="153289"/>
                </a:lnTo>
                <a:lnTo>
                  <a:pt x="14605" y="156337"/>
                </a:lnTo>
                <a:lnTo>
                  <a:pt x="18668" y="160147"/>
                </a:lnTo>
                <a:lnTo>
                  <a:pt x="21970" y="161036"/>
                </a:lnTo>
                <a:lnTo>
                  <a:pt x="26416" y="160909"/>
                </a:lnTo>
                <a:lnTo>
                  <a:pt x="179705" y="160909"/>
                </a:lnTo>
                <a:lnTo>
                  <a:pt x="179705" y="134620"/>
                </a:lnTo>
                <a:close/>
              </a:path>
              <a:path w="620394" h="224790">
                <a:moveTo>
                  <a:pt x="405130" y="102616"/>
                </a:moveTo>
                <a:lnTo>
                  <a:pt x="208914" y="102616"/>
                </a:lnTo>
                <a:lnTo>
                  <a:pt x="208914" y="128778"/>
                </a:lnTo>
                <a:lnTo>
                  <a:pt x="210185" y="132334"/>
                </a:lnTo>
                <a:lnTo>
                  <a:pt x="212598" y="134620"/>
                </a:lnTo>
                <a:lnTo>
                  <a:pt x="215011" y="136779"/>
                </a:lnTo>
                <a:lnTo>
                  <a:pt x="218694" y="137922"/>
                </a:lnTo>
                <a:lnTo>
                  <a:pt x="395350" y="137922"/>
                </a:lnTo>
                <a:lnTo>
                  <a:pt x="399034" y="136779"/>
                </a:lnTo>
                <a:lnTo>
                  <a:pt x="401447" y="134620"/>
                </a:lnTo>
                <a:lnTo>
                  <a:pt x="403860" y="132334"/>
                </a:lnTo>
                <a:lnTo>
                  <a:pt x="405130" y="128778"/>
                </a:lnTo>
                <a:lnTo>
                  <a:pt x="405130" y="102616"/>
                </a:lnTo>
                <a:close/>
              </a:path>
              <a:path w="620394" h="224790">
                <a:moveTo>
                  <a:pt x="358013" y="13335"/>
                </a:moveTo>
                <a:lnTo>
                  <a:pt x="256539" y="13335"/>
                </a:lnTo>
                <a:lnTo>
                  <a:pt x="248392" y="13908"/>
                </a:lnTo>
                <a:lnTo>
                  <a:pt x="216763" y="38858"/>
                </a:lnTo>
                <a:lnTo>
                  <a:pt x="216026" y="45339"/>
                </a:lnTo>
                <a:lnTo>
                  <a:pt x="216026" y="66929"/>
                </a:lnTo>
                <a:lnTo>
                  <a:pt x="245491" y="93472"/>
                </a:lnTo>
                <a:lnTo>
                  <a:pt x="245491" y="102616"/>
                </a:lnTo>
                <a:lnTo>
                  <a:pt x="291719" y="102616"/>
                </a:lnTo>
                <a:lnTo>
                  <a:pt x="291719" y="94487"/>
                </a:lnTo>
                <a:lnTo>
                  <a:pt x="369824" y="94487"/>
                </a:lnTo>
                <a:lnTo>
                  <a:pt x="369824" y="93345"/>
                </a:lnTo>
                <a:lnTo>
                  <a:pt x="372999" y="92456"/>
                </a:lnTo>
                <a:lnTo>
                  <a:pt x="375919" y="91440"/>
                </a:lnTo>
                <a:lnTo>
                  <a:pt x="395478" y="74930"/>
                </a:lnTo>
                <a:lnTo>
                  <a:pt x="397510" y="70993"/>
                </a:lnTo>
                <a:lnTo>
                  <a:pt x="398399" y="66929"/>
                </a:lnTo>
                <a:lnTo>
                  <a:pt x="398399" y="59055"/>
                </a:lnTo>
                <a:lnTo>
                  <a:pt x="273812" y="59055"/>
                </a:lnTo>
                <a:lnTo>
                  <a:pt x="268859" y="58928"/>
                </a:lnTo>
                <a:lnTo>
                  <a:pt x="265556" y="58547"/>
                </a:lnTo>
                <a:lnTo>
                  <a:pt x="263779" y="57658"/>
                </a:lnTo>
                <a:lnTo>
                  <a:pt x="262128" y="56642"/>
                </a:lnTo>
                <a:lnTo>
                  <a:pt x="261366" y="55499"/>
                </a:lnTo>
                <a:lnTo>
                  <a:pt x="261366" y="52324"/>
                </a:lnTo>
                <a:lnTo>
                  <a:pt x="262128" y="51054"/>
                </a:lnTo>
                <a:lnTo>
                  <a:pt x="263779" y="50165"/>
                </a:lnTo>
                <a:lnTo>
                  <a:pt x="265556" y="49403"/>
                </a:lnTo>
                <a:lnTo>
                  <a:pt x="268859" y="48895"/>
                </a:lnTo>
                <a:lnTo>
                  <a:pt x="398399" y="48895"/>
                </a:lnTo>
                <a:lnTo>
                  <a:pt x="398399" y="45339"/>
                </a:lnTo>
                <a:lnTo>
                  <a:pt x="373538" y="15636"/>
                </a:lnTo>
                <a:lnTo>
                  <a:pt x="366085" y="13908"/>
                </a:lnTo>
                <a:lnTo>
                  <a:pt x="358013" y="13335"/>
                </a:lnTo>
                <a:close/>
              </a:path>
              <a:path w="620394" h="224790">
                <a:moveTo>
                  <a:pt x="369824" y="94487"/>
                </a:moveTo>
                <a:lnTo>
                  <a:pt x="323469" y="94487"/>
                </a:lnTo>
                <a:lnTo>
                  <a:pt x="323469" y="102616"/>
                </a:lnTo>
                <a:lnTo>
                  <a:pt x="369824" y="102616"/>
                </a:lnTo>
                <a:lnTo>
                  <a:pt x="369824" y="94487"/>
                </a:lnTo>
                <a:close/>
              </a:path>
              <a:path w="620394" h="224790">
                <a:moveTo>
                  <a:pt x="398399" y="48895"/>
                </a:moveTo>
                <a:lnTo>
                  <a:pt x="346075" y="48895"/>
                </a:lnTo>
                <a:lnTo>
                  <a:pt x="349376" y="49403"/>
                </a:lnTo>
                <a:lnTo>
                  <a:pt x="351155" y="50165"/>
                </a:lnTo>
                <a:lnTo>
                  <a:pt x="352806" y="51054"/>
                </a:lnTo>
                <a:lnTo>
                  <a:pt x="353568" y="52324"/>
                </a:lnTo>
                <a:lnTo>
                  <a:pt x="353568" y="55499"/>
                </a:lnTo>
                <a:lnTo>
                  <a:pt x="341122" y="59055"/>
                </a:lnTo>
                <a:lnTo>
                  <a:pt x="398399" y="59055"/>
                </a:lnTo>
                <a:lnTo>
                  <a:pt x="398399" y="48895"/>
                </a:lnTo>
                <a:close/>
              </a:path>
              <a:path w="620394" h="224790">
                <a:moveTo>
                  <a:pt x="174751" y="126492"/>
                </a:moveTo>
                <a:lnTo>
                  <a:pt x="133095" y="126492"/>
                </a:lnTo>
                <a:lnTo>
                  <a:pt x="133095" y="130810"/>
                </a:lnTo>
                <a:lnTo>
                  <a:pt x="161925" y="130810"/>
                </a:lnTo>
                <a:lnTo>
                  <a:pt x="167386" y="130683"/>
                </a:lnTo>
                <a:lnTo>
                  <a:pt x="171576" y="129286"/>
                </a:lnTo>
                <a:lnTo>
                  <a:pt x="174751" y="126492"/>
                </a:lnTo>
                <a:close/>
              </a:path>
              <a:path w="620394" h="224790">
                <a:moveTo>
                  <a:pt x="179578" y="13716"/>
                </a:moveTo>
                <a:lnTo>
                  <a:pt x="133095" y="13716"/>
                </a:lnTo>
                <a:lnTo>
                  <a:pt x="133095" y="97409"/>
                </a:lnTo>
                <a:lnTo>
                  <a:pt x="131318" y="98298"/>
                </a:lnTo>
                <a:lnTo>
                  <a:pt x="128143" y="99060"/>
                </a:lnTo>
                <a:lnTo>
                  <a:pt x="118999" y="100330"/>
                </a:lnTo>
                <a:lnTo>
                  <a:pt x="114173" y="100584"/>
                </a:lnTo>
                <a:lnTo>
                  <a:pt x="2539" y="100584"/>
                </a:lnTo>
                <a:lnTo>
                  <a:pt x="2556" y="115189"/>
                </a:lnTo>
                <a:lnTo>
                  <a:pt x="2667" y="119506"/>
                </a:lnTo>
                <a:lnTo>
                  <a:pt x="4191" y="123190"/>
                </a:lnTo>
                <a:lnTo>
                  <a:pt x="7112" y="125730"/>
                </a:lnTo>
                <a:lnTo>
                  <a:pt x="9906" y="128397"/>
                </a:lnTo>
                <a:lnTo>
                  <a:pt x="13969" y="129667"/>
                </a:lnTo>
                <a:lnTo>
                  <a:pt x="107950" y="129667"/>
                </a:lnTo>
                <a:lnTo>
                  <a:pt x="133095" y="126492"/>
                </a:lnTo>
                <a:lnTo>
                  <a:pt x="174751" y="126492"/>
                </a:lnTo>
                <a:lnTo>
                  <a:pt x="177926" y="123698"/>
                </a:lnTo>
                <a:lnTo>
                  <a:pt x="179450" y="120015"/>
                </a:lnTo>
                <a:lnTo>
                  <a:pt x="179578" y="88265"/>
                </a:lnTo>
                <a:lnTo>
                  <a:pt x="196976" y="88265"/>
                </a:lnTo>
                <a:lnTo>
                  <a:pt x="200913" y="87249"/>
                </a:lnTo>
                <a:lnTo>
                  <a:pt x="203707" y="85090"/>
                </a:lnTo>
                <a:lnTo>
                  <a:pt x="206375" y="82804"/>
                </a:lnTo>
                <a:lnTo>
                  <a:pt x="207899" y="79502"/>
                </a:lnTo>
                <a:lnTo>
                  <a:pt x="207899" y="48768"/>
                </a:lnTo>
                <a:lnTo>
                  <a:pt x="179578" y="48768"/>
                </a:lnTo>
                <a:lnTo>
                  <a:pt x="179578" y="13716"/>
                </a:lnTo>
                <a:close/>
              </a:path>
              <a:path w="620394" h="224790">
                <a:moveTo>
                  <a:pt x="128778" y="18287"/>
                </a:moveTo>
                <a:lnTo>
                  <a:pt x="126" y="18287"/>
                </a:lnTo>
                <a:lnTo>
                  <a:pt x="0" y="40512"/>
                </a:lnTo>
                <a:lnTo>
                  <a:pt x="1016" y="43687"/>
                </a:lnTo>
                <a:lnTo>
                  <a:pt x="3682" y="46355"/>
                </a:lnTo>
                <a:lnTo>
                  <a:pt x="4191" y="46736"/>
                </a:lnTo>
                <a:lnTo>
                  <a:pt x="4953" y="47117"/>
                </a:lnTo>
                <a:lnTo>
                  <a:pt x="5587" y="47625"/>
                </a:lnTo>
                <a:lnTo>
                  <a:pt x="6350" y="47879"/>
                </a:lnTo>
                <a:lnTo>
                  <a:pt x="7112" y="48260"/>
                </a:lnTo>
                <a:lnTo>
                  <a:pt x="6095" y="51689"/>
                </a:lnTo>
                <a:lnTo>
                  <a:pt x="5663" y="54610"/>
                </a:lnTo>
                <a:lnTo>
                  <a:pt x="27495" y="92344"/>
                </a:lnTo>
                <a:lnTo>
                  <a:pt x="44450" y="95758"/>
                </a:lnTo>
                <a:lnTo>
                  <a:pt x="44450" y="100584"/>
                </a:lnTo>
                <a:lnTo>
                  <a:pt x="91059" y="100584"/>
                </a:lnTo>
                <a:lnTo>
                  <a:pt x="91059" y="95377"/>
                </a:lnTo>
                <a:lnTo>
                  <a:pt x="98444" y="93801"/>
                </a:lnTo>
                <a:lnTo>
                  <a:pt x="124472" y="66040"/>
                </a:lnTo>
                <a:lnTo>
                  <a:pt x="58547" y="66040"/>
                </a:lnTo>
                <a:lnTo>
                  <a:pt x="55753" y="65278"/>
                </a:lnTo>
                <a:lnTo>
                  <a:pt x="52069" y="62356"/>
                </a:lnTo>
                <a:lnTo>
                  <a:pt x="51054" y="60579"/>
                </a:lnTo>
                <a:lnTo>
                  <a:pt x="51054" y="56261"/>
                </a:lnTo>
                <a:lnTo>
                  <a:pt x="51943" y="54610"/>
                </a:lnTo>
                <a:lnTo>
                  <a:pt x="53593" y="53086"/>
                </a:lnTo>
                <a:lnTo>
                  <a:pt x="55372" y="51562"/>
                </a:lnTo>
                <a:lnTo>
                  <a:pt x="58293" y="50800"/>
                </a:lnTo>
                <a:lnTo>
                  <a:pt x="124260" y="50800"/>
                </a:lnTo>
                <a:lnTo>
                  <a:pt x="123825" y="49275"/>
                </a:lnTo>
                <a:lnTo>
                  <a:pt x="123317" y="47625"/>
                </a:lnTo>
                <a:lnTo>
                  <a:pt x="124206" y="47117"/>
                </a:lnTo>
                <a:lnTo>
                  <a:pt x="125094" y="46481"/>
                </a:lnTo>
                <a:lnTo>
                  <a:pt x="127888" y="43687"/>
                </a:lnTo>
                <a:lnTo>
                  <a:pt x="128778" y="40512"/>
                </a:lnTo>
                <a:lnTo>
                  <a:pt x="128778" y="18287"/>
                </a:lnTo>
                <a:close/>
              </a:path>
              <a:path w="620394" h="224790">
                <a:moveTo>
                  <a:pt x="124260" y="50800"/>
                </a:moveTo>
                <a:lnTo>
                  <a:pt x="73532" y="50800"/>
                </a:lnTo>
                <a:lnTo>
                  <a:pt x="76454" y="51562"/>
                </a:lnTo>
                <a:lnTo>
                  <a:pt x="78231" y="53086"/>
                </a:lnTo>
                <a:lnTo>
                  <a:pt x="79882" y="54610"/>
                </a:lnTo>
                <a:lnTo>
                  <a:pt x="80772" y="56261"/>
                </a:lnTo>
                <a:lnTo>
                  <a:pt x="80772" y="60579"/>
                </a:lnTo>
                <a:lnTo>
                  <a:pt x="79756" y="62356"/>
                </a:lnTo>
                <a:lnTo>
                  <a:pt x="77978" y="63881"/>
                </a:lnTo>
                <a:lnTo>
                  <a:pt x="76073" y="65278"/>
                </a:lnTo>
                <a:lnTo>
                  <a:pt x="73279" y="66040"/>
                </a:lnTo>
                <a:lnTo>
                  <a:pt x="124472" y="66040"/>
                </a:lnTo>
                <a:lnTo>
                  <a:pt x="124556" y="65278"/>
                </a:lnTo>
                <a:lnTo>
                  <a:pt x="125094" y="58800"/>
                </a:lnTo>
                <a:lnTo>
                  <a:pt x="124968" y="54864"/>
                </a:lnTo>
                <a:lnTo>
                  <a:pt x="124587" y="52959"/>
                </a:lnTo>
                <a:lnTo>
                  <a:pt x="124332" y="51054"/>
                </a:lnTo>
                <a:lnTo>
                  <a:pt x="124260" y="50800"/>
                </a:lnTo>
                <a:close/>
              </a:path>
              <a:path w="620394" h="224790">
                <a:moveTo>
                  <a:pt x="88137" y="1650"/>
                </a:moveTo>
                <a:lnTo>
                  <a:pt x="41910" y="1650"/>
                </a:lnTo>
                <a:lnTo>
                  <a:pt x="41910" y="18287"/>
                </a:lnTo>
                <a:lnTo>
                  <a:pt x="88137" y="18287"/>
                </a:lnTo>
                <a:lnTo>
                  <a:pt x="88137" y="165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03448" y="6666483"/>
            <a:ext cx="391160" cy="222885"/>
          </a:xfrm>
          <a:custGeom>
            <a:avLst/>
            <a:gdLst/>
            <a:ahLst/>
            <a:cxnLst/>
            <a:rect l="l" t="t" r="r" b="b"/>
            <a:pathLst>
              <a:path w="391160" h="222884">
                <a:moveTo>
                  <a:pt x="390778" y="173736"/>
                </a:moveTo>
                <a:lnTo>
                  <a:pt x="344424" y="173736"/>
                </a:lnTo>
                <a:lnTo>
                  <a:pt x="344424" y="222504"/>
                </a:lnTo>
                <a:lnTo>
                  <a:pt x="372999" y="222504"/>
                </a:lnTo>
                <a:lnTo>
                  <a:pt x="378078" y="222377"/>
                </a:lnTo>
                <a:lnTo>
                  <a:pt x="382269" y="220853"/>
                </a:lnTo>
                <a:lnTo>
                  <a:pt x="389000" y="215138"/>
                </a:lnTo>
                <a:lnTo>
                  <a:pt x="390651" y="211328"/>
                </a:lnTo>
                <a:lnTo>
                  <a:pt x="390778" y="173736"/>
                </a:lnTo>
                <a:close/>
              </a:path>
              <a:path w="391160" h="222884">
                <a:moveTo>
                  <a:pt x="390778" y="138303"/>
                </a:moveTo>
                <a:lnTo>
                  <a:pt x="224916" y="138303"/>
                </a:lnTo>
                <a:lnTo>
                  <a:pt x="224916" y="165608"/>
                </a:lnTo>
                <a:lnTo>
                  <a:pt x="226060" y="168910"/>
                </a:lnTo>
                <a:lnTo>
                  <a:pt x="228218" y="170942"/>
                </a:lnTo>
                <a:lnTo>
                  <a:pt x="230504" y="172847"/>
                </a:lnTo>
                <a:lnTo>
                  <a:pt x="233934" y="173863"/>
                </a:lnTo>
                <a:lnTo>
                  <a:pt x="238378" y="173736"/>
                </a:lnTo>
                <a:lnTo>
                  <a:pt x="390778" y="173736"/>
                </a:lnTo>
                <a:lnTo>
                  <a:pt x="390778" y="138303"/>
                </a:lnTo>
                <a:close/>
              </a:path>
              <a:path w="391160" h="222884">
                <a:moveTo>
                  <a:pt x="184530" y="160020"/>
                </a:moveTo>
                <a:lnTo>
                  <a:pt x="137794" y="160020"/>
                </a:lnTo>
                <a:lnTo>
                  <a:pt x="137794" y="165100"/>
                </a:lnTo>
                <a:lnTo>
                  <a:pt x="10794" y="165100"/>
                </a:lnTo>
                <a:lnTo>
                  <a:pt x="10794" y="213614"/>
                </a:lnTo>
                <a:lnTo>
                  <a:pt x="11937" y="216916"/>
                </a:lnTo>
                <a:lnTo>
                  <a:pt x="14096" y="218948"/>
                </a:lnTo>
                <a:lnTo>
                  <a:pt x="16382" y="220980"/>
                </a:lnTo>
                <a:lnTo>
                  <a:pt x="19812" y="221996"/>
                </a:lnTo>
                <a:lnTo>
                  <a:pt x="177037" y="221996"/>
                </a:lnTo>
                <a:lnTo>
                  <a:pt x="180466" y="220980"/>
                </a:lnTo>
                <a:lnTo>
                  <a:pt x="182625" y="218948"/>
                </a:lnTo>
                <a:lnTo>
                  <a:pt x="184912" y="216916"/>
                </a:lnTo>
                <a:lnTo>
                  <a:pt x="186054" y="213614"/>
                </a:lnTo>
                <a:lnTo>
                  <a:pt x="186054" y="195072"/>
                </a:lnTo>
                <a:lnTo>
                  <a:pt x="57150" y="195072"/>
                </a:lnTo>
                <a:lnTo>
                  <a:pt x="57150" y="189738"/>
                </a:lnTo>
                <a:lnTo>
                  <a:pt x="176602" y="189738"/>
                </a:lnTo>
                <a:lnTo>
                  <a:pt x="179324" y="188976"/>
                </a:lnTo>
                <a:lnTo>
                  <a:pt x="181482" y="187071"/>
                </a:lnTo>
                <a:lnTo>
                  <a:pt x="183514" y="185166"/>
                </a:lnTo>
                <a:lnTo>
                  <a:pt x="184530" y="182118"/>
                </a:lnTo>
                <a:lnTo>
                  <a:pt x="184530" y="160020"/>
                </a:lnTo>
                <a:close/>
              </a:path>
              <a:path w="391160" h="222884">
                <a:moveTo>
                  <a:pt x="176602" y="189738"/>
                </a:moveTo>
                <a:lnTo>
                  <a:pt x="171703" y="189738"/>
                </a:lnTo>
                <a:lnTo>
                  <a:pt x="176149" y="189865"/>
                </a:lnTo>
                <a:lnTo>
                  <a:pt x="176602" y="189738"/>
                </a:lnTo>
                <a:close/>
              </a:path>
              <a:path w="391160" h="222884">
                <a:moveTo>
                  <a:pt x="184530" y="133985"/>
                </a:moveTo>
                <a:lnTo>
                  <a:pt x="10287" y="133985"/>
                </a:lnTo>
                <a:lnTo>
                  <a:pt x="10287" y="152400"/>
                </a:lnTo>
                <a:lnTo>
                  <a:pt x="11302" y="155448"/>
                </a:lnTo>
                <a:lnTo>
                  <a:pt x="15366" y="159258"/>
                </a:lnTo>
                <a:lnTo>
                  <a:pt x="18668" y="160147"/>
                </a:lnTo>
                <a:lnTo>
                  <a:pt x="23113" y="160020"/>
                </a:lnTo>
                <a:lnTo>
                  <a:pt x="184530" y="160020"/>
                </a:lnTo>
                <a:lnTo>
                  <a:pt x="184530" y="133985"/>
                </a:lnTo>
                <a:close/>
              </a:path>
              <a:path w="391160" h="222884">
                <a:moveTo>
                  <a:pt x="122809" y="125984"/>
                </a:moveTo>
                <a:lnTo>
                  <a:pt x="76326" y="125984"/>
                </a:lnTo>
                <a:lnTo>
                  <a:pt x="76326" y="133985"/>
                </a:lnTo>
                <a:lnTo>
                  <a:pt x="119506" y="133985"/>
                </a:lnTo>
                <a:lnTo>
                  <a:pt x="120523" y="133096"/>
                </a:lnTo>
                <a:lnTo>
                  <a:pt x="121285" y="131953"/>
                </a:lnTo>
                <a:lnTo>
                  <a:pt x="121792" y="130556"/>
                </a:lnTo>
                <a:lnTo>
                  <a:pt x="122300" y="129286"/>
                </a:lnTo>
                <a:lnTo>
                  <a:pt x="122681" y="127762"/>
                </a:lnTo>
                <a:lnTo>
                  <a:pt x="122809" y="125984"/>
                </a:lnTo>
                <a:close/>
              </a:path>
              <a:path w="391160" h="222884">
                <a:moveTo>
                  <a:pt x="196087" y="93726"/>
                </a:moveTo>
                <a:lnTo>
                  <a:pt x="0" y="93726"/>
                </a:lnTo>
                <a:lnTo>
                  <a:pt x="0" y="116967"/>
                </a:lnTo>
                <a:lnTo>
                  <a:pt x="1269" y="120523"/>
                </a:lnTo>
                <a:lnTo>
                  <a:pt x="3682" y="122682"/>
                </a:lnTo>
                <a:lnTo>
                  <a:pt x="6095" y="124968"/>
                </a:lnTo>
                <a:lnTo>
                  <a:pt x="9778" y="125984"/>
                </a:lnTo>
                <a:lnTo>
                  <a:pt x="186436" y="125984"/>
                </a:lnTo>
                <a:lnTo>
                  <a:pt x="190118" y="124968"/>
                </a:lnTo>
                <a:lnTo>
                  <a:pt x="192531" y="122682"/>
                </a:lnTo>
                <a:lnTo>
                  <a:pt x="194944" y="120523"/>
                </a:lnTo>
                <a:lnTo>
                  <a:pt x="196087" y="116967"/>
                </a:lnTo>
                <a:lnTo>
                  <a:pt x="196087" y="93726"/>
                </a:lnTo>
                <a:close/>
              </a:path>
              <a:path w="391160" h="222884">
                <a:moveTo>
                  <a:pt x="390778" y="98171"/>
                </a:moveTo>
                <a:lnTo>
                  <a:pt x="338074" y="98171"/>
                </a:lnTo>
                <a:lnTo>
                  <a:pt x="339471" y="98425"/>
                </a:lnTo>
                <a:lnTo>
                  <a:pt x="340994" y="98552"/>
                </a:lnTo>
                <a:lnTo>
                  <a:pt x="344424" y="98552"/>
                </a:lnTo>
                <a:lnTo>
                  <a:pt x="344424" y="131953"/>
                </a:lnTo>
                <a:lnTo>
                  <a:pt x="378713" y="131953"/>
                </a:lnTo>
                <a:lnTo>
                  <a:pt x="382904" y="130429"/>
                </a:lnTo>
                <a:lnTo>
                  <a:pt x="389127" y="124968"/>
                </a:lnTo>
                <a:lnTo>
                  <a:pt x="390778" y="121158"/>
                </a:lnTo>
                <a:lnTo>
                  <a:pt x="390778" y="98171"/>
                </a:lnTo>
                <a:close/>
              </a:path>
              <a:path w="391160" h="222884">
                <a:moveTo>
                  <a:pt x="323596" y="48006"/>
                </a:moveTo>
                <a:lnTo>
                  <a:pt x="277240" y="48006"/>
                </a:lnTo>
                <a:lnTo>
                  <a:pt x="277240" y="54229"/>
                </a:lnTo>
                <a:lnTo>
                  <a:pt x="215773" y="54229"/>
                </a:lnTo>
                <a:lnTo>
                  <a:pt x="215773" y="122682"/>
                </a:lnTo>
                <a:lnTo>
                  <a:pt x="216915" y="125984"/>
                </a:lnTo>
                <a:lnTo>
                  <a:pt x="219075" y="128143"/>
                </a:lnTo>
                <a:lnTo>
                  <a:pt x="221361" y="130175"/>
                </a:lnTo>
                <a:lnTo>
                  <a:pt x="224789" y="131318"/>
                </a:lnTo>
                <a:lnTo>
                  <a:pt x="308737" y="131318"/>
                </a:lnTo>
                <a:lnTo>
                  <a:pt x="315213" y="131064"/>
                </a:lnTo>
                <a:lnTo>
                  <a:pt x="327025" y="130302"/>
                </a:lnTo>
                <a:lnTo>
                  <a:pt x="332613" y="129540"/>
                </a:lnTo>
                <a:lnTo>
                  <a:pt x="338074" y="128524"/>
                </a:lnTo>
                <a:lnTo>
                  <a:pt x="338074" y="98171"/>
                </a:lnTo>
                <a:lnTo>
                  <a:pt x="390778" y="98171"/>
                </a:lnTo>
                <a:lnTo>
                  <a:pt x="390778" y="95885"/>
                </a:lnTo>
                <a:lnTo>
                  <a:pt x="262127" y="95885"/>
                </a:lnTo>
                <a:lnTo>
                  <a:pt x="262127" y="89154"/>
                </a:lnTo>
                <a:lnTo>
                  <a:pt x="315540" y="89154"/>
                </a:lnTo>
                <a:lnTo>
                  <a:pt x="318262" y="88392"/>
                </a:lnTo>
                <a:lnTo>
                  <a:pt x="322579" y="84836"/>
                </a:lnTo>
                <a:lnTo>
                  <a:pt x="323596" y="81661"/>
                </a:lnTo>
                <a:lnTo>
                  <a:pt x="323596" y="48006"/>
                </a:lnTo>
                <a:close/>
              </a:path>
              <a:path w="391160" h="222884">
                <a:moveTo>
                  <a:pt x="390778" y="11938"/>
                </a:moveTo>
                <a:lnTo>
                  <a:pt x="344424" y="11938"/>
                </a:lnTo>
                <a:lnTo>
                  <a:pt x="344424" y="26289"/>
                </a:lnTo>
                <a:lnTo>
                  <a:pt x="329564" y="26289"/>
                </a:lnTo>
                <a:lnTo>
                  <a:pt x="342646" y="59055"/>
                </a:lnTo>
                <a:lnTo>
                  <a:pt x="344424" y="59055"/>
                </a:lnTo>
                <a:lnTo>
                  <a:pt x="344424" y="66167"/>
                </a:lnTo>
                <a:lnTo>
                  <a:pt x="329564" y="66167"/>
                </a:lnTo>
                <a:lnTo>
                  <a:pt x="329605" y="89281"/>
                </a:lnTo>
                <a:lnTo>
                  <a:pt x="330453" y="91948"/>
                </a:lnTo>
                <a:lnTo>
                  <a:pt x="332359" y="94234"/>
                </a:lnTo>
                <a:lnTo>
                  <a:pt x="328929" y="94742"/>
                </a:lnTo>
                <a:lnTo>
                  <a:pt x="325247" y="95123"/>
                </a:lnTo>
                <a:lnTo>
                  <a:pt x="321055" y="95377"/>
                </a:lnTo>
                <a:lnTo>
                  <a:pt x="314705" y="95631"/>
                </a:lnTo>
                <a:lnTo>
                  <a:pt x="311912" y="95631"/>
                </a:lnTo>
                <a:lnTo>
                  <a:pt x="306577" y="95885"/>
                </a:lnTo>
                <a:lnTo>
                  <a:pt x="390778" y="95885"/>
                </a:lnTo>
                <a:lnTo>
                  <a:pt x="390778" y="11938"/>
                </a:lnTo>
                <a:close/>
              </a:path>
              <a:path w="391160" h="222884">
                <a:moveTo>
                  <a:pt x="315540" y="89154"/>
                </a:moveTo>
                <a:lnTo>
                  <a:pt x="310641" y="89154"/>
                </a:lnTo>
                <a:lnTo>
                  <a:pt x="315087" y="89281"/>
                </a:lnTo>
                <a:lnTo>
                  <a:pt x="315540" y="89154"/>
                </a:lnTo>
                <a:close/>
              </a:path>
              <a:path w="391160" h="222884">
                <a:moveTo>
                  <a:pt x="323596" y="12446"/>
                </a:moveTo>
                <a:lnTo>
                  <a:pt x="215011" y="12446"/>
                </a:lnTo>
                <a:lnTo>
                  <a:pt x="215011" y="40386"/>
                </a:lnTo>
                <a:lnTo>
                  <a:pt x="216026" y="43434"/>
                </a:lnTo>
                <a:lnTo>
                  <a:pt x="218059" y="45339"/>
                </a:lnTo>
                <a:lnTo>
                  <a:pt x="220217" y="47244"/>
                </a:lnTo>
                <a:lnTo>
                  <a:pt x="223392" y="48133"/>
                </a:lnTo>
                <a:lnTo>
                  <a:pt x="227837" y="48006"/>
                </a:lnTo>
                <a:lnTo>
                  <a:pt x="323596" y="48006"/>
                </a:lnTo>
                <a:lnTo>
                  <a:pt x="323596" y="12446"/>
                </a:lnTo>
                <a:close/>
              </a:path>
              <a:path w="391160" h="222884">
                <a:moveTo>
                  <a:pt x="132334" y="47625"/>
                </a:moveTo>
                <a:lnTo>
                  <a:pt x="64515" y="47625"/>
                </a:lnTo>
                <a:lnTo>
                  <a:pt x="61594" y="49657"/>
                </a:lnTo>
                <a:lnTo>
                  <a:pt x="58038" y="51435"/>
                </a:lnTo>
                <a:lnTo>
                  <a:pt x="20149" y="60154"/>
                </a:lnTo>
                <a:lnTo>
                  <a:pt x="8000" y="60579"/>
                </a:lnTo>
                <a:lnTo>
                  <a:pt x="8000" y="90551"/>
                </a:lnTo>
                <a:lnTo>
                  <a:pt x="49339" y="86725"/>
                </a:lnTo>
                <a:lnTo>
                  <a:pt x="90297" y="72263"/>
                </a:lnTo>
                <a:lnTo>
                  <a:pt x="98298" y="64770"/>
                </a:lnTo>
                <a:lnTo>
                  <a:pt x="188594" y="64770"/>
                </a:lnTo>
                <a:lnTo>
                  <a:pt x="188594" y="60579"/>
                </a:lnTo>
                <a:lnTo>
                  <a:pt x="180466" y="60579"/>
                </a:lnTo>
                <a:lnTo>
                  <a:pt x="172592" y="59944"/>
                </a:lnTo>
                <a:lnTo>
                  <a:pt x="157479" y="57404"/>
                </a:lnTo>
                <a:lnTo>
                  <a:pt x="150113" y="55499"/>
                </a:lnTo>
                <a:lnTo>
                  <a:pt x="142875" y="52832"/>
                </a:lnTo>
                <a:lnTo>
                  <a:pt x="138811" y="51435"/>
                </a:lnTo>
                <a:lnTo>
                  <a:pt x="135254" y="49657"/>
                </a:lnTo>
                <a:lnTo>
                  <a:pt x="132334" y="47625"/>
                </a:lnTo>
                <a:close/>
              </a:path>
              <a:path w="391160" h="222884">
                <a:moveTo>
                  <a:pt x="188594" y="64770"/>
                </a:moveTo>
                <a:lnTo>
                  <a:pt x="98298" y="64770"/>
                </a:lnTo>
                <a:lnTo>
                  <a:pt x="101600" y="68707"/>
                </a:lnTo>
                <a:lnTo>
                  <a:pt x="140688" y="85310"/>
                </a:lnTo>
                <a:lnTo>
                  <a:pt x="181496" y="90453"/>
                </a:lnTo>
                <a:lnTo>
                  <a:pt x="188594" y="90551"/>
                </a:lnTo>
                <a:lnTo>
                  <a:pt x="188594" y="64770"/>
                </a:lnTo>
                <a:close/>
              </a:path>
              <a:path w="391160" h="222884">
                <a:moveTo>
                  <a:pt x="184657" y="16510"/>
                </a:moveTo>
                <a:lnTo>
                  <a:pt x="10921" y="16510"/>
                </a:lnTo>
                <a:lnTo>
                  <a:pt x="10921" y="39497"/>
                </a:lnTo>
                <a:lnTo>
                  <a:pt x="12064" y="42672"/>
                </a:lnTo>
                <a:lnTo>
                  <a:pt x="14224" y="44704"/>
                </a:lnTo>
                <a:lnTo>
                  <a:pt x="16509" y="46609"/>
                </a:lnTo>
                <a:lnTo>
                  <a:pt x="19812" y="47625"/>
                </a:lnTo>
                <a:lnTo>
                  <a:pt x="175894" y="47625"/>
                </a:lnTo>
                <a:lnTo>
                  <a:pt x="179197" y="46609"/>
                </a:lnTo>
                <a:lnTo>
                  <a:pt x="181482" y="44704"/>
                </a:lnTo>
                <a:lnTo>
                  <a:pt x="183641" y="42672"/>
                </a:lnTo>
                <a:lnTo>
                  <a:pt x="184657" y="39497"/>
                </a:lnTo>
                <a:lnTo>
                  <a:pt x="184657" y="16510"/>
                </a:lnTo>
                <a:close/>
              </a:path>
              <a:path w="391160" h="222884">
                <a:moveTo>
                  <a:pt x="121412" y="0"/>
                </a:moveTo>
                <a:lnTo>
                  <a:pt x="75437" y="0"/>
                </a:lnTo>
                <a:lnTo>
                  <a:pt x="75437" y="16510"/>
                </a:lnTo>
                <a:lnTo>
                  <a:pt x="121412" y="16510"/>
                </a:lnTo>
                <a:lnTo>
                  <a:pt x="121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78682" y="6678421"/>
            <a:ext cx="386715" cy="211454"/>
          </a:xfrm>
          <a:custGeom>
            <a:avLst/>
            <a:gdLst/>
            <a:ahLst/>
            <a:cxnLst/>
            <a:rect l="l" t="t" r="r" b="b"/>
            <a:pathLst>
              <a:path w="386714" h="211454">
                <a:moveTo>
                  <a:pt x="267462" y="113664"/>
                </a:moveTo>
                <a:lnTo>
                  <a:pt x="220979" y="113664"/>
                </a:lnTo>
                <a:lnTo>
                  <a:pt x="220979" y="200278"/>
                </a:lnTo>
                <a:lnTo>
                  <a:pt x="222250" y="203834"/>
                </a:lnTo>
                <a:lnTo>
                  <a:pt x="224789" y="206247"/>
                </a:lnTo>
                <a:lnTo>
                  <a:pt x="227329" y="208787"/>
                </a:lnTo>
                <a:lnTo>
                  <a:pt x="230885" y="210057"/>
                </a:lnTo>
                <a:lnTo>
                  <a:pt x="376427" y="210057"/>
                </a:lnTo>
                <a:lnTo>
                  <a:pt x="379983" y="208787"/>
                </a:lnTo>
                <a:lnTo>
                  <a:pt x="385190" y="203834"/>
                </a:lnTo>
                <a:lnTo>
                  <a:pt x="386460" y="200278"/>
                </a:lnTo>
                <a:lnTo>
                  <a:pt x="386460" y="174370"/>
                </a:lnTo>
                <a:lnTo>
                  <a:pt x="267462" y="174370"/>
                </a:lnTo>
                <a:lnTo>
                  <a:pt x="267462" y="161670"/>
                </a:lnTo>
                <a:lnTo>
                  <a:pt x="386460" y="161670"/>
                </a:lnTo>
                <a:lnTo>
                  <a:pt x="386460" y="125983"/>
                </a:lnTo>
                <a:lnTo>
                  <a:pt x="267462" y="125983"/>
                </a:lnTo>
                <a:lnTo>
                  <a:pt x="267462" y="113664"/>
                </a:lnTo>
                <a:close/>
              </a:path>
              <a:path w="386714" h="211454">
                <a:moveTo>
                  <a:pt x="386460" y="161670"/>
                </a:moveTo>
                <a:lnTo>
                  <a:pt x="340105" y="161670"/>
                </a:lnTo>
                <a:lnTo>
                  <a:pt x="340105" y="174370"/>
                </a:lnTo>
                <a:lnTo>
                  <a:pt x="386460" y="174370"/>
                </a:lnTo>
                <a:lnTo>
                  <a:pt x="386460" y="161670"/>
                </a:lnTo>
                <a:close/>
              </a:path>
              <a:path w="386714" h="211454">
                <a:moveTo>
                  <a:pt x="386460" y="113664"/>
                </a:moveTo>
                <a:lnTo>
                  <a:pt x="340105" y="113664"/>
                </a:lnTo>
                <a:lnTo>
                  <a:pt x="340105" y="125983"/>
                </a:lnTo>
                <a:lnTo>
                  <a:pt x="386460" y="125983"/>
                </a:lnTo>
                <a:lnTo>
                  <a:pt x="386460" y="113664"/>
                </a:lnTo>
                <a:close/>
              </a:path>
              <a:path w="386714" h="211454">
                <a:moveTo>
                  <a:pt x="135381" y="120522"/>
                </a:moveTo>
                <a:lnTo>
                  <a:pt x="37972" y="120522"/>
                </a:lnTo>
                <a:lnTo>
                  <a:pt x="30158" y="121066"/>
                </a:lnTo>
                <a:lnTo>
                  <a:pt x="833" y="146069"/>
                </a:lnTo>
                <a:lnTo>
                  <a:pt x="0" y="153669"/>
                </a:lnTo>
                <a:lnTo>
                  <a:pt x="0" y="177800"/>
                </a:lnTo>
                <a:lnTo>
                  <a:pt x="23082" y="208787"/>
                </a:lnTo>
                <a:lnTo>
                  <a:pt x="37972" y="210946"/>
                </a:lnTo>
                <a:lnTo>
                  <a:pt x="135381" y="210946"/>
                </a:lnTo>
                <a:lnTo>
                  <a:pt x="170418" y="192024"/>
                </a:lnTo>
                <a:lnTo>
                  <a:pt x="173354" y="177800"/>
                </a:lnTo>
                <a:lnTo>
                  <a:pt x="173354" y="174370"/>
                </a:lnTo>
                <a:lnTo>
                  <a:pt x="53466" y="174370"/>
                </a:lnTo>
                <a:lnTo>
                  <a:pt x="50418" y="173608"/>
                </a:lnTo>
                <a:lnTo>
                  <a:pt x="48894" y="172084"/>
                </a:lnTo>
                <a:lnTo>
                  <a:pt x="47243" y="170560"/>
                </a:lnTo>
                <a:lnTo>
                  <a:pt x="46608" y="168655"/>
                </a:lnTo>
                <a:lnTo>
                  <a:pt x="46608" y="162178"/>
                </a:lnTo>
                <a:lnTo>
                  <a:pt x="47243" y="160146"/>
                </a:lnTo>
                <a:lnTo>
                  <a:pt x="50418" y="157225"/>
                </a:lnTo>
                <a:lnTo>
                  <a:pt x="53466" y="156463"/>
                </a:lnTo>
                <a:lnTo>
                  <a:pt x="58038" y="156336"/>
                </a:lnTo>
                <a:lnTo>
                  <a:pt x="173354" y="156336"/>
                </a:lnTo>
                <a:lnTo>
                  <a:pt x="173354" y="153669"/>
                </a:lnTo>
                <a:lnTo>
                  <a:pt x="150431" y="122681"/>
                </a:lnTo>
                <a:lnTo>
                  <a:pt x="143287" y="121066"/>
                </a:lnTo>
                <a:lnTo>
                  <a:pt x="135381" y="120522"/>
                </a:lnTo>
                <a:close/>
              </a:path>
              <a:path w="386714" h="211454">
                <a:moveTo>
                  <a:pt x="173354" y="156336"/>
                </a:moveTo>
                <a:lnTo>
                  <a:pt x="115188" y="156336"/>
                </a:lnTo>
                <a:lnTo>
                  <a:pt x="120014" y="156463"/>
                </a:lnTo>
                <a:lnTo>
                  <a:pt x="123189" y="157225"/>
                </a:lnTo>
                <a:lnTo>
                  <a:pt x="126110" y="160146"/>
                </a:lnTo>
                <a:lnTo>
                  <a:pt x="126872" y="162178"/>
                </a:lnTo>
                <a:lnTo>
                  <a:pt x="126618" y="164591"/>
                </a:lnTo>
                <a:lnTo>
                  <a:pt x="126618" y="166242"/>
                </a:lnTo>
                <a:lnTo>
                  <a:pt x="126872" y="168655"/>
                </a:lnTo>
                <a:lnTo>
                  <a:pt x="126110" y="170560"/>
                </a:lnTo>
                <a:lnTo>
                  <a:pt x="124587" y="172084"/>
                </a:lnTo>
                <a:lnTo>
                  <a:pt x="123189" y="173608"/>
                </a:lnTo>
                <a:lnTo>
                  <a:pt x="120014" y="174370"/>
                </a:lnTo>
                <a:lnTo>
                  <a:pt x="173354" y="174370"/>
                </a:lnTo>
                <a:lnTo>
                  <a:pt x="173354" y="156336"/>
                </a:lnTo>
                <a:close/>
              </a:path>
              <a:path w="386714" h="211454">
                <a:moveTo>
                  <a:pt x="46608" y="507"/>
                </a:moveTo>
                <a:lnTo>
                  <a:pt x="253" y="507"/>
                </a:lnTo>
                <a:lnTo>
                  <a:pt x="253" y="105409"/>
                </a:lnTo>
                <a:lnTo>
                  <a:pt x="1396" y="108711"/>
                </a:lnTo>
                <a:lnTo>
                  <a:pt x="3555" y="110616"/>
                </a:lnTo>
                <a:lnTo>
                  <a:pt x="5714" y="112648"/>
                </a:lnTo>
                <a:lnTo>
                  <a:pt x="9016" y="113664"/>
                </a:lnTo>
                <a:lnTo>
                  <a:pt x="104647" y="113664"/>
                </a:lnTo>
                <a:lnTo>
                  <a:pt x="107950" y="112648"/>
                </a:lnTo>
                <a:lnTo>
                  <a:pt x="110108" y="110616"/>
                </a:lnTo>
                <a:lnTo>
                  <a:pt x="112267" y="108711"/>
                </a:lnTo>
                <a:lnTo>
                  <a:pt x="113410" y="105409"/>
                </a:lnTo>
                <a:lnTo>
                  <a:pt x="113410" y="78231"/>
                </a:lnTo>
                <a:lnTo>
                  <a:pt x="46608" y="78231"/>
                </a:lnTo>
                <a:lnTo>
                  <a:pt x="46608" y="57657"/>
                </a:lnTo>
                <a:lnTo>
                  <a:pt x="113410" y="57657"/>
                </a:lnTo>
                <a:lnTo>
                  <a:pt x="113410" y="21970"/>
                </a:lnTo>
                <a:lnTo>
                  <a:pt x="46608" y="21970"/>
                </a:lnTo>
                <a:lnTo>
                  <a:pt x="46608" y="507"/>
                </a:lnTo>
                <a:close/>
              </a:path>
              <a:path w="386714" h="211454">
                <a:moveTo>
                  <a:pt x="113410" y="57657"/>
                </a:moveTo>
                <a:lnTo>
                  <a:pt x="67182" y="57657"/>
                </a:lnTo>
                <a:lnTo>
                  <a:pt x="67182" y="78231"/>
                </a:lnTo>
                <a:lnTo>
                  <a:pt x="113410" y="78231"/>
                </a:lnTo>
                <a:lnTo>
                  <a:pt x="113410" y="57657"/>
                </a:lnTo>
                <a:close/>
              </a:path>
              <a:path w="386714" h="211454">
                <a:moveTo>
                  <a:pt x="113410" y="507"/>
                </a:moveTo>
                <a:lnTo>
                  <a:pt x="67182" y="507"/>
                </a:lnTo>
                <a:lnTo>
                  <a:pt x="67182" y="21970"/>
                </a:lnTo>
                <a:lnTo>
                  <a:pt x="113410" y="21970"/>
                </a:lnTo>
                <a:lnTo>
                  <a:pt x="113410" y="507"/>
                </a:lnTo>
                <a:close/>
              </a:path>
              <a:path w="386714" h="211454">
                <a:moveTo>
                  <a:pt x="386460" y="71500"/>
                </a:moveTo>
                <a:lnTo>
                  <a:pt x="340105" y="71500"/>
                </a:lnTo>
                <a:lnTo>
                  <a:pt x="340105" y="108838"/>
                </a:lnTo>
                <a:lnTo>
                  <a:pt x="368934" y="108838"/>
                </a:lnTo>
                <a:lnTo>
                  <a:pt x="374395" y="108711"/>
                </a:lnTo>
                <a:lnTo>
                  <a:pt x="378587" y="107314"/>
                </a:lnTo>
                <a:lnTo>
                  <a:pt x="381762" y="104520"/>
                </a:lnTo>
                <a:lnTo>
                  <a:pt x="384809" y="101726"/>
                </a:lnTo>
                <a:lnTo>
                  <a:pt x="386460" y="98043"/>
                </a:lnTo>
                <a:lnTo>
                  <a:pt x="386460" y="71500"/>
                </a:lnTo>
                <a:close/>
              </a:path>
              <a:path w="386714" h="211454">
                <a:moveTo>
                  <a:pt x="257809" y="507"/>
                </a:moveTo>
                <a:lnTo>
                  <a:pt x="211454" y="507"/>
                </a:lnTo>
                <a:lnTo>
                  <a:pt x="211454" y="99313"/>
                </a:lnTo>
                <a:lnTo>
                  <a:pt x="212470" y="102488"/>
                </a:lnTo>
                <a:lnTo>
                  <a:pt x="214629" y="104520"/>
                </a:lnTo>
                <a:lnTo>
                  <a:pt x="216915" y="106552"/>
                </a:lnTo>
                <a:lnTo>
                  <a:pt x="220217" y="107441"/>
                </a:lnTo>
                <a:lnTo>
                  <a:pt x="315721" y="107441"/>
                </a:lnTo>
                <a:lnTo>
                  <a:pt x="319023" y="106552"/>
                </a:lnTo>
                <a:lnTo>
                  <a:pt x="321309" y="104520"/>
                </a:lnTo>
                <a:lnTo>
                  <a:pt x="323468" y="102488"/>
                </a:lnTo>
                <a:lnTo>
                  <a:pt x="324612" y="99313"/>
                </a:lnTo>
                <a:lnTo>
                  <a:pt x="324612" y="72008"/>
                </a:lnTo>
                <a:lnTo>
                  <a:pt x="257809" y="72008"/>
                </a:lnTo>
                <a:lnTo>
                  <a:pt x="257809" y="52831"/>
                </a:lnTo>
                <a:lnTo>
                  <a:pt x="386460" y="52831"/>
                </a:lnTo>
                <a:lnTo>
                  <a:pt x="386460" y="36575"/>
                </a:lnTo>
                <a:lnTo>
                  <a:pt x="324612" y="36575"/>
                </a:lnTo>
                <a:lnTo>
                  <a:pt x="324612" y="17652"/>
                </a:lnTo>
                <a:lnTo>
                  <a:pt x="257809" y="17652"/>
                </a:lnTo>
                <a:lnTo>
                  <a:pt x="257809" y="507"/>
                </a:lnTo>
                <a:close/>
              </a:path>
              <a:path w="386714" h="211454">
                <a:moveTo>
                  <a:pt x="386460" y="52831"/>
                </a:moveTo>
                <a:lnTo>
                  <a:pt x="278383" y="52831"/>
                </a:lnTo>
                <a:lnTo>
                  <a:pt x="278383" y="72008"/>
                </a:lnTo>
                <a:lnTo>
                  <a:pt x="324612" y="72008"/>
                </a:lnTo>
                <a:lnTo>
                  <a:pt x="324612" y="71500"/>
                </a:lnTo>
                <a:lnTo>
                  <a:pt x="386460" y="71500"/>
                </a:lnTo>
                <a:lnTo>
                  <a:pt x="386460" y="52831"/>
                </a:lnTo>
                <a:close/>
              </a:path>
              <a:path w="386714" h="211454">
                <a:moveTo>
                  <a:pt x="386460" y="0"/>
                </a:moveTo>
                <a:lnTo>
                  <a:pt x="340105" y="0"/>
                </a:lnTo>
                <a:lnTo>
                  <a:pt x="340105" y="36575"/>
                </a:lnTo>
                <a:lnTo>
                  <a:pt x="386460" y="36575"/>
                </a:lnTo>
                <a:lnTo>
                  <a:pt x="386460" y="0"/>
                </a:lnTo>
                <a:close/>
              </a:path>
              <a:path w="386714" h="211454">
                <a:moveTo>
                  <a:pt x="324612" y="507"/>
                </a:moveTo>
                <a:lnTo>
                  <a:pt x="278383" y="507"/>
                </a:lnTo>
                <a:lnTo>
                  <a:pt x="278383" y="17652"/>
                </a:lnTo>
                <a:lnTo>
                  <a:pt x="324612" y="17652"/>
                </a:lnTo>
                <a:lnTo>
                  <a:pt x="324612" y="507"/>
                </a:lnTo>
                <a:close/>
              </a:path>
              <a:path w="386714" h="211454">
                <a:moveTo>
                  <a:pt x="169417" y="0"/>
                </a:moveTo>
                <a:lnTo>
                  <a:pt x="123062" y="0"/>
                </a:lnTo>
                <a:lnTo>
                  <a:pt x="123062" y="115188"/>
                </a:lnTo>
                <a:lnTo>
                  <a:pt x="157225" y="115188"/>
                </a:lnTo>
                <a:lnTo>
                  <a:pt x="161543" y="113791"/>
                </a:lnTo>
                <a:lnTo>
                  <a:pt x="164591" y="110997"/>
                </a:lnTo>
                <a:lnTo>
                  <a:pt x="167766" y="108203"/>
                </a:lnTo>
                <a:lnTo>
                  <a:pt x="169417" y="104393"/>
                </a:lnTo>
                <a:lnTo>
                  <a:pt x="169417" y="75437"/>
                </a:lnTo>
                <a:lnTo>
                  <a:pt x="188721" y="75437"/>
                </a:lnTo>
                <a:lnTo>
                  <a:pt x="199643" y="35940"/>
                </a:lnTo>
                <a:lnTo>
                  <a:pt x="169417" y="35940"/>
                </a:lnTo>
                <a:lnTo>
                  <a:pt x="16941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23088" y="711022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1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4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05435" y="171069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89788" y="204469"/>
                </a:lnTo>
                <a:lnTo>
                  <a:pt x="294309" y="206628"/>
                </a:lnTo>
                <a:lnTo>
                  <a:pt x="298805" y="208152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08177" y="7112507"/>
            <a:ext cx="246202" cy="203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20521" y="720803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11528" y="7110476"/>
            <a:ext cx="588645" cy="210820"/>
          </a:xfrm>
          <a:custGeom>
            <a:avLst/>
            <a:gdLst/>
            <a:ahLst/>
            <a:cxnLst/>
            <a:rect l="l" t="t" r="r" b="b"/>
            <a:pathLst>
              <a:path w="588644" h="210820">
                <a:moveTo>
                  <a:pt x="384556" y="120523"/>
                </a:moveTo>
                <a:lnTo>
                  <a:pt x="218694" y="120523"/>
                </a:lnTo>
                <a:lnTo>
                  <a:pt x="218694" y="147700"/>
                </a:lnTo>
                <a:lnTo>
                  <a:pt x="219837" y="151003"/>
                </a:lnTo>
                <a:lnTo>
                  <a:pt x="221996" y="153035"/>
                </a:lnTo>
                <a:lnTo>
                  <a:pt x="224282" y="154940"/>
                </a:lnTo>
                <a:lnTo>
                  <a:pt x="227711" y="155956"/>
                </a:lnTo>
                <a:lnTo>
                  <a:pt x="338201" y="155956"/>
                </a:lnTo>
                <a:lnTo>
                  <a:pt x="338201" y="210566"/>
                </a:lnTo>
                <a:lnTo>
                  <a:pt x="366776" y="210566"/>
                </a:lnTo>
                <a:lnTo>
                  <a:pt x="371856" y="210438"/>
                </a:lnTo>
                <a:lnTo>
                  <a:pt x="376047" y="208915"/>
                </a:lnTo>
                <a:lnTo>
                  <a:pt x="382778" y="203200"/>
                </a:lnTo>
                <a:lnTo>
                  <a:pt x="384428" y="199390"/>
                </a:lnTo>
                <a:lnTo>
                  <a:pt x="384556" y="194818"/>
                </a:lnTo>
                <a:lnTo>
                  <a:pt x="384556" y="120523"/>
                </a:lnTo>
                <a:close/>
              </a:path>
              <a:path w="588644" h="210820">
                <a:moveTo>
                  <a:pt x="175006" y="137794"/>
                </a:moveTo>
                <a:lnTo>
                  <a:pt x="128397" y="137794"/>
                </a:lnTo>
                <a:lnTo>
                  <a:pt x="128397" y="143763"/>
                </a:lnTo>
                <a:lnTo>
                  <a:pt x="9271" y="143763"/>
                </a:lnTo>
                <a:lnTo>
                  <a:pt x="9271" y="201675"/>
                </a:lnTo>
                <a:lnTo>
                  <a:pt x="10414" y="204978"/>
                </a:lnTo>
                <a:lnTo>
                  <a:pt x="14986" y="209042"/>
                </a:lnTo>
                <a:lnTo>
                  <a:pt x="18287" y="210057"/>
                </a:lnTo>
                <a:lnTo>
                  <a:pt x="167894" y="210057"/>
                </a:lnTo>
                <a:lnTo>
                  <a:pt x="171196" y="209042"/>
                </a:lnTo>
                <a:lnTo>
                  <a:pt x="175768" y="204978"/>
                </a:lnTo>
                <a:lnTo>
                  <a:pt x="176911" y="201675"/>
                </a:lnTo>
                <a:lnTo>
                  <a:pt x="176911" y="179197"/>
                </a:lnTo>
                <a:lnTo>
                  <a:pt x="55753" y="179197"/>
                </a:lnTo>
                <a:lnTo>
                  <a:pt x="55753" y="173100"/>
                </a:lnTo>
                <a:lnTo>
                  <a:pt x="166751" y="173100"/>
                </a:lnTo>
                <a:lnTo>
                  <a:pt x="169926" y="172212"/>
                </a:lnTo>
                <a:lnTo>
                  <a:pt x="171958" y="170306"/>
                </a:lnTo>
                <a:lnTo>
                  <a:pt x="174117" y="168529"/>
                </a:lnTo>
                <a:lnTo>
                  <a:pt x="175133" y="165354"/>
                </a:lnTo>
                <a:lnTo>
                  <a:pt x="175006" y="160909"/>
                </a:lnTo>
                <a:lnTo>
                  <a:pt x="175006" y="137794"/>
                </a:lnTo>
                <a:close/>
              </a:path>
              <a:path w="588644" h="210820">
                <a:moveTo>
                  <a:pt x="175006" y="107187"/>
                </a:moveTo>
                <a:lnTo>
                  <a:pt x="8890" y="107187"/>
                </a:lnTo>
                <a:lnTo>
                  <a:pt x="8890" y="130175"/>
                </a:lnTo>
                <a:lnTo>
                  <a:pt x="9906" y="133223"/>
                </a:lnTo>
                <a:lnTo>
                  <a:pt x="13970" y="137032"/>
                </a:lnTo>
                <a:lnTo>
                  <a:pt x="17271" y="137922"/>
                </a:lnTo>
                <a:lnTo>
                  <a:pt x="21717" y="137794"/>
                </a:lnTo>
                <a:lnTo>
                  <a:pt x="175006" y="137794"/>
                </a:lnTo>
                <a:lnTo>
                  <a:pt x="175006" y="107187"/>
                </a:lnTo>
                <a:close/>
              </a:path>
              <a:path w="588644" h="210820">
                <a:moveTo>
                  <a:pt x="175006" y="87503"/>
                </a:moveTo>
                <a:lnTo>
                  <a:pt x="128651" y="87503"/>
                </a:lnTo>
                <a:lnTo>
                  <a:pt x="128651" y="101981"/>
                </a:lnTo>
                <a:lnTo>
                  <a:pt x="157480" y="101981"/>
                </a:lnTo>
                <a:lnTo>
                  <a:pt x="162940" y="101854"/>
                </a:lnTo>
                <a:lnTo>
                  <a:pt x="167132" y="100456"/>
                </a:lnTo>
                <a:lnTo>
                  <a:pt x="170307" y="97662"/>
                </a:lnTo>
                <a:lnTo>
                  <a:pt x="173355" y="94868"/>
                </a:lnTo>
                <a:lnTo>
                  <a:pt x="175006" y="91186"/>
                </a:lnTo>
                <a:lnTo>
                  <a:pt x="175006" y="87503"/>
                </a:lnTo>
                <a:close/>
              </a:path>
              <a:path w="588644" h="210820">
                <a:moveTo>
                  <a:pt x="46355" y="507"/>
                </a:moveTo>
                <a:lnTo>
                  <a:pt x="0" y="507"/>
                </a:lnTo>
                <a:lnTo>
                  <a:pt x="0" y="93091"/>
                </a:lnTo>
                <a:lnTo>
                  <a:pt x="1015" y="96266"/>
                </a:lnTo>
                <a:lnTo>
                  <a:pt x="3175" y="98298"/>
                </a:lnTo>
                <a:lnTo>
                  <a:pt x="5461" y="100330"/>
                </a:lnTo>
                <a:lnTo>
                  <a:pt x="8762" y="101346"/>
                </a:lnTo>
                <a:lnTo>
                  <a:pt x="13208" y="101218"/>
                </a:lnTo>
                <a:lnTo>
                  <a:pt x="104679" y="101218"/>
                </a:lnTo>
                <a:lnTo>
                  <a:pt x="107568" y="100330"/>
                </a:lnTo>
                <a:lnTo>
                  <a:pt x="109855" y="98298"/>
                </a:lnTo>
                <a:lnTo>
                  <a:pt x="112014" y="96266"/>
                </a:lnTo>
                <a:lnTo>
                  <a:pt x="113157" y="93091"/>
                </a:lnTo>
                <a:lnTo>
                  <a:pt x="113157" y="87503"/>
                </a:lnTo>
                <a:lnTo>
                  <a:pt x="175006" y="87503"/>
                </a:lnTo>
                <a:lnTo>
                  <a:pt x="175006" y="65786"/>
                </a:lnTo>
                <a:lnTo>
                  <a:pt x="46355" y="65786"/>
                </a:lnTo>
                <a:lnTo>
                  <a:pt x="46355" y="50037"/>
                </a:lnTo>
                <a:lnTo>
                  <a:pt x="113157" y="50037"/>
                </a:lnTo>
                <a:lnTo>
                  <a:pt x="113157" y="44831"/>
                </a:lnTo>
                <a:lnTo>
                  <a:pt x="175006" y="44831"/>
                </a:lnTo>
                <a:lnTo>
                  <a:pt x="175006" y="14859"/>
                </a:lnTo>
                <a:lnTo>
                  <a:pt x="46355" y="14859"/>
                </a:lnTo>
                <a:lnTo>
                  <a:pt x="46355" y="507"/>
                </a:lnTo>
                <a:close/>
              </a:path>
              <a:path w="588644" h="210820">
                <a:moveTo>
                  <a:pt x="104679" y="101218"/>
                </a:moveTo>
                <a:lnTo>
                  <a:pt x="99822" y="101218"/>
                </a:lnTo>
                <a:lnTo>
                  <a:pt x="104267" y="101346"/>
                </a:lnTo>
                <a:lnTo>
                  <a:pt x="104679" y="101218"/>
                </a:lnTo>
                <a:close/>
              </a:path>
              <a:path w="588644" h="210820">
                <a:moveTo>
                  <a:pt x="113157" y="50037"/>
                </a:moveTo>
                <a:lnTo>
                  <a:pt x="66929" y="50037"/>
                </a:lnTo>
                <a:lnTo>
                  <a:pt x="66929" y="65786"/>
                </a:lnTo>
                <a:lnTo>
                  <a:pt x="175006" y="65786"/>
                </a:lnTo>
                <a:lnTo>
                  <a:pt x="175006" y="53467"/>
                </a:lnTo>
                <a:lnTo>
                  <a:pt x="113157" y="53467"/>
                </a:lnTo>
                <a:lnTo>
                  <a:pt x="113157" y="50037"/>
                </a:lnTo>
                <a:close/>
              </a:path>
              <a:path w="588644" h="210820">
                <a:moveTo>
                  <a:pt x="175006" y="44831"/>
                </a:moveTo>
                <a:lnTo>
                  <a:pt x="128651" y="44831"/>
                </a:lnTo>
                <a:lnTo>
                  <a:pt x="128651" y="53467"/>
                </a:lnTo>
                <a:lnTo>
                  <a:pt x="175006" y="53467"/>
                </a:lnTo>
                <a:lnTo>
                  <a:pt x="175006" y="44831"/>
                </a:lnTo>
                <a:close/>
              </a:path>
              <a:path w="588644" h="210820">
                <a:moveTo>
                  <a:pt x="113157" y="507"/>
                </a:moveTo>
                <a:lnTo>
                  <a:pt x="66929" y="507"/>
                </a:lnTo>
                <a:lnTo>
                  <a:pt x="66929" y="14859"/>
                </a:lnTo>
                <a:lnTo>
                  <a:pt x="175006" y="14859"/>
                </a:lnTo>
                <a:lnTo>
                  <a:pt x="175006" y="10922"/>
                </a:lnTo>
                <a:lnTo>
                  <a:pt x="113157" y="10922"/>
                </a:lnTo>
                <a:lnTo>
                  <a:pt x="113157" y="507"/>
                </a:lnTo>
                <a:close/>
              </a:path>
              <a:path w="588644" h="210820">
                <a:moveTo>
                  <a:pt x="175006" y="0"/>
                </a:moveTo>
                <a:lnTo>
                  <a:pt x="128651" y="0"/>
                </a:lnTo>
                <a:lnTo>
                  <a:pt x="128651" y="10922"/>
                </a:lnTo>
                <a:lnTo>
                  <a:pt x="175006" y="10922"/>
                </a:lnTo>
                <a:lnTo>
                  <a:pt x="175006" y="0"/>
                </a:lnTo>
                <a:close/>
              </a:path>
              <a:path w="588644" h="210820">
                <a:moveTo>
                  <a:pt x="259080" y="35941"/>
                </a:moveTo>
                <a:lnTo>
                  <a:pt x="214249" y="35941"/>
                </a:lnTo>
                <a:lnTo>
                  <a:pt x="214249" y="50418"/>
                </a:lnTo>
                <a:lnTo>
                  <a:pt x="212471" y="58547"/>
                </a:lnTo>
                <a:lnTo>
                  <a:pt x="208787" y="64262"/>
                </a:lnTo>
                <a:lnTo>
                  <a:pt x="205232" y="69976"/>
                </a:lnTo>
                <a:lnTo>
                  <a:pt x="200279" y="74294"/>
                </a:lnTo>
                <a:lnTo>
                  <a:pt x="193929" y="77216"/>
                </a:lnTo>
                <a:lnTo>
                  <a:pt x="193929" y="115697"/>
                </a:lnTo>
                <a:lnTo>
                  <a:pt x="200533" y="114935"/>
                </a:lnTo>
                <a:lnTo>
                  <a:pt x="208153" y="112522"/>
                </a:lnTo>
                <a:lnTo>
                  <a:pt x="216789" y="108076"/>
                </a:lnTo>
                <a:lnTo>
                  <a:pt x="225679" y="103759"/>
                </a:lnTo>
                <a:lnTo>
                  <a:pt x="232156" y="99441"/>
                </a:lnTo>
                <a:lnTo>
                  <a:pt x="235965" y="95123"/>
                </a:lnTo>
                <a:lnTo>
                  <a:pt x="333628" y="95123"/>
                </a:lnTo>
                <a:lnTo>
                  <a:pt x="333628" y="77216"/>
                </a:lnTo>
                <a:lnTo>
                  <a:pt x="327533" y="74294"/>
                </a:lnTo>
                <a:lnTo>
                  <a:pt x="323229" y="70231"/>
                </a:lnTo>
                <a:lnTo>
                  <a:pt x="264541" y="70231"/>
                </a:lnTo>
                <a:lnTo>
                  <a:pt x="262890" y="65786"/>
                </a:lnTo>
                <a:lnTo>
                  <a:pt x="261467" y="61087"/>
                </a:lnTo>
                <a:lnTo>
                  <a:pt x="260575" y="56642"/>
                </a:lnTo>
                <a:lnTo>
                  <a:pt x="259587" y="52197"/>
                </a:lnTo>
                <a:lnTo>
                  <a:pt x="259080" y="46609"/>
                </a:lnTo>
                <a:lnTo>
                  <a:pt x="259080" y="35941"/>
                </a:lnTo>
                <a:close/>
              </a:path>
              <a:path w="588644" h="210820">
                <a:moveTo>
                  <a:pt x="333628" y="95123"/>
                </a:moveTo>
                <a:lnTo>
                  <a:pt x="293370" y="95123"/>
                </a:lnTo>
                <a:lnTo>
                  <a:pt x="296926" y="99694"/>
                </a:lnTo>
                <a:lnTo>
                  <a:pt x="302768" y="104267"/>
                </a:lnTo>
                <a:lnTo>
                  <a:pt x="319404" y="113411"/>
                </a:lnTo>
                <a:lnTo>
                  <a:pt x="327025" y="115569"/>
                </a:lnTo>
                <a:lnTo>
                  <a:pt x="333628" y="115443"/>
                </a:lnTo>
                <a:lnTo>
                  <a:pt x="333628" y="95123"/>
                </a:lnTo>
                <a:close/>
              </a:path>
              <a:path w="588644" h="210820">
                <a:moveTo>
                  <a:pt x="293370" y="95123"/>
                </a:moveTo>
                <a:lnTo>
                  <a:pt x="235965" y="95123"/>
                </a:lnTo>
                <a:lnTo>
                  <a:pt x="239268" y="99313"/>
                </a:lnTo>
                <a:lnTo>
                  <a:pt x="264541" y="115443"/>
                </a:lnTo>
                <a:lnTo>
                  <a:pt x="270129" y="112775"/>
                </a:lnTo>
                <a:lnTo>
                  <a:pt x="293370" y="95123"/>
                </a:lnTo>
                <a:close/>
              </a:path>
              <a:path w="588644" h="210820">
                <a:moveTo>
                  <a:pt x="315087" y="35941"/>
                </a:moveTo>
                <a:lnTo>
                  <a:pt x="270256" y="35941"/>
                </a:lnTo>
                <a:lnTo>
                  <a:pt x="270129" y="46355"/>
                </a:lnTo>
                <a:lnTo>
                  <a:pt x="269875" y="49149"/>
                </a:lnTo>
                <a:lnTo>
                  <a:pt x="264541" y="70231"/>
                </a:lnTo>
                <a:lnTo>
                  <a:pt x="323229" y="70231"/>
                </a:lnTo>
                <a:lnTo>
                  <a:pt x="322960" y="69976"/>
                </a:lnTo>
                <a:lnTo>
                  <a:pt x="319785" y="64262"/>
                </a:lnTo>
                <a:lnTo>
                  <a:pt x="316738" y="58547"/>
                </a:lnTo>
                <a:lnTo>
                  <a:pt x="315087" y="50418"/>
                </a:lnTo>
                <a:lnTo>
                  <a:pt x="315087" y="35941"/>
                </a:lnTo>
                <a:close/>
              </a:path>
              <a:path w="588644" h="210820">
                <a:moveTo>
                  <a:pt x="328168" y="254"/>
                </a:moveTo>
                <a:lnTo>
                  <a:pt x="198501" y="254"/>
                </a:lnTo>
                <a:lnTo>
                  <a:pt x="198501" y="27686"/>
                </a:lnTo>
                <a:lnTo>
                  <a:pt x="199390" y="30987"/>
                </a:lnTo>
                <a:lnTo>
                  <a:pt x="201295" y="32893"/>
                </a:lnTo>
                <a:lnTo>
                  <a:pt x="203073" y="34925"/>
                </a:lnTo>
                <a:lnTo>
                  <a:pt x="206248" y="35941"/>
                </a:lnTo>
                <a:lnTo>
                  <a:pt x="320675" y="35941"/>
                </a:lnTo>
                <a:lnTo>
                  <a:pt x="323722" y="34925"/>
                </a:lnTo>
                <a:lnTo>
                  <a:pt x="325501" y="32893"/>
                </a:lnTo>
                <a:lnTo>
                  <a:pt x="327278" y="30987"/>
                </a:lnTo>
                <a:lnTo>
                  <a:pt x="328168" y="27686"/>
                </a:lnTo>
                <a:lnTo>
                  <a:pt x="328168" y="254"/>
                </a:lnTo>
                <a:close/>
              </a:path>
              <a:path w="588644" h="210820">
                <a:moveTo>
                  <a:pt x="526541" y="635"/>
                </a:moveTo>
                <a:lnTo>
                  <a:pt x="415797" y="635"/>
                </a:lnTo>
                <a:lnTo>
                  <a:pt x="415797" y="21717"/>
                </a:lnTo>
                <a:lnTo>
                  <a:pt x="415925" y="26162"/>
                </a:lnTo>
                <a:lnTo>
                  <a:pt x="417322" y="29718"/>
                </a:lnTo>
                <a:lnTo>
                  <a:pt x="420116" y="32131"/>
                </a:lnTo>
                <a:lnTo>
                  <a:pt x="422783" y="34543"/>
                </a:lnTo>
                <a:lnTo>
                  <a:pt x="425958" y="35813"/>
                </a:lnTo>
                <a:lnTo>
                  <a:pt x="429768" y="35941"/>
                </a:lnTo>
                <a:lnTo>
                  <a:pt x="478028" y="36068"/>
                </a:lnTo>
                <a:lnTo>
                  <a:pt x="478028" y="93218"/>
                </a:lnTo>
                <a:lnTo>
                  <a:pt x="471330" y="135534"/>
                </a:lnTo>
                <a:lnTo>
                  <a:pt x="441166" y="167862"/>
                </a:lnTo>
                <a:lnTo>
                  <a:pt x="416306" y="172847"/>
                </a:lnTo>
                <a:lnTo>
                  <a:pt x="416306" y="208661"/>
                </a:lnTo>
                <a:lnTo>
                  <a:pt x="462422" y="200977"/>
                </a:lnTo>
                <a:lnTo>
                  <a:pt x="497204" y="177673"/>
                </a:lnTo>
                <a:lnTo>
                  <a:pt x="519160" y="140414"/>
                </a:lnTo>
                <a:lnTo>
                  <a:pt x="526541" y="90297"/>
                </a:lnTo>
                <a:lnTo>
                  <a:pt x="526541" y="635"/>
                </a:lnTo>
                <a:close/>
              </a:path>
              <a:path w="588644" h="210820">
                <a:moveTo>
                  <a:pt x="588645" y="0"/>
                </a:moveTo>
                <a:lnTo>
                  <a:pt x="542290" y="0"/>
                </a:lnTo>
                <a:lnTo>
                  <a:pt x="542290" y="210057"/>
                </a:lnTo>
                <a:lnTo>
                  <a:pt x="563118" y="210057"/>
                </a:lnTo>
                <a:lnTo>
                  <a:pt x="567054" y="209296"/>
                </a:lnTo>
                <a:lnTo>
                  <a:pt x="588645" y="184531"/>
                </a:lnTo>
                <a:lnTo>
                  <a:pt x="588645" y="0"/>
                </a:lnTo>
                <a:close/>
              </a:path>
              <a:path w="588644" h="210820">
                <a:moveTo>
                  <a:pt x="384556" y="0"/>
                </a:moveTo>
                <a:lnTo>
                  <a:pt x="338201" y="0"/>
                </a:lnTo>
                <a:lnTo>
                  <a:pt x="338201" y="114935"/>
                </a:lnTo>
                <a:lnTo>
                  <a:pt x="372491" y="114935"/>
                </a:lnTo>
                <a:lnTo>
                  <a:pt x="376682" y="113537"/>
                </a:lnTo>
                <a:lnTo>
                  <a:pt x="379857" y="110743"/>
                </a:lnTo>
                <a:lnTo>
                  <a:pt x="382904" y="107950"/>
                </a:lnTo>
                <a:lnTo>
                  <a:pt x="384556" y="104140"/>
                </a:lnTo>
                <a:lnTo>
                  <a:pt x="38455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88163" y="396620"/>
            <a:ext cx="2405380" cy="498475"/>
          </a:xfrm>
          <a:custGeom>
            <a:avLst/>
            <a:gdLst/>
            <a:ahLst/>
            <a:cxnLst/>
            <a:rect l="l" t="t" r="r" b="b"/>
            <a:pathLst>
              <a:path w="2405380" h="498475">
                <a:moveTo>
                  <a:pt x="1118616" y="108203"/>
                </a:moveTo>
                <a:lnTo>
                  <a:pt x="1033272" y="108203"/>
                </a:lnTo>
                <a:lnTo>
                  <a:pt x="1030732" y="109220"/>
                </a:lnTo>
                <a:lnTo>
                  <a:pt x="1028446" y="111125"/>
                </a:lnTo>
                <a:lnTo>
                  <a:pt x="1026541" y="113410"/>
                </a:lnTo>
                <a:lnTo>
                  <a:pt x="1025525" y="115950"/>
                </a:lnTo>
                <a:lnTo>
                  <a:pt x="1025525" y="122300"/>
                </a:lnTo>
                <a:lnTo>
                  <a:pt x="1027049" y="125095"/>
                </a:lnTo>
                <a:lnTo>
                  <a:pt x="1031367" y="128143"/>
                </a:lnTo>
                <a:lnTo>
                  <a:pt x="1032637" y="129158"/>
                </a:lnTo>
                <a:lnTo>
                  <a:pt x="1033653" y="130301"/>
                </a:lnTo>
                <a:lnTo>
                  <a:pt x="1038733" y="135254"/>
                </a:lnTo>
                <a:lnTo>
                  <a:pt x="1041273" y="141224"/>
                </a:lnTo>
                <a:lnTo>
                  <a:pt x="1041273" y="488314"/>
                </a:lnTo>
                <a:lnTo>
                  <a:pt x="1042670" y="491617"/>
                </a:lnTo>
                <a:lnTo>
                  <a:pt x="1045464" y="494283"/>
                </a:lnTo>
                <a:lnTo>
                  <a:pt x="1048004" y="497077"/>
                </a:lnTo>
                <a:lnTo>
                  <a:pt x="1051306" y="498475"/>
                </a:lnTo>
                <a:lnTo>
                  <a:pt x="1118616" y="498475"/>
                </a:lnTo>
                <a:lnTo>
                  <a:pt x="1121918" y="497077"/>
                </a:lnTo>
                <a:lnTo>
                  <a:pt x="1124585" y="494283"/>
                </a:lnTo>
                <a:lnTo>
                  <a:pt x="1127379" y="491617"/>
                </a:lnTo>
                <a:lnTo>
                  <a:pt x="1128776" y="488314"/>
                </a:lnTo>
                <a:lnTo>
                  <a:pt x="1128776" y="362203"/>
                </a:lnTo>
                <a:lnTo>
                  <a:pt x="1294757" y="362203"/>
                </a:lnTo>
                <a:lnTo>
                  <a:pt x="1308100" y="350647"/>
                </a:lnTo>
                <a:lnTo>
                  <a:pt x="1326268" y="328191"/>
                </a:lnTo>
                <a:lnTo>
                  <a:pt x="1331729" y="317880"/>
                </a:lnTo>
                <a:lnTo>
                  <a:pt x="1194816" y="317880"/>
                </a:lnTo>
                <a:lnTo>
                  <a:pt x="1181147" y="316618"/>
                </a:lnTo>
                <a:lnTo>
                  <a:pt x="1146429" y="297687"/>
                </a:lnTo>
                <a:lnTo>
                  <a:pt x="1127498" y="262344"/>
                </a:lnTo>
                <a:lnTo>
                  <a:pt x="1126236" y="248538"/>
                </a:lnTo>
                <a:lnTo>
                  <a:pt x="1127498" y="234680"/>
                </a:lnTo>
                <a:lnTo>
                  <a:pt x="1146429" y="199389"/>
                </a:lnTo>
                <a:lnTo>
                  <a:pt x="1181147" y="180459"/>
                </a:lnTo>
                <a:lnTo>
                  <a:pt x="1194816" y="179197"/>
                </a:lnTo>
                <a:lnTo>
                  <a:pt x="1331729" y="179197"/>
                </a:lnTo>
                <a:lnTo>
                  <a:pt x="1326268" y="168886"/>
                </a:lnTo>
                <a:lnTo>
                  <a:pt x="1308100" y="146430"/>
                </a:lnTo>
                <a:lnTo>
                  <a:pt x="1295169" y="135254"/>
                </a:lnTo>
                <a:lnTo>
                  <a:pt x="1128776" y="135254"/>
                </a:lnTo>
                <a:lnTo>
                  <a:pt x="1128776" y="118236"/>
                </a:lnTo>
                <a:lnTo>
                  <a:pt x="1127379" y="114934"/>
                </a:lnTo>
                <a:lnTo>
                  <a:pt x="1124585" y="112268"/>
                </a:lnTo>
                <a:lnTo>
                  <a:pt x="1121918" y="109474"/>
                </a:lnTo>
                <a:lnTo>
                  <a:pt x="1118616" y="108203"/>
                </a:lnTo>
                <a:close/>
              </a:path>
              <a:path w="2405380" h="498475">
                <a:moveTo>
                  <a:pt x="1294757" y="362203"/>
                </a:moveTo>
                <a:lnTo>
                  <a:pt x="1128776" y="362203"/>
                </a:lnTo>
                <a:lnTo>
                  <a:pt x="1147877" y="375705"/>
                </a:lnTo>
                <a:lnTo>
                  <a:pt x="1168050" y="385349"/>
                </a:lnTo>
                <a:lnTo>
                  <a:pt x="1189319" y="391136"/>
                </a:lnTo>
                <a:lnTo>
                  <a:pt x="1211707" y="393064"/>
                </a:lnTo>
                <a:lnTo>
                  <a:pt x="1238519" y="390401"/>
                </a:lnTo>
                <a:lnTo>
                  <a:pt x="1263523" y="382428"/>
                </a:lnTo>
                <a:lnTo>
                  <a:pt x="1286716" y="369169"/>
                </a:lnTo>
                <a:lnTo>
                  <a:pt x="1294757" y="362203"/>
                </a:lnTo>
                <a:close/>
              </a:path>
              <a:path w="2405380" h="498475">
                <a:moveTo>
                  <a:pt x="1331729" y="179197"/>
                </a:moveTo>
                <a:lnTo>
                  <a:pt x="1194816" y="179197"/>
                </a:lnTo>
                <a:lnTo>
                  <a:pt x="1208506" y="180459"/>
                </a:lnTo>
                <a:lnTo>
                  <a:pt x="1221184" y="184245"/>
                </a:lnTo>
                <a:lnTo>
                  <a:pt x="1252144" y="210105"/>
                </a:lnTo>
                <a:lnTo>
                  <a:pt x="1263396" y="248538"/>
                </a:lnTo>
                <a:lnTo>
                  <a:pt x="1262137" y="262344"/>
                </a:lnTo>
                <a:lnTo>
                  <a:pt x="1243457" y="297687"/>
                </a:lnTo>
                <a:lnTo>
                  <a:pt x="1208506" y="316618"/>
                </a:lnTo>
                <a:lnTo>
                  <a:pt x="1194816" y="317880"/>
                </a:lnTo>
                <a:lnTo>
                  <a:pt x="1331729" y="317880"/>
                </a:lnTo>
                <a:lnTo>
                  <a:pt x="1339246" y="303688"/>
                </a:lnTo>
                <a:lnTo>
                  <a:pt x="1347033" y="277137"/>
                </a:lnTo>
                <a:lnTo>
                  <a:pt x="1349629" y="248538"/>
                </a:lnTo>
                <a:lnTo>
                  <a:pt x="1347033" y="219940"/>
                </a:lnTo>
                <a:lnTo>
                  <a:pt x="1339246" y="193389"/>
                </a:lnTo>
                <a:lnTo>
                  <a:pt x="1331729" y="179197"/>
                </a:lnTo>
                <a:close/>
              </a:path>
              <a:path w="2405380" h="498475">
                <a:moveTo>
                  <a:pt x="1211707" y="104012"/>
                </a:moveTo>
                <a:lnTo>
                  <a:pt x="1164717" y="113410"/>
                </a:lnTo>
                <a:lnTo>
                  <a:pt x="1128776" y="135254"/>
                </a:lnTo>
                <a:lnTo>
                  <a:pt x="1295169" y="135254"/>
                </a:lnTo>
                <a:lnTo>
                  <a:pt x="1287270" y="128426"/>
                </a:lnTo>
                <a:lnTo>
                  <a:pt x="1264237" y="115363"/>
                </a:lnTo>
                <a:lnTo>
                  <a:pt x="1239037" y="107229"/>
                </a:lnTo>
                <a:lnTo>
                  <a:pt x="1211707" y="104012"/>
                </a:lnTo>
                <a:close/>
              </a:path>
              <a:path w="2405380" h="498475">
                <a:moveTo>
                  <a:pt x="818324" y="103758"/>
                </a:moveTo>
                <a:lnTo>
                  <a:pt x="766497" y="114347"/>
                </a:lnTo>
                <a:lnTo>
                  <a:pt x="721918" y="146176"/>
                </a:lnTo>
                <a:lnTo>
                  <a:pt x="690783" y="193135"/>
                </a:lnTo>
                <a:lnTo>
                  <a:pt x="680402" y="248284"/>
                </a:lnTo>
                <a:lnTo>
                  <a:pt x="682997" y="276883"/>
                </a:lnTo>
                <a:lnTo>
                  <a:pt x="703757" y="327937"/>
                </a:lnTo>
                <a:lnTo>
                  <a:pt x="743302" y="368895"/>
                </a:lnTo>
                <a:lnTo>
                  <a:pt x="791504" y="390040"/>
                </a:lnTo>
                <a:lnTo>
                  <a:pt x="818324" y="392683"/>
                </a:lnTo>
                <a:lnTo>
                  <a:pt x="840715" y="390751"/>
                </a:lnTo>
                <a:lnTo>
                  <a:pt x="862015" y="384936"/>
                </a:lnTo>
                <a:lnTo>
                  <a:pt x="882225" y="375217"/>
                </a:lnTo>
                <a:lnTo>
                  <a:pt x="901344" y="361569"/>
                </a:lnTo>
                <a:lnTo>
                  <a:pt x="988695" y="361569"/>
                </a:lnTo>
                <a:lnTo>
                  <a:pt x="988695" y="317626"/>
                </a:lnTo>
                <a:lnTo>
                  <a:pt x="835253" y="317626"/>
                </a:lnTo>
                <a:lnTo>
                  <a:pt x="821563" y="316364"/>
                </a:lnTo>
                <a:lnTo>
                  <a:pt x="786638" y="297433"/>
                </a:lnTo>
                <a:lnTo>
                  <a:pt x="767946" y="262072"/>
                </a:lnTo>
                <a:lnTo>
                  <a:pt x="766699" y="248284"/>
                </a:lnTo>
                <a:lnTo>
                  <a:pt x="767946" y="234426"/>
                </a:lnTo>
                <a:lnTo>
                  <a:pt x="786638" y="199135"/>
                </a:lnTo>
                <a:lnTo>
                  <a:pt x="821563" y="180205"/>
                </a:lnTo>
                <a:lnTo>
                  <a:pt x="835253" y="178943"/>
                </a:lnTo>
                <a:lnTo>
                  <a:pt x="988695" y="178943"/>
                </a:lnTo>
                <a:lnTo>
                  <a:pt x="988695" y="134874"/>
                </a:lnTo>
                <a:lnTo>
                  <a:pt x="901344" y="134874"/>
                </a:lnTo>
                <a:lnTo>
                  <a:pt x="882225" y="121279"/>
                </a:lnTo>
                <a:lnTo>
                  <a:pt x="862015" y="111553"/>
                </a:lnTo>
                <a:lnTo>
                  <a:pt x="840715" y="105709"/>
                </a:lnTo>
                <a:lnTo>
                  <a:pt x="818324" y="103758"/>
                </a:lnTo>
                <a:close/>
              </a:path>
              <a:path w="2405380" h="498475">
                <a:moveTo>
                  <a:pt x="988695" y="361569"/>
                </a:moveTo>
                <a:lnTo>
                  <a:pt x="901344" y="361569"/>
                </a:lnTo>
                <a:lnTo>
                  <a:pt x="901344" y="377444"/>
                </a:lnTo>
                <a:lnTo>
                  <a:pt x="902703" y="380746"/>
                </a:lnTo>
                <a:lnTo>
                  <a:pt x="905433" y="383412"/>
                </a:lnTo>
                <a:lnTo>
                  <a:pt x="908164" y="386206"/>
                </a:lnTo>
                <a:lnTo>
                  <a:pt x="911440" y="387603"/>
                </a:lnTo>
                <a:lnTo>
                  <a:pt x="978623" y="387603"/>
                </a:lnTo>
                <a:lnTo>
                  <a:pt x="981964" y="386206"/>
                </a:lnTo>
                <a:lnTo>
                  <a:pt x="984631" y="383412"/>
                </a:lnTo>
                <a:lnTo>
                  <a:pt x="987425" y="380746"/>
                </a:lnTo>
                <a:lnTo>
                  <a:pt x="988695" y="377444"/>
                </a:lnTo>
                <a:lnTo>
                  <a:pt x="988695" y="361569"/>
                </a:lnTo>
                <a:close/>
              </a:path>
              <a:path w="2405380" h="498475">
                <a:moveTo>
                  <a:pt x="988695" y="178943"/>
                </a:moveTo>
                <a:lnTo>
                  <a:pt x="835253" y="178943"/>
                </a:lnTo>
                <a:lnTo>
                  <a:pt x="848819" y="180205"/>
                </a:lnTo>
                <a:lnTo>
                  <a:pt x="861398" y="183991"/>
                </a:lnTo>
                <a:lnTo>
                  <a:pt x="892314" y="209851"/>
                </a:lnTo>
                <a:lnTo>
                  <a:pt x="903528" y="248284"/>
                </a:lnTo>
                <a:lnTo>
                  <a:pt x="902283" y="262072"/>
                </a:lnTo>
                <a:lnTo>
                  <a:pt x="883589" y="297433"/>
                </a:lnTo>
                <a:lnTo>
                  <a:pt x="848819" y="316364"/>
                </a:lnTo>
                <a:lnTo>
                  <a:pt x="835253" y="317626"/>
                </a:lnTo>
                <a:lnTo>
                  <a:pt x="988695" y="317626"/>
                </a:lnTo>
                <a:lnTo>
                  <a:pt x="988695" y="178943"/>
                </a:lnTo>
                <a:close/>
              </a:path>
              <a:path w="2405380" h="498475">
                <a:moveTo>
                  <a:pt x="978623" y="107950"/>
                </a:moveTo>
                <a:lnTo>
                  <a:pt x="911440" y="107950"/>
                </a:lnTo>
                <a:lnTo>
                  <a:pt x="908164" y="109220"/>
                </a:lnTo>
                <a:lnTo>
                  <a:pt x="905433" y="112013"/>
                </a:lnTo>
                <a:lnTo>
                  <a:pt x="902703" y="114680"/>
                </a:lnTo>
                <a:lnTo>
                  <a:pt x="901344" y="117982"/>
                </a:lnTo>
                <a:lnTo>
                  <a:pt x="901344" y="134874"/>
                </a:lnTo>
                <a:lnTo>
                  <a:pt x="988695" y="134874"/>
                </a:lnTo>
                <a:lnTo>
                  <a:pt x="988695" y="117982"/>
                </a:lnTo>
                <a:lnTo>
                  <a:pt x="987425" y="114680"/>
                </a:lnTo>
                <a:lnTo>
                  <a:pt x="984631" y="112013"/>
                </a:lnTo>
                <a:lnTo>
                  <a:pt x="981964" y="109220"/>
                </a:lnTo>
                <a:lnTo>
                  <a:pt x="978623" y="107950"/>
                </a:lnTo>
                <a:close/>
              </a:path>
              <a:path w="2405380" h="498475">
                <a:moveTo>
                  <a:pt x="1717167" y="103758"/>
                </a:moveTo>
                <a:lnTo>
                  <a:pt x="1663239" y="114347"/>
                </a:lnTo>
                <a:lnTo>
                  <a:pt x="1617218" y="146176"/>
                </a:lnTo>
                <a:lnTo>
                  <a:pt x="1585499" y="192944"/>
                </a:lnTo>
                <a:lnTo>
                  <a:pt x="1574927" y="248284"/>
                </a:lnTo>
                <a:lnTo>
                  <a:pt x="1577641" y="276905"/>
                </a:lnTo>
                <a:lnTo>
                  <a:pt x="1599358" y="328098"/>
                </a:lnTo>
                <a:lnTo>
                  <a:pt x="1640478" y="369169"/>
                </a:lnTo>
                <a:lnTo>
                  <a:pt x="1689905" y="390401"/>
                </a:lnTo>
                <a:lnTo>
                  <a:pt x="1717167" y="393064"/>
                </a:lnTo>
                <a:lnTo>
                  <a:pt x="1749125" y="390661"/>
                </a:lnTo>
                <a:lnTo>
                  <a:pt x="1804802" y="371473"/>
                </a:lnTo>
                <a:lnTo>
                  <a:pt x="1833245" y="344170"/>
                </a:lnTo>
                <a:lnTo>
                  <a:pt x="1833245" y="339725"/>
                </a:lnTo>
                <a:lnTo>
                  <a:pt x="1831720" y="336042"/>
                </a:lnTo>
                <a:lnTo>
                  <a:pt x="1828800" y="332867"/>
                </a:lnTo>
                <a:lnTo>
                  <a:pt x="1819586" y="323087"/>
                </a:lnTo>
                <a:lnTo>
                  <a:pt x="1719072" y="323087"/>
                </a:lnTo>
                <a:lnTo>
                  <a:pt x="1719072" y="322833"/>
                </a:lnTo>
                <a:lnTo>
                  <a:pt x="1680039" y="307806"/>
                </a:lnTo>
                <a:lnTo>
                  <a:pt x="1659255" y="273938"/>
                </a:lnTo>
                <a:lnTo>
                  <a:pt x="1850644" y="273938"/>
                </a:lnTo>
                <a:lnTo>
                  <a:pt x="1853945" y="272542"/>
                </a:lnTo>
                <a:lnTo>
                  <a:pt x="1856739" y="269875"/>
                </a:lnTo>
                <a:lnTo>
                  <a:pt x="1859407" y="267080"/>
                </a:lnTo>
                <a:lnTo>
                  <a:pt x="1860804" y="263778"/>
                </a:lnTo>
                <a:lnTo>
                  <a:pt x="1860804" y="243077"/>
                </a:lnTo>
                <a:lnTo>
                  <a:pt x="1858133" y="214624"/>
                </a:lnTo>
                <a:lnTo>
                  <a:pt x="1857158" y="211454"/>
                </a:lnTo>
                <a:lnTo>
                  <a:pt x="1660144" y="211454"/>
                </a:lnTo>
                <a:lnTo>
                  <a:pt x="1664551" y="202858"/>
                </a:lnTo>
                <a:lnTo>
                  <a:pt x="1700831" y="174037"/>
                </a:lnTo>
                <a:lnTo>
                  <a:pt x="1709985" y="171908"/>
                </a:lnTo>
                <a:lnTo>
                  <a:pt x="1719580" y="171196"/>
                </a:lnTo>
                <a:lnTo>
                  <a:pt x="1840325" y="171196"/>
                </a:lnTo>
                <a:lnTo>
                  <a:pt x="1836693" y="164764"/>
                </a:lnTo>
                <a:lnTo>
                  <a:pt x="1817878" y="143382"/>
                </a:lnTo>
                <a:lnTo>
                  <a:pt x="1795944" y="126047"/>
                </a:lnTo>
                <a:lnTo>
                  <a:pt x="1771856" y="113665"/>
                </a:lnTo>
                <a:lnTo>
                  <a:pt x="1745601" y="106235"/>
                </a:lnTo>
                <a:lnTo>
                  <a:pt x="1717167" y="103758"/>
                </a:lnTo>
                <a:close/>
              </a:path>
              <a:path w="2405380" h="498475">
                <a:moveTo>
                  <a:pt x="1782445" y="301498"/>
                </a:moveTo>
                <a:lnTo>
                  <a:pt x="1774063" y="307848"/>
                </a:lnTo>
                <a:lnTo>
                  <a:pt x="1765030" y="313007"/>
                </a:lnTo>
                <a:lnTo>
                  <a:pt x="1755138" y="317089"/>
                </a:lnTo>
                <a:lnTo>
                  <a:pt x="1744472" y="320039"/>
                </a:lnTo>
                <a:lnTo>
                  <a:pt x="1737868" y="322072"/>
                </a:lnTo>
                <a:lnTo>
                  <a:pt x="1731137" y="323087"/>
                </a:lnTo>
                <a:lnTo>
                  <a:pt x="1819586" y="323087"/>
                </a:lnTo>
                <a:lnTo>
                  <a:pt x="1801876" y="304292"/>
                </a:lnTo>
                <a:lnTo>
                  <a:pt x="1799446" y="301751"/>
                </a:lnTo>
                <a:lnTo>
                  <a:pt x="1782445" y="301751"/>
                </a:lnTo>
                <a:lnTo>
                  <a:pt x="1782445" y="301498"/>
                </a:lnTo>
                <a:close/>
              </a:path>
              <a:path w="2405380" h="498475">
                <a:moveTo>
                  <a:pt x="1788541" y="298069"/>
                </a:moveTo>
                <a:lnTo>
                  <a:pt x="1785112" y="299084"/>
                </a:lnTo>
                <a:lnTo>
                  <a:pt x="1782445" y="301751"/>
                </a:lnTo>
                <a:lnTo>
                  <a:pt x="1799446" y="301751"/>
                </a:lnTo>
                <a:lnTo>
                  <a:pt x="1799082" y="301371"/>
                </a:lnTo>
                <a:lnTo>
                  <a:pt x="1796034" y="299465"/>
                </a:lnTo>
                <a:lnTo>
                  <a:pt x="1792478" y="298830"/>
                </a:lnTo>
                <a:lnTo>
                  <a:pt x="1788541" y="298069"/>
                </a:lnTo>
                <a:close/>
              </a:path>
              <a:path w="2405380" h="498475">
                <a:moveTo>
                  <a:pt x="1840325" y="171196"/>
                </a:moveTo>
                <a:lnTo>
                  <a:pt x="1719580" y="171196"/>
                </a:lnTo>
                <a:lnTo>
                  <a:pt x="1729083" y="171908"/>
                </a:lnTo>
                <a:lnTo>
                  <a:pt x="1738169" y="174037"/>
                </a:lnTo>
                <a:lnTo>
                  <a:pt x="1774410" y="202858"/>
                </a:lnTo>
                <a:lnTo>
                  <a:pt x="1778889" y="211454"/>
                </a:lnTo>
                <a:lnTo>
                  <a:pt x="1857158" y="211454"/>
                </a:lnTo>
                <a:lnTo>
                  <a:pt x="1850104" y="188515"/>
                </a:lnTo>
                <a:lnTo>
                  <a:pt x="1840325" y="171196"/>
                </a:lnTo>
                <a:close/>
              </a:path>
              <a:path w="2405380" h="498475">
                <a:moveTo>
                  <a:pt x="1978914" y="107569"/>
                </a:moveTo>
                <a:lnTo>
                  <a:pt x="1893570" y="107569"/>
                </a:lnTo>
                <a:lnTo>
                  <a:pt x="1891030" y="108584"/>
                </a:lnTo>
                <a:lnTo>
                  <a:pt x="1888870" y="110617"/>
                </a:lnTo>
                <a:lnTo>
                  <a:pt x="1886839" y="112775"/>
                </a:lnTo>
                <a:lnTo>
                  <a:pt x="1885823" y="115315"/>
                </a:lnTo>
                <a:lnTo>
                  <a:pt x="1885823" y="121665"/>
                </a:lnTo>
                <a:lnTo>
                  <a:pt x="1887347" y="124586"/>
                </a:lnTo>
                <a:lnTo>
                  <a:pt x="1890522" y="126746"/>
                </a:lnTo>
                <a:lnTo>
                  <a:pt x="1891792" y="127634"/>
                </a:lnTo>
                <a:lnTo>
                  <a:pt x="1892935" y="128650"/>
                </a:lnTo>
                <a:lnTo>
                  <a:pt x="1899158" y="134874"/>
                </a:lnTo>
                <a:lnTo>
                  <a:pt x="1901698" y="140970"/>
                </a:lnTo>
                <a:lnTo>
                  <a:pt x="1901698" y="377444"/>
                </a:lnTo>
                <a:lnTo>
                  <a:pt x="1902968" y="380746"/>
                </a:lnTo>
                <a:lnTo>
                  <a:pt x="1905508" y="383412"/>
                </a:lnTo>
                <a:lnTo>
                  <a:pt x="1908302" y="386206"/>
                </a:lnTo>
                <a:lnTo>
                  <a:pt x="1911477" y="387603"/>
                </a:lnTo>
                <a:lnTo>
                  <a:pt x="1978914" y="387603"/>
                </a:lnTo>
                <a:lnTo>
                  <a:pt x="1982216" y="386206"/>
                </a:lnTo>
                <a:lnTo>
                  <a:pt x="1987677" y="380746"/>
                </a:lnTo>
                <a:lnTo>
                  <a:pt x="1989074" y="377444"/>
                </a:lnTo>
                <a:lnTo>
                  <a:pt x="1989074" y="245490"/>
                </a:lnTo>
                <a:lnTo>
                  <a:pt x="1990671" y="228486"/>
                </a:lnTo>
                <a:lnTo>
                  <a:pt x="2007870" y="192785"/>
                </a:lnTo>
                <a:lnTo>
                  <a:pt x="2050542" y="178943"/>
                </a:lnTo>
                <a:lnTo>
                  <a:pt x="2112772" y="178943"/>
                </a:lnTo>
                <a:lnTo>
                  <a:pt x="2112772" y="142239"/>
                </a:lnTo>
                <a:lnTo>
                  <a:pt x="1989074" y="142239"/>
                </a:lnTo>
                <a:lnTo>
                  <a:pt x="1989074" y="117728"/>
                </a:lnTo>
                <a:lnTo>
                  <a:pt x="1987677" y="114426"/>
                </a:lnTo>
                <a:lnTo>
                  <a:pt x="1982216" y="108965"/>
                </a:lnTo>
                <a:lnTo>
                  <a:pt x="1978914" y="107569"/>
                </a:lnTo>
                <a:close/>
              </a:path>
              <a:path w="2405380" h="498475">
                <a:moveTo>
                  <a:pt x="2112772" y="178943"/>
                </a:moveTo>
                <a:lnTo>
                  <a:pt x="2050542" y="178943"/>
                </a:lnTo>
                <a:lnTo>
                  <a:pt x="2059562" y="179635"/>
                </a:lnTo>
                <a:lnTo>
                  <a:pt x="2068131" y="181721"/>
                </a:lnTo>
                <a:lnTo>
                  <a:pt x="2076223" y="185211"/>
                </a:lnTo>
                <a:lnTo>
                  <a:pt x="2083816" y="190119"/>
                </a:lnTo>
                <a:lnTo>
                  <a:pt x="2092070" y="196469"/>
                </a:lnTo>
                <a:lnTo>
                  <a:pt x="2096770" y="199771"/>
                </a:lnTo>
                <a:lnTo>
                  <a:pt x="2098040" y="200151"/>
                </a:lnTo>
                <a:lnTo>
                  <a:pt x="2101850" y="201422"/>
                </a:lnTo>
                <a:lnTo>
                  <a:pt x="2105279" y="200913"/>
                </a:lnTo>
                <a:lnTo>
                  <a:pt x="2108454" y="198500"/>
                </a:lnTo>
                <a:lnTo>
                  <a:pt x="2111375" y="196342"/>
                </a:lnTo>
                <a:lnTo>
                  <a:pt x="2112772" y="193294"/>
                </a:lnTo>
                <a:lnTo>
                  <a:pt x="2112772" y="178943"/>
                </a:lnTo>
                <a:close/>
              </a:path>
              <a:path w="2405380" h="498475">
                <a:moveTo>
                  <a:pt x="2074545" y="103758"/>
                </a:moveTo>
                <a:lnTo>
                  <a:pt x="2049545" y="106164"/>
                </a:lnTo>
                <a:lnTo>
                  <a:pt x="2026951" y="113379"/>
                </a:lnTo>
                <a:lnTo>
                  <a:pt x="2006786" y="125404"/>
                </a:lnTo>
                <a:lnTo>
                  <a:pt x="1989074" y="142239"/>
                </a:lnTo>
                <a:lnTo>
                  <a:pt x="2112772" y="142239"/>
                </a:lnTo>
                <a:lnTo>
                  <a:pt x="2112772" y="113919"/>
                </a:lnTo>
                <a:lnTo>
                  <a:pt x="2109978" y="109854"/>
                </a:lnTo>
                <a:lnTo>
                  <a:pt x="2074545" y="103758"/>
                </a:lnTo>
                <a:close/>
              </a:path>
              <a:path w="2405380" h="498475">
                <a:moveTo>
                  <a:pt x="1539494" y="107950"/>
                </a:moveTo>
                <a:lnTo>
                  <a:pt x="1381760" y="107950"/>
                </a:lnTo>
                <a:lnTo>
                  <a:pt x="1378458" y="109220"/>
                </a:lnTo>
                <a:lnTo>
                  <a:pt x="1372997" y="114680"/>
                </a:lnTo>
                <a:lnTo>
                  <a:pt x="1371600" y="117982"/>
                </a:lnTo>
                <a:lnTo>
                  <a:pt x="1371600" y="173608"/>
                </a:lnTo>
                <a:lnTo>
                  <a:pt x="1372997" y="176910"/>
                </a:lnTo>
                <a:lnTo>
                  <a:pt x="1378458" y="182118"/>
                </a:lnTo>
                <a:lnTo>
                  <a:pt x="1381760" y="183514"/>
                </a:lnTo>
                <a:lnTo>
                  <a:pt x="1406779" y="183514"/>
                </a:lnTo>
                <a:lnTo>
                  <a:pt x="1406779" y="324484"/>
                </a:lnTo>
                <a:lnTo>
                  <a:pt x="1416798" y="362507"/>
                </a:lnTo>
                <a:lnTo>
                  <a:pt x="1445990" y="387715"/>
                </a:lnTo>
                <a:lnTo>
                  <a:pt x="1472945" y="392683"/>
                </a:lnTo>
                <a:lnTo>
                  <a:pt x="1491992" y="392088"/>
                </a:lnTo>
                <a:lnTo>
                  <a:pt x="1542034" y="383158"/>
                </a:lnTo>
                <a:lnTo>
                  <a:pt x="1549654" y="376554"/>
                </a:lnTo>
                <a:lnTo>
                  <a:pt x="1549654" y="322579"/>
                </a:lnTo>
                <a:lnTo>
                  <a:pt x="1548384" y="319277"/>
                </a:lnTo>
                <a:lnTo>
                  <a:pt x="1545844" y="316483"/>
                </a:lnTo>
                <a:lnTo>
                  <a:pt x="1509014" y="316483"/>
                </a:lnTo>
                <a:lnTo>
                  <a:pt x="1504188" y="314578"/>
                </a:lnTo>
                <a:lnTo>
                  <a:pt x="1500251" y="310514"/>
                </a:lnTo>
                <a:lnTo>
                  <a:pt x="1496187" y="306577"/>
                </a:lnTo>
                <a:lnTo>
                  <a:pt x="1494155" y="301751"/>
                </a:lnTo>
                <a:lnTo>
                  <a:pt x="1494155" y="183260"/>
                </a:lnTo>
                <a:lnTo>
                  <a:pt x="1539494" y="183260"/>
                </a:lnTo>
                <a:lnTo>
                  <a:pt x="1542795" y="181863"/>
                </a:lnTo>
                <a:lnTo>
                  <a:pt x="1545589" y="179197"/>
                </a:lnTo>
                <a:lnTo>
                  <a:pt x="1548257" y="176402"/>
                </a:lnTo>
                <a:lnTo>
                  <a:pt x="1549654" y="173100"/>
                </a:lnTo>
                <a:lnTo>
                  <a:pt x="1549654" y="117982"/>
                </a:lnTo>
                <a:lnTo>
                  <a:pt x="1548257" y="114680"/>
                </a:lnTo>
                <a:lnTo>
                  <a:pt x="1542795" y="109220"/>
                </a:lnTo>
                <a:lnTo>
                  <a:pt x="1539494" y="107950"/>
                </a:lnTo>
                <a:close/>
              </a:path>
              <a:path w="2405380" h="498475">
                <a:moveTo>
                  <a:pt x="1539875" y="312420"/>
                </a:moveTo>
                <a:lnTo>
                  <a:pt x="1534922" y="312420"/>
                </a:lnTo>
                <a:lnTo>
                  <a:pt x="1533017" y="312674"/>
                </a:lnTo>
                <a:lnTo>
                  <a:pt x="1525778" y="315213"/>
                </a:lnTo>
                <a:lnTo>
                  <a:pt x="1519555" y="316483"/>
                </a:lnTo>
                <a:lnTo>
                  <a:pt x="1545844" y="316483"/>
                </a:lnTo>
                <a:lnTo>
                  <a:pt x="1543050" y="313817"/>
                </a:lnTo>
                <a:lnTo>
                  <a:pt x="1539875" y="312420"/>
                </a:lnTo>
                <a:close/>
              </a:path>
              <a:path w="2405380" h="498475">
                <a:moveTo>
                  <a:pt x="1484249" y="33654"/>
                </a:moveTo>
                <a:lnTo>
                  <a:pt x="1416939" y="33654"/>
                </a:lnTo>
                <a:lnTo>
                  <a:pt x="1413637" y="34925"/>
                </a:lnTo>
                <a:lnTo>
                  <a:pt x="1410970" y="37464"/>
                </a:lnTo>
                <a:lnTo>
                  <a:pt x="1408430" y="40131"/>
                </a:lnTo>
                <a:lnTo>
                  <a:pt x="1407160" y="43560"/>
                </a:lnTo>
                <a:lnTo>
                  <a:pt x="1407160" y="107950"/>
                </a:lnTo>
                <a:lnTo>
                  <a:pt x="1494155" y="107950"/>
                </a:lnTo>
                <a:lnTo>
                  <a:pt x="1494155" y="43560"/>
                </a:lnTo>
                <a:lnTo>
                  <a:pt x="1492885" y="40131"/>
                </a:lnTo>
                <a:lnTo>
                  <a:pt x="1490345" y="37464"/>
                </a:lnTo>
                <a:lnTo>
                  <a:pt x="1487678" y="34925"/>
                </a:lnTo>
                <a:lnTo>
                  <a:pt x="1484249" y="33654"/>
                </a:lnTo>
                <a:close/>
              </a:path>
              <a:path w="2405380" h="498475">
                <a:moveTo>
                  <a:pt x="2394966" y="13334"/>
                </a:moveTo>
                <a:lnTo>
                  <a:pt x="2339594" y="13334"/>
                </a:lnTo>
                <a:lnTo>
                  <a:pt x="2335657" y="15367"/>
                </a:lnTo>
                <a:lnTo>
                  <a:pt x="2332736" y="19430"/>
                </a:lnTo>
                <a:lnTo>
                  <a:pt x="2329499" y="30311"/>
                </a:lnTo>
                <a:lnTo>
                  <a:pt x="2325131" y="40084"/>
                </a:lnTo>
                <a:lnTo>
                  <a:pt x="2295747" y="67659"/>
                </a:lnTo>
                <a:lnTo>
                  <a:pt x="2274824" y="72389"/>
                </a:lnTo>
                <a:lnTo>
                  <a:pt x="2270887" y="72389"/>
                </a:lnTo>
                <a:lnTo>
                  <a:pt x="2267458" y="73786"/>
                </a:lnTo>
                <a:lnTo>
                  <a:pt x="2264791" y="76453"/>
                </a:lnTo>
                <a:lnTo>
                  <a:pt x="2261997" y="79375"/>
                </a:lnTo>
                <a:lnTo>
                  <a:pt x="2260600" y="82803"/>
                </a:lnTo>
                <a:lnTo>
                  <a:pt x="2260600" y="130809"/>
                </a:lnTo>
                <a:lnTo>
                  <a:pt x="2261997" y="134238"/>
                </a:lnTo>
                <a:lnTo>
                  <a:pt x="2264791" y="137159"/>
                </a:lnTo>
                <a:lnTo>
                  <a:pt x="2267458" y="139826"/>
                </a:lnTo>
                <a:lnTo>
                  <a:pt x="2270887" y="141224"/>
                </a:lnTo>
                <a:lnTo>
                  <a:pt x="2317750" y="141224"/>
                </a:lnTo>
                <a:lnTo>
                  <a:pt x="2317750" y="377444"/>
                </a:lnTo>
                <a:lnTo>
                  <a:pt x="2319147" y="380746"/>
                </a:lnTo>
                <a:lnTo>
                  <a:pt x="2324608" y="386206"/>
                </a:lnTo>
                <a:lnTo>
                  <a:pt x="2327910" y="387603"/>
                </a:lnTo>
                <a:lnTo>
                  <a:pt x="2394966" y="387603"/>
                </a:lnTo>
                <a:lnTo>
                  <a:pt x="2398268" y="386206"/>
                </a:lnTo>
                <a:lnTo>
                  <a:pt x="2403729" y="380746"/>
                </a:lnTo>
                <a:lnTo>
                  <a:pt x="2405126" y="377444"/>
                </a:lnTo>
                <a:lnTo>
                  <a:pt x="2405126" y="23495"/>
                </a:lnTo>
                <a:lnTo>
                  <a:pt x="2403729" y="20193"/>
                </a:lnTo>
                <a:lnTo>
                  <a:pt x="2398268" y="14731"/>
                </a:lnTo>
                <a:lnTo>
                  <a:pt x="2394966" y="13334"/>
                </a:lnTo>
                <a:close/>
              </a:path>
              <a:path w="2405380" h="498475">
                <a:moveTo>
                  <a:pt x="458292" y="13334"/>
                </a:moveTo>
                <a:lnTo>
                  <a:pt x="372897" y="13334"/>
                </a:lnTo>
                <a:lnTo>
                  <a:pt x="370357" y="14477"/>
                </a:lnTo>
                <a:lnTo>
                  <a:pt x="368173" y="16636"/>
                </a:lnTo>
                <a:lnTo>
                  <a:pt x="366166" y="18669"/>
                </a:lnTo>
                <a:lnTo>
                  <a:pt x="365163" y="21081"/>
                </a:lnTo>
                <a:lnTo>
                  <a:pt x="365163" y="27558"/>
                </a:lnTo>
                <a:lnTo>
                  <a:pt x="366712" y="30352"/>
                </a:lnTo>
                <a:lnTo>
                  <a:pt x="371081" y="33400"/>
                </a:lnTo>
                <a:lnTo>
                  <a:pt x="372262" y="34417"/>
                </a:lnTo>
                <a:lnTo>
                  <a:pt x="373354" y="35559"/>
                </a:lnTo>
                <a:lnTo>
                  <a:pt x="378269" y="40385"/>
                </a:lnTo>
                <a:lnTo>
                  <a:pt x="380822" y="46481"/>
                </a:lnTo>
                <a:lnTo>
                  <a:pt x="380999" y="53594"/>
                </a:lnTo>
                <a:lnTo>
                  <a:pt x="380999" y="377444"/>
                </a:lnTo>
                <a:lnTo>
                  <a:pt x="382282" y="380746"/>
                </a:lnTo>
                <a:lnTo>
                  <a:pt x="384835" y="383412"/>
                </a:lnTo>
                <a:lnTo>
                  <a:pt x="387565" y="386206"/>
                </a:lnTo>
                <a:lnTo>
                  <a:pt x="390842" y="387603"/>
                </a:lnTo>
                <a:lnTo>
                  <a:pt x="458292" y="387603"/>
                </a:lnTo>
                <a:lnTo>
                  <a:pt x="461568" y="386206"/>
                </a:lnTo>
                <a:lnTo>
                  <a:pt x="464299" y="383412"/>
                </a:lnTo>
                <a:lnTo>
                  <a:pt x="467029" y="380746"/>
                </a:lnTo>
                <a:lnTo>
                  <a:pt x="468401" y="377444"/>
                </a:lnTo>
                <a:lnTo>
                  <a:pt x="468401" y="224535"/>
                </a:lnTo>
                <a:lnTo>
                  <a:pt x="469337" y="215842"/>
                </a:lnTo>
                <a:lnTo>
                  <a:pt x="496187" y="184499"/>
                </a:lnTo>
                <a:lnTo>
                  <a:pt x="513181" y="181355"/>
                </a:lnTo>
                <a:lnTo>
                  <a:pt x="644419" y="181355"/>
                </a:lnTo>
                <a:lnTo>
                  <a:pt x="643503" y="172852"/>
                </a:lnTo>
                <a:lnTo>
                  <a:pt x="637922" y="156860"/>
                </a:lnTo>
                <a:lnTo>
                  <a:pt x="628620" y="142130"/>
                </a:lnTo>
                <a:lnTo>
                  <a:pt x="624062" y="137413"/>
                </a:lnTo>
                <a:lnTo>
                  <a:pt x="468401" y="137413"/>
                </a:lnTo>
                <a:lnTo>
                  <a:pt x="468401" y="23495"/>
                </a:lnTo>
                <a:lnTo>
                  <a:pt x="467029" y="20193"/>
                </a:lnTo>
                <a:lnTo>
                  <a:pt x="464299" y="17525"/>
                </a:lnTo>
                <a:lnTo>
                  <a:pt x="461568" y="14731"/>
                </a:lnTo>
                <a:lnTo>
                  <a:pt x="458292" y="13334"/>
                </a:lnTo>
                <a:close/>
              </a:path>
              <a:path w="2405380" h="498475">
                <a:moveTo>
                  <a:pt x="644419" y="181355"/>
                </a:moveTo>
                <a:lnTo>
                  <a:pt x="513181" y="181355"/>
                </a:lnTo>
                <a:lnTo>
                  <a:pt x="522009" y="182141"/>
                </a:lnTo>
                <a:lnTo>
                  <a:pt x="530185" y="184499"/>
                </a:lnTo>
                <a:lnTo>
                  <a:pt x="557036" y="215842"/>
                </a:lnTo>
                <a:lnTo>
                  <a:pt x="557974" y="224535"/>
                </a:lnTo>
                <a:lnTo>
                  <a:pt x="557974" y="377444"/>
                </a:lnTo>
                <a:lnTo>
                  <a:pt x="559346" y="380746"/>
                </a:lnTo>
                <a:lnTo>
                  <a:pt x="562076" y="383412"/>
                </a:lnTo>
                <a:lnTo>
                  <a:pt x="564807" y="386206"/>
                </a:lnTo>
                <a:lnTo>
                  <a:pt x="568083" y="387603"/>
                </a:lnTo>
                <a:lnTo>
                  <a:pt x="635266" y="387603"/>
                </a:lnTo>
                <a:lnTo>
                  <a:pt x="638543" y="386206"/>
                </a:lnTo>
                <a:lnTo>
                  <a:pt x="641273" y="383412"/>
                </a:lnTo>
                <a:lnTo>
                  <a:pt x="644004" y="380746"/>
                </a:lnTo>
                <a:lnTo>
                  <a:pt x="645363" y="377444"/>
                </a:lnTo>
                <a:lnTo>
                  <a:pt x="645363" y="190119"/>
                </a:lnTo>
                <a:lnTo>
                  <a:pt x="644419" y="181355"/>
                </a:lnTo>
                <a:close/>
              </a:path>
              <a:path w="2405380" h="498475">
                <a:moveTo>
                  <a:pt x="546227" y="103250"/>
                </a:moveTo>
                <a:lnTo>
                  <a:pt x="523445" y="105392"/>
                </a:lnTo>
                <a:lnTo>
                  <a:pt x="502880" y="111807"/>
                </a:lnTo>
                <a:lnTo>
                  <a:pt x="484531" y="122485"/>
                </a:lnTo>
                <a:lnTo>
                  <a:pt x="468401" y="137413"/>
                </a:lnTo>
                <a:lnTo>
                  <a:pt x="624062" y="137413"/>
                </a:lnTo>
                <a:lnTo>
                  <a:pt x="583506" y="109616"/>
                </a:lnTo>
                <a:lnTo>
                  <a:pt x="546227" y="103250"/>
                </a:lnTo>
                <a:close/>
              </a:path>
              <a:path w="2405380" h="498475">
                <a:moveTo>
                  <a:pt x="201002" y="0"/>
                </a:moveTo>
                <a:lnTo>
                  <a:pt x="160888" y="3690"/>
                </a:lnTo>
                <a:lnTo>
                  <a:pt x="123848" y="14763"/>
                </a:lnTo>
                <a:lnTo>
                  <a:pt x="89883" y="33218"/>
                </a:lnTo>
                <a:lnTo>
                  <a:pt x="58991" y="59054"/>
                </a:lnTo>
                <a:lnTo>
                  <a:pt x="33180" y="89937"/>
                </a:lnTo>
                <a:lnTo>
                  <a:pt x="14746" y="123904"/>
                </a:lnTo>
                <a:lnTo>
                  <a:pt x="3680" y="161004"/>
                </a:lnTo>
                <a:lnTo>
                  <a:pt x="0" y="201040"/>
                </a:lnTo>
                <a:lnTo>
                  <a:pt x="3686" y="241143"/>
                </a:lnTo>
                <a:lnTo>
                  <a:pt x="14772" y="278256"/>
                </a:lnTo>
                <a:lnTo>
                  <a:pt x="33180" y="312251"/>
                </a:lnTo>
                <a:lnTo>
                  <a:pt x="58991" y="343280"/>
                </a:lnTo>
                <a:lnTo>
                  <a:pt x="89883" y="368950"/>
                </a:lnTo>
                <a:lnTo>
                  <a:pt x="123848" y="387286"/>
                </a:lnTo>
                <a:lnTo>
                  <a:pt x="160888" y="398287"/>
                </a:lnTo>
                <a:lnTo>
                  <a:pt x="201002" y="401954"/>
                </a:lnTo>
                <a:lnTo>
                  <a:pt x="238567" y="398645"/>
                </a:lnTo>
                <a:lnTo>
                  <a:pt x="306428" y="372165"/>
                </a:lnTo>
                <a:lnTo>
                  <a:pt x="336727" y="348996"/>
                </a:lnTo>
                <a:lnTo>
                  <a:pt x="340283" y="342773"/>
                </a:lnTo>
                <a:lnTo>
                  <a:pt x="340283" y="338962"/>
                </a:lnTo>
                <a:lnTo>
                  <a:pt x="340093" y="335279"/>
                </a:lnTo>
                <a:lnTo>
                  <a:pt x="338645" y="332231"/>
                </a:lnTo>
                <a:lnTo>
                  <a:pt x="335902" y="329692"/>
                </a:lnTo>
                <a:lnTo>
                  <a:pt x="310185" y="305053"/>
                </a:lnTo>
                <a:lnTo>
                  <a:pt x="201002" y="305053"/>
                </a:lnTo>
                <a:lnTo>
                  <a:pt x="180223" y="303168"/>
                </a:lnTo>
                <a:lnTo>
                  <a:pt x="143490" y="288016"/>
                </a:lnTo>
                <a:lnTo>
                  <a:pt x="114150" y="258655"/>
                </a:lnTo>
                <a:lnTo>
                  <a:pt x="98861" y="221801"/>
                </a:lnTo>
                <a:lnTo>
                  <a:pt x="96951" y="201040"/>
                </a:lnTo>
                <a:lnTo>
                  <a:pt x="98861" y="180224"/>
                </a:lnTo>
                <a:lnTo>
                  <a:pt x="114150" y="143355"/>
                </a:lnTo>
                <a:lnTo>
                  <a:pt x="143490" y="113992"/>
                </a:lnTo>
                <a:lnTo>
                  <a:pt x="180223" y="98804"/>
                </a:lnTo>
                <a:lnTo>
                  <a:pt x="201002" y="96900"/>
                </a:lnTo>
                <a:lnTo>
                  <a:pt x="310250" y="96900"/>
                </a:lnTo>
                <a:lnTo>
                  <a:pt x="335902" y="72389"/>
                </a:lnTo>
                <a:lnTo>
                  <a:pt x="338645" y="69850"/>
                </a:lnTo>
                <a:lnTo>
                  <a:pt x="340093" y="66801"/>
                </a:lnTo>
                <a:lnTo>
                  <a:pt x="340283" y="63119"/>
                </a:lnTo>
                <a:lnTo>
                  <a:pt x="340195" y="59054"/>
                </a:lnTo>
                <a:lnTo>
                  <a:pt x="306428" y="29789"/>
                </a:lnTo>
                <a:lnTo>
                  <a:pt x="238567" y="3309"/>
                </a:lnTo>
                <a:lnTo>
                  <a:pt x="201002" y="0"/>
                </a:lnTo>
                <a:close/>
              </a:path>
              <a:path w="2405380" h="498475">
                <a:moveTo>
                  <a:pt x="273456" y="277875"/>
                </a:moveTo>
                <a:lnTo>
                  <a:pt x="270370" y="278892"/>
                </a:lnTo>
                <a:lnTo>
                  <a:pt x="267639" y="281050"/>
                </a:lnTo>
                <a:lnTo>
                  <a:pt x="252616" y="291552"/>
                </a:lnTo>
                <a:lnTo>
                  <a:pt x="236502" y="299053"/>
                </a:lnTo>
                <a:lnTo>
                  <a:pt x="219298" y="303553"/>
                </a:lnTo>
                <a:lnTo>
                  <a:pt x="201002" y="305053"/>
                </a:lnTo>
                <a:lnTo>
                  <a:pt x="310185" y="305053"/>
                </a:lnTo>
                <a:lnTo>
                  <a:pt x="283565" y="279526"/>
                </a:lnTo>
                <a:lnTo>
                  <a:pt x="280555" y="278256"/>
                </a:lnTo>
                <a:lnTo>
                  <a:pt x="276923" y="278002"/>
                </a:lnTo>
                <a:lnTo>
                  <a:pt x="273456" y="277875"/>
                </a:lnTo>
                <a:close/>
              </a:path>
              <a:path w="2405380" h="498475">
                <a:moveTo>
                  <a:pt x="310250" y="96900"/>
                </a:moveTo>
                <a:lnTo>
                  <a:pt x="201002" y="96900"/>
                </a:lnTo>
                <a:lnTo>
                  <a:pt x="219298" y="98421"/>
                </a:lnTo>
                <a:lnTo>
                  <a:pt x="236502" y="102965"/>
                </a:lnTo>
                <a:lnTo>
                  <a:pt x="252616" y="110509"/>
                </a:lnTo>
                <a:lnTo>
                  <a:pt x="267639" y="121030"/>
                </a:lnTo>
                <a:lnTo>
                  <a:pt x="270370" y="123189"/>
                </a:lnTo>
                <a:lnTo>
                  <a:pt x="273456" y="124205"/>
                </a:lnTo>
                <a:lnTo>
                  <a:pt x="276923" y="123951"/>
                </a:lnTo>
                <a:lnTo>
                  <a:pt x="280555" y="123825"/>
                </a:lnTo>
                <a:lnTo>
                  <a:pt x="283565" y="122554"/>
                </a:lnTo>
                <a:lnTo>
                  <a:pt x="285927" y="120142"/>
                </a:lnTo>
                <a:lnTo>
                  <a:pt x="310250" y="969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765298" y="562737"/>
            <a:ext cx="245490" cy="66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051682" y="409955"/>
            <a:ext cx="144780" cy="374650"/>
          </a:xfrm>
          <a:custGeom>
            <a:avLst/>
            <a:gdLst/>
            <a:ahLst/>
            <a:cxnLst/>
            <a:rect l="l" t="t" r="r" b="b"/>
            <a:pathLst>
              <a:path w="144780" h="374650">
                <a:moveTo>
                  <a:pt x="134366" y="0"/>
                </a:moveTo>
                <a:lnTo>
                  <a:pt x="78993" y="0"/>
                </a:lnTo>
                <a:lnTo>
                  <a:pt x="75056" y="2032"/>
                </a:lnTo>
                <a:lnTo>
                  <a:pt x="72136" y="6096"/>
                </a:lnTo>
                <a:lnTo>
                  <a:pt x="68899" y="16976"/>
                </a:lnTo>
                <a:lnTo>
                  <a:pt x="64531" y="26749"/>
                </a:lnTo>
                <a:lnTo>
                  <a:pt x="35147" y="54324"/>
                </a:lnTo>
                <a:lnTo>
                  <a:pt x="14224" y="59054"/>
                </a:lnTo>
                <a:lnTo>
                  <a:pt x="10287" y="59054"/>
                </a:lnTo>
                <a:lnTo>
                  <a:pt x="6858" y="60451"/>
                </a:lnTo>
                <a:lnTo>
                  <a:pt x="1397" y="66040"/>
                </a:lnTo>
                <a:lnTo>
                  <a:pt x="0" y="69469"/>
                </a:lnTo>
                <a:lnTo>
                  <a:pt x="0" y="117475"/>
                </a:lnTo>
                <a:lnTo>
                  <a:pt x="1397" y="120903"/>
                </a:lnTo>
                <a:lnTo>
                  <a:pt x="6858" y="126492"/>
                </a:lnTo>
                <a:lnTo>
                  <a:pt x="10287" y="127889"/>
                </a:lnTo>
                <a:lnTo>
                  <a:pt x="57150" y="127889"/>
                </a:lnTo>
                <a:lnTo>
                  <a:pt x="57150" y="364109"/>
                </a:lnTo>
                <a:lnTo>
                  <a:pt x="58547" y="367411"/>
                </a:lnTo>
                <a:lnTo>
                  <a:pt x="64008" y="372872"/>
                </a:lnTo>
                <a:lnTo>
                  <a:pt x="67310" y="374269"/>
                </a:lnTo>
                <a:lnTo>
                  <a:pt x="134366" y="374269"/>
                </a:lnTo>
                <a:lnTo>
                  <a:pt x="137668" y="372872"/>
                </a:lnTo>
                <a:lnTo>
                  <a:pt x="143129" y="367411"/>
                </a:lnTo>
                <a:lnTo>
                  <a:pt x="144525" y="364109"/>
                </a:lnTo>
                <a:lnTo>
                  <a:pt x="144525" y="10160"/>
                </a:lnTo>
                <a:lnTo>
                  <a:pt x="143129" y="6858"/>
                </a:lnTo>
                <a:lnTo>
                  <a:pt x="137668" y="139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2831"/>
            <a:ext cx="5735516" cy="4888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5840" y="1312831"/>
            <a:ext cx="5735516" cy="5982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2059" y="8620759"/>
            <a:ext cx="906144" cy="271145"/>
          </a:xfrm>
          <a:custGeom>
            <a:avLst/>
            <a:gdLst/>
            <a:ahLst/>
            <a:cxnLst/>
            <a:rect l="l" t="t" r="r" b="b"/>
            <a:pathLst>
              <a:path w="906145" h="271145">
                <a:moveTo>
                  <a:pt x="413003" y="94792"/>
                </a:moveTo>
                <a:lnTo>
                  <a:pt x="370163" y="113244"/>
                </a:lnTo>
                <a:lnTo>
                  <a:pt x="352678" y="137160"/>
                </a:lnTo>
                <a:lnTo>
                  <a:pt x="382904" y="174650"/>
                </a:lnTo>
                <a:lnTo>
                  <a:pt x="386714" y="166700"/>
                </a:lnTo>
                <a:lnTo>
                  <a:pt x="391287" y="159664"/>
                </a:lnTo>
                <a:lnTo>
                  <a:pt x="396748" y="153543"/>
                </a:lnTo>
                <a:lnTo>
                  <a:pt x="402081" y="147421"/>
                </a:lnTo>
                <a:lnTo>
                  <a:pt x="407542" y="144195"/>
                </a:lnTo>
                <a:lnTo>
                  <a:pt x="413003" y="143865"/>
                </a:lnTo>
                <a:lnTo>
                  <a:pt x="529806" y="143865"/>
                </a:lnTo>
                <a:lnTo>
                  <a:pt x="533519" y="138129"/>
                </a:lnTo>
                <a:lnTo>
                  <a:pt x="537971" y="128930"/>
                </a:lnTo>
                <a:lnTo>
                  <a:pt x="532795" y="123139"/>
                </a:lnTo>
                <a:lnTo>
                  <a:pt x="476376" y="123139"/>
                </a:lnTo>
                <a:lnTo>
                  <a:pt x="471931" y="122821"/>
                </a:lnTo>
                <a:lnTo>
                  <a:pt x="467105" y="120777"/>
                </a:lnTo>
                <a:lnTo>
                  <a:pt x="456691" y="113233"/>
                </a:lnTo>
                <a:lnTo>
                  <a:pt x="446913" y="106070"/>
                </a:lnTo>
                <a:lnTo>
                  <a:pt x="441578" y="102539"/>
                </a:lnTo>
                <a:lnTo>
                  <a:pt x="436244" y="99771"/>
                </a:lnTo>
                <a:lnTo>
                  <a:pt x="425450" y="95834"/>
                </a:lnTo>
                <a:lnTo>
                  <a:pt x="419480" y="94818"/>
                </a:lnTo>
                <a:lnTo>
                  <a:pt x="413003" y="94792"/>
                </a:lnTo>
                <a:close/>
              </a:path>
              <a:path w="906145" h="271145">
                <a:moveTo>
                  <a:pt x="529806" y="143865"/>
                </a:moveTo>
                <a:lnTo>
                  <a:pt x="413003" y="143865"/>
                </a:lnTo>
                <a:lnTo>
                  <a:pt x="418369" y="144195"/>
                </a:lnTo>
                <a:lnTo>
                  <a:pt x="423544" y="146278"/>
                </a:lnTo>
                <a:lnTo>
                  <a:pt x="464185" y="171145"/>
                </a:lnTo>
                <a:lnTo>
                  <a:pt x="476376" y="172516"/>
                </a:lnTo>
                <a:lnTo>
                  <a:pt x="487424" y="171611"/>
                </a:lnTo>
                <a:lnTo>
                  <a:pt x="521898" y="153769"/>
                </a:lnTo>
                <a:lnTo>
                  <a:pt x="528161" y="146408"/>
                </a:lnTo>
                <a:lnTo>
                  <a:pt x="529806" y="143865"/>
                </a:lnTo>
                <a:close/>
              </a:path>
              <a:path w="906145" h="271145">
                <a:moveTo>
                  <a:pt x="504189" y="91135"/>
                </a:moveTo>
                <a:lnTo>
                  <a:pt x="481838" y="122961"/>
                </a:lnTo>
                <a:lnTo>
                  <a:pt x="476376" y="123139"/>
                </a:lnTo>
                <a:lnTo>
                  <a:pt x="532795" y="123139"/>
                </a:lnTo>
                <a:lnTo>
                  <a:pt x="504189" y="91135"/>
                </a:lnTo>
                <a:close/>
              </a:path>
              <a:path w="906145" h="271145">
                <a:moveTo>
                  <a:pt x="825373" y="0"/>
                </a:moveTo>
                <a:lnTo>
                  <a:pt x="779420" y="13223"/>
                </a:lnTo>
                <a:lnTo>
                  <a:pt x="750062" y="49072"/>
                </a:lnTo>
                <a:lnTo>
                  <a:pt x="744346" y="79248"/>
                </a:lnTo>
                <a:lnTo>
                  <a:pt x="744346" y="191414"/>
                </a:lnTo>
                <a:lnTo>
                  <a:pt x="757205" y="236877"/>
                </a:lnTo>
                <a:lnTo>
                  <a:pt x="786298" y="262323"/>
                </a:lnTo>
                <a:lnTo>
                  <a:pt x="825373" y="270967"/>
                </a:lnTo>
                <a:lnTo>
                  <a:pt x="834020" y="270624"/>
                </a:lnTo>
                <a:lnTo>
                  <a:pt x="871315" y="258622"/>
                </a:lnTo>
                <a:lnTo>
                  <a:pt x="899372" y="225247"/>
                </a:lnTo>
                <a:lnTo>
                  <a:pt x="825373" y="225247"/>
                </a:lnTo>
                <a:lnTo>
                  <a:pt x="819023" y="225196"/>
                </a:lnTo>
                <a:lnTo>
                  <a:pt x="804054" y="191414"/>
                </a:lnTo>
                <a:lnTo>
                  <a:pt x="804089" y="79248"/>
                </a:lnTo>
                <a:lnTo>
                  <a:pt x="898535" y="45415"/>
                </a:lnTo>
                <a:lnTo>
                  <a:pt x="893139" y="35213"/>
                </a:lnTo>
                <a:lnTo>
                  <a:pt x="864675" y="9011"/>
                </a:lnTo>
                <a:lnTo>
                  <a:pt x="834020" y="357"/>
                </a:lnTo>
                <a:lnTo>
                  <a:pt x="825373" y="0"/>
                </a:lnTo>
                <a:close/>
              </a:path>
              <a:path w="906145" h="271145">
                <a:moveTo>
                  <a:pt x="898535" y="45415"/>
                </a:moveTo>
                <a:lnTo>
                  <a:pt x="825373" y="45415"/>
                </a:lnTo>
                <a:lnTo>
                  <a:pt x="831723" y="45427"/>
                </a:lnTo>
                <a:lnTo>
                  <a:pt x="836802" y="48374"/>
                </a:lnTo>
                <a:lnTo>
                  <a:pt x="846441" y="191414"/>
                </a:lnTo>
                <a:lnTo>
                  <a:pt x="846099" y="198970"/>
                </a:lnTo>
                <a:lnTo>
                  <a:pt x="825373" y="225247"/>
                </a:lnTo>
                <a:lnTo>
                  <a:pt x="899372" y="225247"/>
                </a:lnTo>
                <a:lnTo>
                  <a:pt x="900207" y="223647"/>
                </a:lnTo>
                <a:lnTo>
                  <a:pt x="904466" y="208387"/>
                </a:lnTo>
                <a:lnTo>
                  <a:pt x="905890" y="191414"/>
                </a:lnTo>
                <a:lnTo>
                  <a:pt x="905890" y="79248"/>
                </a:lnTo>
                <a:lnTo>
                  <a:pt x="904466" y="63255"/>
                </a:lnTo>
                <a:lnTo>
                  <a:pt x="900207" y="48577"/>
                </a:lnTo>
                <a:lnTo>
                  <a:pt x="898535" y="45415"/>
                </a:lnTo>
                <a:close/>
              </a:path>
              <a:path w="906145" h="271145">
                <a:moveTo>
                  <a:pt x="291083" y="79857"/>
                </a:moveTo>
                <a:lnTo>
                  <a:pt x="231648" y="79857"/>
                </a:lnTo>
                <a:lnTo>
                  <a:pt x="231648" y="267614"/>
                </a:lnTo>
                <a:lnTo>
                  <a:pt x="266700" y="267614"/>
                </a:lnTo>
                <a:lnTo>
                  <a:pt x="273430" y="267512"/>
                </a:lnTo>
                <a:lnTo>
                  <a:pt x="279145" y="265506"/>
                </a:lnTo>
                <a:lnTo>
                  <a:pt x="288543" y="257759"/>
                </a:lnTo>
                <a:lnTo>
                  <a:pt x="290956" y="252641"/>
                </a:lnTo>
                <a:lnTo>
                  <a:pt x="291083" y="79857"/>
                </a:lnTo>
                <a:close/>
              </a:path>
              <a:path w="906145" h="271145">
                <a:moveTo>
                  <a:pt x="291083" y="3048"/>
                </a:moveTo>
                <a:lnTo>
                  <a:pt x="233552" y="3048"/>
                </a:lnTo>
                <a:lnTo>
                  <a:pt x="230102" y="11699"/>
                </a:lnTo>
                <a:lnTo>
                  <a:pt x="225282" y="19754"/>
                </a:lnTo>
                <a:lnTo>
                  <a:pt x="191515" y="48145"/>
                </a:lnTo>
                <a:lnTo>
                  <a:pt x="182879" y="52120"/>
                </a:lnTo>
                <a:lnTo>
                  <a:pt x="182879" y="103936"/>
                </a:lnTo>
                <a:lnTo>
                  <a:pt x="221614" y="86791"/>
                </a:lnTo>
                <a:lnTo>
                  <a:pt x="225425" y="84442"/>
                </a:lnTo>
                <a:lnTo>
                  <a:pt x="228726" y="82130"/>
                </a:lnTo>
                <a:lnTo>
                  <a:pt x="231648" y="79857"/>
                </a:lnTo>
                <a:lnTo>
                  <a:pt x="291083" y="79857"/>
                </a:lnTo>
                <a:lnTo>
                  <a:pt x="291083" y="3048"/>
                </a:lnTo>
                <a:close/>
              </a:path>
              <a:path w="906145" h="271145">
                <a:moveTo>
                  <a:pt x="108203" y="79857"/>
                </a:moveTo>
                <a:lnTo>
                  <a:pt x="48767" y="79857"/>
                </a:lnTo>
                <a:lnTo>
                  <a:pt x="48767" y="267614"/>
                </a:lnTo>
                <a:lnTo>
                  <a:pt x="83819" y="267614"/>
                </a:lnTo>
                <a:lnTo>
                  <a:pt x="90550" y="267512"/>
                </a:lnTo>
                <a:lnTo>
                  <a:pt x="96265" y="265506"/>
                </a:lnTo>
                <a:lnTo>
                  <a:pt x="105663" y="257759"/>
                </a:lnTo>
                <a:lnTo>
                  <a:pt x="108076" y="252641"/>
                </a:lnTo>
                <a:lnTo>
                  <a:pt x="108203" y="79857"/>
                </a:lnTo>
                <a:close/>
              </a:path>
              <a:path w="906145" h="271145">
                <a:moveTo>
                  <a:pt x="108203" y="3048"/>
                </a:moveTo>
                <a:lnTo>
                  <a:pt x="50673" y="3048"/>
                </a:lnTo>
                <a:lnTo>
                  <a:pt x="47222" y="11699"/>
                </a:lnTo>
                <a:lnTo>
                  <a:pt x="42402" y="19754"/>
                </a:lnTo>
                <a:lnTo>
                  <a:pt x="8636" y="48145"/>
                </a:lnTo>
                <a:lnTo>
                  <a:pt x="0" y="52120"/>
                </a:lnTo>
                <a:lnTo>
                  <a:pt x="0" y="103936"/>
                </a:lnTo>
                <a:lnTo>
                  <a:pt x="38735" y="86791"/>
                </a:lnTo>
                <a:lnTo>
                  <a:pt x="42544" y="84442"/>
                </a:lnTo>
                <a:lnTo>
                  <a:pt x="45846" y="82130"/>
                </a:lnTo>
                <a:lnTo>
                  <a:pt x="48767" y="79857"/>
                </a:lnTo>
                <a:lnTo>
                  <a:pt x="108203" y="79857"/>
                </a:lnTo>
                <a:lnTo>
                  <a:pt x="108203" y="3048"/>
                </a:lnTo>
                <a:close/>
              </a:path>
              <a:path w="906145" h="271145">
                <a:moveTo>
                  <a:pt x="719035" y="47764"/>
                </a:moveTo>
                <a:lnTo>
                  <a:pt x="637666" y="47764"/>
                </a:lnTo>
                <a:lnTo>
                  <a:pt x="649858" y="47891"/>
                </a:lnTo>
                <a:lnTo>
                  <a:pt x="654812" y="50482"/>
                </a:lnTo>
                <a:lnTo>
                  <a:pt x="658876" y="55626"/>
                </a:lnTo>
                <a:lnTo>
                  <a:pt x="662813" y="60769"/>
                </a:lnTo>
                <a:lnTo>
                  <a:pt x="664971" y="68237"/>
                </a:lnTo>
                <a:lnTo>
                  <a:pt x="665099" y="82257"/>
                </a:lnTo>
                <a:lnTo>
                  <a:pt x="664317" y="87196"/>
                </a:lnTo>
                <a:lnTo>
                  <a:pt x="660780" y="98183"/>
                </a:lnTo>
                <a:lnTo>
                  <a:pt x="657860" y="103670"/>
                </a:lnTo>
                <a:lnTo>
                  <a:pt x="653795" y="109118"/>
                </a:lnTo>
                <a:lnTo>
                  <a:pt x="597407" y="179527"/>
                </a:lnTo>
                <a:lnTo>
                  <a:pt x="588192" y="191519"/>
                </a:lnTo>
                <a:lnTo>
                  <a:pt x="566759" y="229895"/>
                </a:lnTo>
                <a:lnTo>
                  <a:pt x="562990" y="267614"/>
                </a:lnTo>
                <a:lnTo>
                  <a:pt x="713358" y="267652"/>
                </a:lnTo>
                <a:lnTo>
                  <a:pt x="717803" y="266293"/>
                </a:lnTo>
                <a:lnTo>
                  <a:pt x="723645" y="260794"/>
                </a:lnTo>
                <a:lnTo>
                  <a:pt x="725169" y="256463"/>
                </a:lnTo>
                <a:lnTo>
                  <a:pt x="725169" y="222199"/>
                </a:lnTo>
                <a:lnTo>
                  <a:pt x="630046" y="222199"/>
                </a:lnTo>
                <a:lnTo>
                  <a:pt x="702512" y="132230"/>
                </a:lnTo>
                <a:lnTo>
                  <a:pt x="722153" y="95573"/>
                </a:lnTo>
                <a:lnTo>
                  <a:pt x="724280" y="78333"/>
                </a:lnTo>
                <a:lnTo>
                  <a:pt x="722852" y="61655"/>
                </a:lnTo>
                <a:lnTo>
                  <a:pt x="719035" y="47764"/>
                </a:lnTo>
                <a:close/>
              </a:path>
              <a:path w="906145" h="271145">
                <a:moveTo>
                  <a:pt x="643763" y="889"/>
                </a:moveTo>
                <a:lnTo>
                  <a:pt x="595221" y="14433"/>
                </a:lnTo>
                <a:lnTo>
                  <a:pt x="568198" y="52616"/>
                </a:lnTo>
                <a:lnTo>
                  <a:pt x="562990" y="87782"/>
                </a:lnTo>
                <a:lnTo>
                  <a:pt x="622426" y="87782"/>
                </a:lnTo>
                <a:lnTo>
                  <a:pt x="622881" y="78028"/>
                </a:lnTo>
                <a:lnTo>
                  <a:pt x="624046" y="69713"/>
                </a:lnTo>
                <a:lnTo>
                  <a:pt x="625927" y="62800"/>
                </a:lnTo>
                <a:lnTo>
                  <a:pt x="628523" y="57302"/>
                </a:lnTo>
                <a:lnTo>
                  <a:pt x="632587" y="50914"/>
                </a:lnTo>
                <a:lnTo>
                  <a:pt x="637666" y="47764"/>
                </a:lnTo>
                <a:lnTo>
                  <a:pt x="719035" y="47764"/>
                </a:lnTo>
                <a:lnTo>
                  <a:pt x="718756" y="46748"/>
                </a:lnTo>
                <a:lnTo>
                  <a:pt x="690848" y="12893"/>
                </a:lnTo>
                <a:lnTo>
                  <a:pt x="652783" y="1222"/>
                </a:lnTo>
                <a:lnTo>
                  <a:pt x="643763" y="88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6491" y="8599423"/>
            <a:ext cx="548005" cy="299720"/>
          </a:xfrm>
          <a:custGeom>
            <a:avLst/>
            <a:gdLst/>
            <a:ahLst/>
            <a:cxnLst/>
            <a:rect l="l" t="t" r="r" b="b"/>
            <a:pathLst>
              <a:path w="548004" h="299720">
                <a:moveTo>
                  <a:pt x="463042" y="186232"/>
                </a:moveTo>
                <a:lnTo>
                  <a:pt x="333248" y="186232"/>
                </a:lnTo>
                <a:lnTo>
                  <a:pt x="322792" y="186945"/>
                </a:lnTo>
                <a:lnTo>
                  <a:pt x="286512" y="210278"/>
                </a:lnTo>
                <a:lnTo>
                  <a:pt x="282575" y="228295"/>
                </a:lnTo>
                <a:lnTo>
                  <a:pt x="282575" y="256641"/>
                </a:lnTo>
                <a:lnTo>
                  <a:pt x="304923" y="292998"/>
                </a:lnTo>
                <a:lnTo>
                  <a:pt x="333248" y="299313"/>
                </a:lnTo>
                <a:lnTo>
                  <a:pt x="463042" y="299313"/>
                </a:lnTo>
                <a:lnTo>
                  <a:pt x="505354" y="282039"/>
                </a:lnTo>
                <a:lnTo>
                  <a:pt x="513588" y="256641"/>
                </a:lnTo>
                <a:lnTo>
                  <a:pt x="513588" y="252374"/>
                </a:lnTo>
                <a:lnTo>
                  <a:pt x="360045" y="252374"/>
                </a:lnTo>
                <a:lnTo>
                  <a:pt x="353949" y="252348"/>
                </a:lnTo>
                <a:lnTo>
                  <a:pt x="349885" y="251485"/>
                </a:lnTo>
                <a:lnTo>
                  <a:pt x="345567" y="248081"/>
                </a:lnTo>
                <a:lnTo>
                  <a:pt x="344678" y="245694"/>
                </a:lnTo>
                <a:lnTo>
                  <a:pt x="344678" y="238620"/>
                </a:lnTo>
                <a:lnTo>
                  <a:pt x="345567" y="236181"/>
                </a:lnTo>
                <a:lnTo>
                  <a:pt x="349885" y="232600"/>
                </a:lnTo>
                <a:lnTo>
                  <a:pt x="353949" y="231686"/>
                </a:lnTo>
                <a:lnTo>
                  <a:pt x="513588" y="231647"/>
                </a:lnTo>
                <a:lnTo>
                  <a:pt x="513588" y="228295"/>
                </a:lnTo>
                <a:lnTo>
                  <a:pt x="491688" y="192371"/>
                </a:lnTo>
                <a:lnTo>
                  <a:pt x="473590" y="186945"/>
                </a:lnTo>
                <a:lnTo>
                  <a:pt x="463042" y="186232"/>
                </a:lnTo>
                <a:close/>
              </a:path>
              <a:path w="548004" h="299720">
                <a:moveTo>
                  <a:pt x="513588" y="231647"/>
                </a:moveTo>
                <a:lnTo>
                  <a:pt x="436245" y="231647"/>
                </a:lnTo>
                <a:lnTo>
                  <a:pt x="442595" y="231686"/>
                </a:lnTo>
                <a:lnTo>
                  <a:pt x="446786" y="232600"/>
                </a:lnTo>
                <a:lnTo>
                  <a:pt x="448818" y="234391"/>
                </a:lnTo>
                <a:lnTo>
                  <a:pt x="450723" y="236181"/>
                </a:lnTo>
                <a:lnTo>
                  <a:pt x="451612" y="238620"/>
                </a:lnTo>
                <a:lnTo>
                  <a:pt x="451612" y="245694"/>
                </a:lnTo>
                <a:lnTo>
                  <a:pt x="436245" y="252374"/>
                </a:lnTo>
                <a:lnTo>
                  <a:pt x="513588" y="252374"/>
                </a:lnTo>
                <a:lnTo>
                  <a:pt x="513588" y="231647"/>
                </a:lnTo>
                <a:close/>
              </a:path>
              <a:path w="548004" h="299720">
                <a:moveTo>
                  <a:pt x="76835" y="207263"/>
                </a:moveTo>
                <a:lnTo>
                  <a:pt x="14732" y="207263"/>
                </a:lnTo>
                <a:lnTo>
                  <a:pt x="14732" y="285635"/>
                </a:lnTo>
                <a:lnTo>
                  <a:pt x="16510" y="290360"/>
                </a:lnTo>
                <a:lnTo>
                  <a:pt x="23622" y="296989"/>
                </a:lnTo>
                <a:lnTo>
                  <a:pt x="28448" y="298665"/>
                </a:lnTo>
                <a:lnTo>
                  <a:pt x="34798" y="298703"/>
                </a:lnTo>
                <a:lnTo>
                  <a:pt x="225933" y="298703"/>
                </a:lnTo>
                <a:lnTo>
                  <a:pt x="232283" y="298665"/>
                </a:lnTo>
                <a:lnTo>
                  <a:pt x="237236" y="296989"/>
                </a:lnTo>
                <a:lnTo>
                  <a:pt x="240792" y="293674"/>
                </a:lnTo>
                <a:lnTo>
                  <a:pt x="244475" y="290360"/>
                </a:lnTo>
                <a:lnTo>
                  <a:pt x="246253" y="285635"/>
                </a:lnTo>
                <a:lnTo>
                  <a:pt x="246380" y="251459"/>
                </a:lnTo>
                <a:lnTo>
                  <a:pt x="76835" y="251459"/>
                </a:lnTo>
                <a:lnTo>
                  <a:pt x="76835" y="207263"/>
                </a:lnTo>
                <a:close/>
              </a:path>
              <a:path w="548004" h="299720">
                <a:moveTo>
                  <a:pt x="171069" y="193243"/>
                </a:moveTo>
                <a:lnTo>
                  <a:pt x="109220" y="193243"/>
                </a:lnTo>
                <a:lnTo>
                  <a:pt x="109220" y="240182"/>
                </a:lnTo>
                <a:lnTo>
                  <a:pt x="164846" y="240233"/>
                </a:lnTo>
                <a:lnTo>
                  <a:pt x="171069" y="234950"/>
                </a:lnTo>
                <a:lnTo>
                  <a:pt x="171069" y="193243"/>
                </a:lnTo>
                <a:close/>
              </a:path>
              <a:path w="548004" h="299720">
                <a:moveTo>
                  <a:pt x="261620" y="146913"/>
                </a:moveTo>
                <a:lnTo>
                  <a:pt x="0" y="146913"/>
                </a:lnTo>
                <a:lnTo>
                  <a:pt x="0" y="181165"/>
                </a:lnTo>
                <a:lnTo>
                  <a:pt x="1650" y="185902"/>
                </a:lnTo>
                <a:lnTo>
                  <a:pt x="4953" y="188861"/>
                </a:lnTo>
                <a:lnTo>
                  <a:pt x="8128" y="191820"/>
                </a:lnTo>
                <a:lnTo>
                  <a:pt x="13081" y="193281"/>
                </a:lnTo>
                <a:lnTo>
                  <a:pt x="248791" y="193243"/>
                </a:lnTo>
                <a:lnTo>
                  <a:pt x="253492" y="191820"/>
                </a:lnTo>
                <a:lnTo>
                  <a:pt x="256794" y="188861"/>
                </a:lnTo>
                <a:lnTo>
                  <a:pt x="259969" y="185902"/>
                </a:lnTo>
                <a:lnTo>
                  <a:pt x="261620" y="181165"/>
                </a:lnTo>
                <a:lnTo>
                  <a:pt x="261620" y="146913"/>
                </a:lnTo>
                <a:close/>
              </a:path>
              <a:path w="548004" h="299720">
                <a:moveTo>
                  <a:pt x="248791" y="193243"/>
                </a:moveTo>
                <a:lnTo>
                  <a:pt x="242062" y="193243"/>
                </a:lnTo>
                <a:lnTo>
                  <a:pt x="248666" y="193281"/>
                </a:lnTo>
                <a:close/>
              </a:path>
              <a:path w="548004" h="299720">
                <a:moveTo>
                  <a:pt x="396240" y="74675"/>
                </a:moveTo>
                <a:lnTo>
                  <a:pt x="316484" y="74675"/>
                </a:lnTo>
                <a:lnTo>
                  <a:pt x="306526" y="75510"/>
                </a:lnTo>
                <a:lnTo>
                  <a:pt x="275343" y="105149"/>
                </a:lnTo>
                <a:lnTo>
                  <a:pt x="274700" y="113080"/>
                </a:lnTo>
                <a:lnTo>
                  <a:pt x="274700" y="140207"/>
                </a:lnTo>
                <a:lnTo>
                  <a:pt x="297973" y="175826"/>
                </a:lnTo>
                <a:lnTo>
                  <a:pt x="316484" y="178917"/>
                </a:lnTo>
                <a:lnTo>
                  <a:pt x="396240" y="178917"/>
                </a:lnTo>
                <a:lnTo>
                  <a:pt x="432089" y="161612"/>
                </a:lnTo>
                <a:lnTo>
                  <a:pt x="437769" y="140207"/>
                </a:lnTo>
                <a:lnTo>
                  <a:pt x="437769" y="135102"/>
                </a:lnTo>
                <a:lnTo>
                  <a:pt x="345694" y="135102"/>
                </a:lnTo>
                <a:lnTo>
                  <a:pt x="342900" y="134658"/>
                </a:lnTo>
                <a:lnTo>
                  <a:pt x="340360" y="133692"/>
                </a:lnTo>
                <a:lnTo>
                  <a:pt x="337947" y="132740"/>
                </a:lnTo>
                <a:lnTo>
                  <a:pt x="336677" y="130835"/>
                </a:lnTo>
                <a:lnTo>
                  <a:pt x="336550" y="128015"/>
                </a:lnTo>
                <a:lnTo>
                  <a:pt x="336677" y="125234"/>
                </a:lnTo>
                <a:lnTo>
                  <a:pt x="337947" y="123494"/>
                </a:lnTo>
                <a:lnTo>
                  <a:pt x="340360" y="122796"/>
                </a:lnTo>
                <a:lnTo>
                  <a:pt x="342900" y="122097"/>
                </a:lnTo>
                <a:lnTo>
                  <a:pt x="345694" y="121805"/>
                </a:lnTo>
                <a:lnTo>
                  <a:pt x="437769" y="121805"/>
                </a:lnTo>
                <a:lnTo>
                  <a:pt x="437769" y="113080"/>
                </a:lnTo>
                <a:lnTo>
                  <a:pt x="414734" y="77633"/>
                </a:lnTo>
                <a:lnTo>
                  <a:pt x="406195" y="75510"/>
                </a:lnTo>
                <a:lnTo>
                  <a:pt x="396240" y="74675"/>
                </a:lnTo>
                <a:close/>
              </a:path>
              <a:path w="548004" h="299720">
                <a:moveTo>
                  <a:pt x="365506" y="135026"/>
                </a:moveTo>
                <a:lnTo>
                  <a:pt x="348996" y="135026"/>
                </a:lnTo>
                <a:lnTo>
                  <a:pt x="345694" y="135102"/>
                </a:lnTo>
                <a:lnTo>
                  <a:pt x="368808" y="135102"/>
                </a:lnTo>
                <a:lnTo>
                  <a:pt x="365506" y="135026"/>
                </a:lnTo>
                <a:close/>
              </a:path>
              <a:path w="548004" h="299720">
                <a:moveTo>
                  <a:pt x="437769" y="121805"/>
                </a:moveTo>
                <a:lnTo>
                  <a:pt x="368808" y="121805"/>
                </a:lnTo>
                <a:lnTo>
                  <a:pt x="371221" y="122097"/>
                </a:lnTo>
                <a:lnTo>
                  <a:pt x="373125" y="122796"/>
                </a:lnTo>
                <a:lnTo>
                  <a:pt x="374904" y="123494"/>
                </a:lnTo>
                <a:lnTo>
                  <a:pt x="375793" y="125234"/>
                </a:lnTo>
                <a:lnTo>
                  <a:pt x="375793" y="130835"/>
                </a:lnTo>
                <a:lnTo>
                  <a:pt x="374904" y="132740"/>
                </a:lnTo>
                <a:lnTo>
                  <a:pt x="373125" y="133692"/>
                </a:lnTo>
                <a:lnTo>
                  <a:pt x="371221" y="134658"/>
                </a:lnTo>
                <a:lnTo>
                  <a:pt x="368808" y="135102"/>
                </a:lnTo>
                <a:lnTo>
                  <a:pt x="437769" y="135102"/>
                </a:lnTo>
                <a:lnTo>
                  <a:pt x="437769" y="121805"/>
                </a:lnTo>
                <a:close/>
              </a:path>
              <a:path w="548004" h="299720">
                <a:moveTo>
                  <a:pt x="368808" y="121805"/>
                </a:moveTo>
                <a:lnTo>
                  <a:pt x="345694" y="121805"/>
                </a:lnTo>
                <a:lnTo>
                  <a:pt x="348996" y="121919"/>
                </a:lnTo>
                <a:lnTo>
                  <a:pt x="365506" y="121919"/>
                </a:lnTo>
                <a:lnTo>
                  <a:pt x="368808" y="121805"/>
                </a:lnTo>
                <a:close/>
              </a:path>
              <a:path w="548004" h="299720">
                <a:moveTo>
                  <a:pt x="246380" y="18287"/>
                </a:moveTo>
                <a:lnTo>
                  <a:pt x="14986" y="18287"/>
                </a:lnTo>
                <a:lnTo>
                  <a:pt x="14986" y="123850"/>
                </a:lnTo>
                <a:lnTo>
                  <a:pt x="16510" y="128142"/>
                </a:lnTo>
                <a:lnTo>
                  <a:pt x="22352" y="133451"/>
                </a:lnTo>
                <a:lnTo>
                  <a:pt x="26797" y="134772"/>
                </a:lnTo>
                <a:lnTo>
                  <a:pt x="234739" y="134721"/>
                </a:lnTo>
                <a:lnTo>
                  <a:pt x="239013" y="133451"/>
                </a:lnTo>
                <a:lnTo>
                  <a:pt x="244856" y="128142"/>
                </a:lnTo>
                <a:lnTo>
                  <a:pt x="246380" y="123850"/>
                </a:lnTo>
                <a:lnTo>
                  <a:pt x="246380" y="88087"/>
                </a:lnTo>
                <a:lnTo>
                  <a:pt x="76581" y="88087"/>
                </a:lnTo>
                <a:lnTo>
                  <a:pt x="76581" y="65227"/>
                </a:lnTo>
                <a:lnTo>
                  <a:pt x="246380" y="65227"/>
                </a:lnTo>
                <a:lnTo>
                  <a:pt x="246380" y="18287"/>
                </a:lnTo>
                <a:close/>
              </a:path>
              <a:path w="548004" h="299720">
                <a:moveTo>
                  <a:pt x="234739" y="134721"/>
                </a:moveTo>
                <a:lnTo>
                  <a:pt x="228600" y="134721"/>
                </a:lnTo>
                <a:lnTo>
                  <a:pt x="234569" y="134772"/>
                </a:lnTo>
                <a:lnTo>
                  <a:pt x="234739" y="134721"/>
                </a:lnTo>
                <a:close/>
              </a:path>
              <a:path w="548004" h="299720">
                <a:moveTo>
                  <a:pt x="246380" y="65227"/>
                </a:moveTo>
                <a:lnTo>
                  <a:pt x="184785" y="65227"/>
                </a:lnTo>
                <a:lnTo>
                  <a:pt x="184785" y="88087"/>
                </a:lnTo>
                <a:lnTo>
                  <a:pt x="246380" y="88087"/>
                </a:lnTo>
                <a:lnTo>
                  <a:pt x="246380" y="65227"/>
                </a:lnTo>
                <a:close/>
              </a:path>
              <a:path w="548004" h="299720">
                <a:moveTo>
                  <a:pt x="507492" y="18541"/>
                </a:moveTo>
                <a:lnTo>
                  <a:pt x="445643" y="18541"/>
                </a:lnTo>
                <a:lnTo>
                  <a:pt x="445643" y="178307"/>
                </a:lnTo>
                <a:lnTo>
                  <a:pt x="484124" y="178307"/>
                </a:lnTo>
                <a:lnTo>
                  <a:pt x="491363" y="178219"/>
                </a:lnTo>
                <a:lnTo>
                  <a:pt x="497078" y="176339"/>
                </a:lnTo>
                <a:lnTo>
                  <a:pt x="501142" y="172631"/>
                </a:lnTo>
                <a:lnTo>
                  <a:pt x="505333" y="168935"/>
                </a:lnTo>
                <a:lnTo>
                  <a:pt x="507492" y="163906"/>
                </a:lnTo>
                <a:lnTo>
                  <a:pt x="507492" y="121615"/>
                </a:lnTo>
                <a:lnTo>
                  <a:pt x="533241" y="121615"/>
                </a:lnTo>
                <a:lnTo>
                  <a:pt x="538480" y="120218"/>
                </a:lnTo>
                <a:lnTo>
                  <a:pt x="545846" y="114401"/>
                </a:lnTo>
                <a:lnTo>
                  <a:pt x="547751" y="109854"/>
                </a:lnTo>
                <a:lnTo>
                  <a:pt x="547751" y="68884"/>
                </a:lnTo>
                <a:lnTo>
                  <a:pt x="507492" y="68884"/>
                </a:lnTo>
                <a:lnTo>
                  <a:pt x="507492" y="18541"/>
                </a:lnTo>
                <a:close/>
              </a:path>
              <a:path w="548004" h="299720">
                <a:moveTo>
                  <a:pt x="533241" y="121615"/>
                </a:moveTo>
                <a:lnTo>
                  <a:pt x="526415" y="121615"/>
                </a:lnTo>
                <a:lnTo>
                  <a:pt x="533146" y="121640"/>
                </a:lnTo>
                <a:close/>
              </a:path>
              <a:path w="548004" h="299720">
                <a:moveTo>
                  <a:pt x="440182" y="21970"/>
                </a:moveTo>
                <a:lnTo>
                  <a:pt x="268605" y="21970"/>
                </a:lnTo>
                <a:lnTo>
                  <a:pt x="268605" y="57111"/>
                </a:lnTo>
                <a:lnTo>
                  <a:pt x="270002" y="61379"/>
                </a:lnTo>
                <a:lnTo>
                  <a:pt x="275844" y="66700"/>
                </a:lnTo>
                <a:lnTo>
                  <a:pt x="280288" y="68021"/>
                </a:lnTo>
                <a:lnTo>
                  <a:pt x="428668" y="67970"/>
                </a:lnTo>
                <a:lnTo>
                  <a:pt x="432943" y="66700"/>
                </a:lnTo>
                <a:lnTo>
                  <a:pt x="438785" y="61379"/>
                </a:lnTo>
                <a:lnTo>
                  <a:pt x="440182" y="57111"/>
                </a:lnTo>
                <a:lnTo>
                  <a:pt x="440182" y="21970"/>
                </a:lnTo>
                <a:close/>
              </a:path>
              <a:path w="548004" h="299720">
                <a:moveTo>
                  <a:pt x="428668" y="67970"/>
                </a:moveTo>
                <a:lnTo>
                  <a:pt x="422529" y="67970"/>
                </a:lnTo>
                <a:lnTo>
                  <a:pt x="428498" y="68021"/>
                </a:lnTo>
                <a:lnTo>
                  <a:pt x="428668" y="67970"/>
                </a:lnTo>
                <a:close/>
              </a:path>
              <a:path w="548004" h="299720">
                <a:moveTo>
                  <a:pt x="387477" y="0"/>
                </a:moveTo>
                <a:lnTo>
                  <a:pt x="325882" y="0"/>
                </a:lnTo>
                <a:lnTo>
                  <a:pt x="325882" y="21970"/>
                </a:lnTo>
                <a:lnTo>
                  <a:pt x="387477" y="21970"/>
                </a:lnTo>
                <a:lnTo>
                  <a:pt x="38747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5903" y="8617711"/>
            <a:ext cx="532130" cy="280670"/>
          </a:xfrm>
          <a:custGeom>
            <a:avLst/>
            <a:gdLst/>
            <a:ahLst/>
            <a:cxnLst/>
            <a:rect l="l" t="t" r="r" b="b"/>
            <a:pathLst>
              <a:path w="532129" h="280670">
                <a:moveTo>
                  <a:pt x="76835" y="188976"/>
                </a:moveTo>
                <a:lnTo>
                  <a:pt x="14732" y="188976"/>
                </a:lnTo>
                <a:lnTo>
                  <a:pt x="14732" y="267347"/>
                </a:lnTo>
                <a:lnTo>
                  <a:pt x="16510" y="272072"/>
                </a:lnTo>
                <a:lnTo>
                  <a:pt x="23622" y="278701"/>
                </a:lnTo>
                <a:lnTo>
                  <a:pt x="28448" y="280377"/>
                </a:lnTo>
                <a:lnTo>
                  <a:pt x="34798" y="280416"/>
                </a:lnTo>
                <a:lnTo>
                  <a:pt x="225933" y="280416"/>
                </a:lnTo>
                <a:lnTo>
                  <a:pt x="232283" y="280377"/>
                </a:lnTo>
                <a:lnTo>
                  <a:pt x="237236" y="278701"/>
                </a:lnTo>
                <a:lnTo>
                  <a:pt x="240792" y="275386"/>
                </a:lnTo>
                <a:lnTo>
                  <a:pt x="244475" y="272072"/>
                </a:lnTo>
                <a:lnTo>
                  <a:pt x="246253" y="267347"/>
                </a:lnTo>
                <a:lnTo>
                  <a:pt x="246380" y="233172"/>
                </a:lnTo>
                <a:lnTo>
                  <a:pt x="76835" y="233172"/>
                </a:lnTo>
                <a:lnTo>
                  <a:pt x="76835" y="188976"/>
                </a:lnTo>
                <a:close/>
              </a:path>
              <a:path w="532129" h="280670">
                <a:moveTo>
                  <a:pt x="171069" y="174955"/>
                </a:moveTo>
                <a:lnTo>
                  <a:pt x="109220" y="174955"/>
                </a:lnTo>
                <a:lnTo>
                  <a:pt x="109220" y="221894"/>
                </a:lnTo>
                <a:lnTo>
                  <a:pt x="164846" y="221945"/>
                </a:lnTo>
                <a:lnTo>
                  <a:pt x="171069" y="216662"/>
                </a:lnTo>
                <a:lnTo>
                  <a:pt x="171069" y="174955"/>
                </a:lnTo>
                <a:close/>
              </a:path>
              <a:path w="532129" h="280670">
                <a:moveTo>
                  <a:pt x="261620" y="128625"/>
                </a:moveTo>
                <a:lnTo>
                  <a:pt x="0" y="128625"/>
                </a:lnTo>
                <a:lnTo>
                  <a:pt x="0" y="162877"/>
                </a:lnTo>
                <a:lnTo>
                  <a:pt x="1650" y="167614"/>
                </a:lnTo>
                <a:lnTo>
                  <a:pt x="4953" y="170573"/>
                </a:lnTo>
                <a:lnTo>
                  <a:pt x="8128" y="173532"/>
                </a:lnTo>
                <a:lnTo>
                  <a:pt x="13081" y="174993"/>
                </a:lnTo>
                <a:lnTo>
                  <a:pt x="248791" y="174955"/>
                </a:lnTo>
                <a:lnTo>
                  <a:pt x="253492" y="173532"/>
                </a:lnTo>
                <a:lnTo>
                  <a:pt x="256794" y="170573"/>
                </a:lnTo>
                <a:lnTo>
                  <a:pt x="259969" y="167614"/>
                </a:lnTo>
                <a:lnTo>
                  <a:pt x="261620" y="162877"/>
                </a:lnTo>
                <a:lnTo>
                  <a:pt x="261620" y="128625"/>
                </a:lnTo>
                <a:close/>
              </a:path>
              <a:path w="532129" h="280670">
                <a:moveTo>
                  <a:pt x="248791" y="174955"/>
                </a:moveTo>
                <a:lnTo>
                  <a:pt x="242062" y="174955"/>
                </a:lnTo>
                <a:lnTo>
                  <a:pt x="248666" y="174993"/>
                </a:lnTo>
                <a:close/>
              </a:path>
              <a:path w="532129" h="280670">
                <a:moveTo>
                  <a:pt x="246380" y="0"/>
                </a:moveTo>
                <a:lnTo>
                  <a:pt x="14986" y="0"/>
                </a:lnTo>
                <a:lnTo>
                  <a:pt x="14986" y="105562"/>
                </a:lnTo>
                <a:lnTo>
                  <a:pt x="16510" y="109855"/>
                </a:lnTo>
                <a:lnTo>
                  <a:pt x="22351" y="115163"/>
                </a:lnTo>
                <a:lnTo>
                  <a:pt x="26797" y="116484"/>
                </a:lnTo>
                <a:lnTo>
                  <a:pt x="234739" y="116433"/>
                </a:lnTo>
                <a:lnTo>
                  <a:pt x="239013" y="115163"/>
                </a:lnTo>
                <a:lnTo>
                  <a:pt x="244856" y="109855"/>
                </a:lnTo>
                <a:lnTo>
                  <a:pt x="246380" y="105562"/>
                </a:lnTo>
                <a:lnTo>
                  <a:pt x="246380" y="69799"/>
                </a:lnTo>
                <a:lnTo>
                  <a:pt x="76581" y="69799"/>
                </a:lnTo>
                <a:lnTo>
                  <a:pt x="76581" y="46939"/>
                </a:lnTo>
                <a:lnTo>
                  <a:pt x="246380" y="46939"/>
                </a:lnTo>
                <a:lnTo>
                  <a:pt x="246380" y="0"/>
                </a:lnTo>
                <a:close/>
              </a:path>
              <a:path w="532129" h="280670">
                <a:moveTo>
                  <a:pt x="234739" y="116433"/>
                </a:moveTo>
                <a:lnTo>
                  <a:pt x="228600" y="116433"/>
                </a:lnTo>
                <a:lnTo>
                  <a:pt x="234569" y="116484"/>
                </a:lnTo>
                <a:lnTo>
                  <a:pt x="234739" y="116433"/>
                </a:lnTo>
                <a:close/>
              </a:path>
              <a:path w="532129" h="280670">
                <a:moveTo>
                  <a:pt x="246380" y="46939"/>
                </a:moveTo>
                <a:lnTo>
                  <a:pt x="184785" y="46939"/>
                </a:lnTo>
                <a:lnTo>
                  <a:pt x="184785" y="69799"/>
                </a:lnTo>
                <a:lnTo>
                  <a:pt x="246380" y="69799"/>
                </a:lnTo>
                <a:lnTo>
                  <a:pt x="246380" y="46939"/>
                </a:lnTo>
                <a:close/>
              </a:path>
              <a:path w="532129" h="280670">
                <a:moveTo>
                  <a:pt x="466979" y="254"/>
                </a:moveTo>
                <a:lnTo>
                  <a:pt x="411480" y="254"/>
                </a:lnTo>
                <a:lnTo>
                  <a:pt x="411480" y="94488"/>
                </a:lnTo>
                <a:lnTo>
                  <a:pt x="380746" y="94488"/>
                </a:lnTo>
                <a:lnTo>
                  <a:pt x="380873" y="133121"/>
                </a:lnTo>
                <a:lnTo>
                  <a:pt x="398145" y="145084"/>
                </a:lnTo>
                <a:lnTo>
                  <a:pt x="411480" y="145084"/>
                </a:lnTo>
                <a:lnTo>
                  <a:pt x="411480" y="280111"/>
                </a:lnTo>
                <a:lnTo>
                  <a:pt x="435356" y="280111"/>
                </a:lnTo>
                <a:lnTo>
                  <a:pt x="445008" y="279958"/>
                </a:lnTo>
                <a:lnTo>
                  <a:pt x="452755" y="277139"/>
                </a:lnTo>
                <a:lnTo>
                  <a:pt x="458343" y="271614"/>
                </a:lnTo>
                <a:lnTo>
                  <a:pt x="464058" y="266103"/>
                </a:lnTo>
                <a:lnTo>
                  <a:pt x="466851" y="258762"/>
                </a:lnTo>
                <a:lnTo>
                  <a:pt x="466908" y="254717"/>
                </a:lnTo>
                <a:lnTo>
                  <a:pt x="466979" y="254"/>
                </a:lnTo>
                <a:close/>
              </a:path>
              <a:path w="532129" h="280670">
                <a:moveTo>
                  <a:pt x="371856" y="48463"/>
                </a:moveTo>
                <a:lnTo>
                  <a:pt x="315213" y="48463"/>
                </a:lnTo>
                <a:lnTo>
                  <a:pt x="315111" y="143408"/>
                </a:lnTo>
                <a:lnTo>
                  <a:pt x="314406" y="161277"/>
                </a:lnTo>
                <a:lnTo>
                  <a:pt x="302387" y="204825"/>
                </a:lnTo>
                <a:lnTo>
                  <a:pt x="273431" y="227990"/>
                </a:lnTo>
                <a:lnTo>
                  <a:pt x="273431" y="279196"/>
                </a:lnTo>
                <a:lnTo>
                  <a:pt x="314325" y="264261"/>
                </a:lnTo>
                <a:lnTo>
                  <a:pt x="343916" y="232257"/>
                </a:lnTo>
                <a:lnTo>
                  <a:pt x="403860" y="232257"/>
                </a:lnTo>
                <a:lnTo>
                  <a:pt x="403860" y="225856"/>
                </a:lnTo>
                <a:lnTo>
                  <a:pt x="397144" y="221925"/>
                </a:lnTo>
                <a:lnTo>
                  <a:pt x="391096" y="216212"/>
                </a:lnTo>
                <a:lnTo>
                  <a:pt x="374332" y="174631"/>
                </a:lnTo>
                <a:lnTo>
                  <a:pt x="371958" y="143408"/>
                </a:lnTo>
                <a:lnTo>
                  <a:pt x="371856" y="48463"/>
                </a:lnTo>
                <a:close/>
              </a:path>
              <a:path w="532129" h="280670">
                <a:moveTo>
                  <a:pt x="403860" y="232257"/>
                </a:moveTo>
                <a:lnTo>
                  <a:pt x="343916" y="232257"/>
                </a:lnTo>
                <a:lnTo>
                  <a:pt x="347773" y="240087"/>
                </a:lnTo>
                <a:lnTo>
                  <a:pt x="379857" y="269811"/>
                </a:lnTo>
                <a:lnTo>
                  <a:pt x="385953" y="272681"/>
                </a:lnTo>
                <a:lnTo>
                  <a:pt x="391922" y="275551"/>
                </a:lnTo>
                <a:lnTo>
                  <a:pt x="398018" y="277507"/>
                </a:lnTo>
                <a:lnTo>
                  <a:pt x="403860" y="278587"/>
                </a:lnTo>
                <a:lnTo>
                  <a:pt x="403860" y="232257"/>
                </a:lnTo>
                <a:close/>
              </a:path>
              <a:path w="532129" h="280670">
                <a:moveTo>
                  <a:pt x="402717" y="889"/>
                </a:moveTo>
                <a:lnTo>
                  <a:pt x="279526" y="889"/>
                </a:lnTo>
                <a:lnTo>
                  <a:pt x="279526" y="37604"/>
                </a:lnTo>
                <a:lnTo>
                  <a:pt x="281050" y="41871"/>
                </a:lnTo>
                <a:lnTo>
                  <a:pt x="286893" y="47193"/>
                </a:lnTo>
                <a:lnTo>
                  <a:pt x="291338" y="48514"/>
                </a:lnTo>
                <a:lnTo>
                  <a:pt x="391076" y="48463"/>
                </a:lnTo>
                <a:lnTo>
                  <a:pt x="395350" y="47193"/>
                </a:lnTo>
                <a:lnTo>
                  <a:pt x="401193" y="41871"/>
                </a:lnTo>
                <a:lnTo>
                  <a:pt x="402717" y="37604"/>
                </a:lnTo>
                <a:lnTo>
                  <a:pt x="402717" y="889"/>
                </a:lnTo>
                <a:close/>
              </a:path>
              <a:path w="532129" h="280670">
                <a:moveTo>
                  <a:pt x="391076" y="48463"/>
                </a:moveTo>
                <a:lnTo>
                  <a:pt x="385063" y="48463"/>
                </a:lnTo>
                <a:lnTo>
                  <a:pt x="390906" y="48514"/>
                </a:lnTo>
                <a:lnTo>
                  <a:pt x="391076" y="48463"/>
                </a:lnTo>
                <a:close/>
              </a:path>
              <a:path w="532129" h="280670">
                <a:moveTo>
                  <a:pt x="531622" y="254"/>
                </a:moveTo>
                <a:lnTo>
                  <a:pt x="475234" y="254"/>
                </a:lnTo>
                <a:lnTo>
                  <a:pt x="475234" y="280111"/>
                </a:lnTo>
                <a:lnTo>
                  <a:pt x="495681" y="280111"/>
                </a:lnTo>
                <a:lnTo>
                  <a:pt x="503229" y="279425"/>
                </a:lnTo>
                <a:lnTo>
                  <a:pt x="531000" y="251307"/>
                </a:lnTo>
                <a:lnTo>
                  <a:pt x="531622" y="244449"/>
                </a:lnTo>
                <a:lnTo>
                  <a:pt x="531622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054" y="322275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8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59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59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4"/>
                </a:moveTo>
                <a:lnTo>
                  <a:pt x="210007" y="634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2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2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4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8144" y="3227323"/>
            <a:ext cx="218313" cy="198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488" y="332056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9558" y="3226689"/>
            <a:ext cx="335915" cy="200025"/>
          </a:xfrm>
          <a:custGeom>
            <a:avLst/>
            <a:gdLst/>
            <a:ahLst/>
            <a:cxnLst/>
            <a:rect l="l" t="t" r="r" b="b"/>
            <a:pathLst>
              <a:path w="335915" h="200025">
                <a:moveTo>
                  <a:pt x="151383" y="51434"/>
                </a:moveTo>
                <a:lnTo>
                  <a:pt x="105790" y="69341"/>
                </a:lnTo>
                <a:lnTo>
                  <a:pt x="90396" y="107686"/>
                </a:lnTo>
                <a:lnTo>
                  <a:pt x="89280" y="125475"/>
                </a:lnTo>
                <a:lnTo>
                  <a:pt x="90175" y="143359"/>
                </a:lnTo>
                <a:lnTo>
                  <a:pt x="104520" y="181863"/>
                </a:lnTo>
                <a:lnTo>
                  <a:pt x="151383" y="200024"/>
                </a:lnTo>
                <a:lnTo>
                  <a:pt x="166719" y="198901"/>
                </a:lnTo>
                <a:lnTo>
                  <a:pt x="205487" y="171553"/>
                </a:lnTo>
                <a:lnTo>
                  <a:pt x="207339" y="166369"/>
                </a:lnTo>
                <a:lnTo>
                  <a:pt x="151383" y="166369"/>
                </a:lnTo>
                <a:lnTo>
                  <a:pt x="146303" y="166242"/>
                </a:lnTo>
                <a:lnTo>
                  <a:pt x="135128" y="125475"/>
                </a:lnTo>
                <a:lnTo>
                  <a:pt x="135487" y="115452"/>
                </a:lnTo>
                <a:lnTo>
                  <a:pt x="146684" y="84835"/>
                </a:lnTo>
                <a:lnTo>
                  <a:pt x="206364" y="84835"/>
                </a:lnTo>
                <a:lnTo>
                  <a:pt x="204273" y="79630"/>
                </a:lnTo>
                <a:lnTo>
                  <a:pt x="197103" y="69341"/>
                </a:lnTo>
                <a:lnTo>
                  <a:pt x="188174" y="61436"/>
                </a:lnTo>
                <a:lnTo>
                  <a:pt x="177577" y="55816"/>
                </a:lnTo>
                <a:lnTo>
                  <a:pt x="165314" y="52482"/>
                </a:lnTo>
                <a:lnTo>
                  <a:pt x="151383" y="51434"/>
                </a:lnTo>
                <a:close/>
              </a:path>
              <a:path w="335915" h="200025">
                <a:moveTo>
                  <a:pt x="206364" y="84835"/>
                </a:moveTo>
                <a:lnTo>
                  <a:pt x="155955" y="84835"/>
                </a:lnTo>
                <a:lnTo>
                  <a:pt x="159765" y="88010"/>
                </a:lnTo>
                <a:lnTo>
                  <a:pt x="162813" y="94360"/>
                </a:lnTo>
                <a:lnTo>
                  <a:pt x="164889" y="99883"/>
                </a:lnTo>
                <a:lnTo>
                  <a:pt x="166370" y="106918"/>
                </a:lnTo>
                <a:lnTo>
                  <a:pt x="167278" y="115452"/>
                </a:lnTo>
                <a:lnTo>
                  <a:pt x="167639" y="125475"/>
                </a:lnTo>
                <a:lnTo>
                  <a:pt x="167380" y="134643"/>
                </a:lnTo>
                <a:lnTo>
                  <a:pt x="151383" y="166369"/>
                </a:lnTo>
                <a:lnTo>
                  <a:pt x="207339" y="166369"/>
                </a:lnTo>
                <a:lnTo>
                  <a:pt x="210073" y="158718"/>
                </a:lnTo>
                <a:lnTo>
                  <a:pt x="212778" y="143359"/>
                </a:lnTo>
                <a:lnTo>
                  <a:pt x="213613" y="125475"/>
                </a:lnTo>
                <a:lnTo>
                  <a:pt x="212516" y="107686"/>
                </a:lnTo>
                <a:lnTo>
                  <a:pt x="209407" y="92408"/>
                </a:lnTo>
                <a:lnTo>
                  <a:pt x="206364" y="84835"/>
                </a:lnTo>
                <a:close/>
              </a:path>
              <a:path w="335915" h="200025">
                <a:moveTo>
                  <a:pt x="155955" y="84835"/>
                </a:moveTo>
                <a:lnTo>
                  <a:pt x="146684" y="84835"/>
                </a:lnTo>
                <a:lnTo>
                  <a:pt x="151383" y="84962"/>
                </a:lnTo>
                <a:lnTo>
                  <a:pt x="155955" y="84835"/>
                </a:lnTo>
                <a:close/>
              </a:path>
              <a:path w="335915" h="200025">
                <a:moveTo>
                  <a:pt x="273938" y="53466"/>
                </a:moveTo>
                <a:lnTo>
                  <a:pt x="230250" y="53466"/>
                </a:lnTo>
                <a:lnTo>
                  <a:pt x="230885" y="57911"/>
                </a:lnTo>
                <a:lnTo>
                  <a:pt x="231266" y="62483"/>
                </a:lnTo>
                <a:lnTo>
                  <a:pt x="231775" y="71881"/>
                </a:lnTo>
                <a:lnTo>
                  <a:pt x="231901" y="198881"/>
                </a:lnTo>
                <a:lnTo>
                  <a:pt x="260730" y="198881"/>
                </a:lnTo>
                <a:lnTo>
                  <a:pt x="278129" y="109219"/>
                </a:lnTo>
                <a:lnTo>
                  <a:pt x="279907" y="101726"/>
                </a:lnTo>
                <a:lnTo>
                  <a:pt x="283463" y="95757"/>
                </a:lnTo>
                <a:lnTo>
                  <a:pt x="286892" y="89661"/>
                </a:lnTo>
                <a:lnTo>
                  <a:pt x="291719" y="86613"/>
                </a:lnTo>
                <a:lnTo>
                  <a:pt x="301370" y="86232"/>
                </a:lnTo>
                <a:lnTo>
                  <a:pt x="327993" y="86232"/>
                </a:lnTo>
                <a:lnTo>
                  <a:pt x="335660" y="67436"/>
                </a:lnTo>
                <a:lnTo>
                  <a:pt x="333281" y="64007"/>
                </a:lnTo>
                <a:lnTo>
                  <a:pt x="275589" y="64007"/>
                </a:lnTo>
                <a:lnTo>
                  <a:pt x="275844" y="62610"/>
                </a:lnTo>
                <a:lnTo>
                  <a:pt x="275716" y="60959"/>
                </a:lnTo>
                <a:lnTo>
                  <a:pt x="275208" y="59054"/>
                </a:lnTo>
                <a:lnTo>
                  <a:pt x="274828" y="57150"/>
                </a:lnTo>
                <a:lnTo>
                  <a:pt x="274319" y="55244"/>
                </a:lnTo>
                <a:lnTo>
                  <a:pt x="273938" y="53466"/>
                </a:lnTo>
                <a:close/>
              </a:path>
              <a:path w="335915" h="200025">
                <a:moveTo>
                  <a:pt x="327993" y="86232"/>
                </a:moveTo>
                <a:lnTo>
                  <a:pt x="301370" y="86232"/>
                </a:lnTo>
                <a:lnTo>
                  <a:pt x="305307" y="87375"/>
                </a:lnTo>
                <a:lnTo>
                  <a:pt x="309625" y="89788"/>
                </a:lnTo>
                <a:lnTo>
                  <a:pt x="313944" y="92075"/>
                </a:lnTo>
                <a:lnTo>
                  <a:pt x="317880" y="96392"/>
                </a:lnTo>
                <a:lnTo>
                  <a:pt x="321309" y="102615"/>
                </a:lnTo>
                <a:lnTo>
                  <a:pt x="327993" y="86232"/>
                </a:lnTo>
                <a:close/>
              </a:path>
              <a:path w="335915" h="200025">
                <a:moveTo>
                  <a:pt x="308991" y="51688"/>
                </a:moveTo>
                <a:lnTo>
                  <a:pt x="303022" y="51815"/>
                </a:lnTo>
                <a:lnTo>
                  <a:pt x="298069" y="51815"/>
                </a:lnTo>
                <a:lnTo>
                  <a:pt x="293116" y="52831"/>
                </a:lnTo>
                <a:lnTo>
                  <a:pt x="282955" y="56895"/>
                </a:lnTo>
                <a:lnTo>
                  <a:pt x="278764" y="59943"/>
                </a:lnTo>
                <a:lnTo>
                  <a:pt x="275589" y="64007"/>
                </a:lnTo>
                <a:lnTo>
                  <a:pt x="333281" y="64007"/>
                </a:lnTo>
                <a:lnTo>
                  <a:pt x="331342" y="61213"/>
                </a:lnTo>
                <a:lnTo>
                  <a:pt x="326263" y="57022"/>
                </a:lnTo>
                <a:lnTo>
                  <a:pt x="314832" y="52704"/>
                </a:lnTo>
                <a:lnTo>
                  <a:pt x="308991" y="51688"/>
                </a:lnTo>
                <a:close/>
              </a:path>
              <a:path w="335915" h="200025">
                <a:moveTo>
                  <a:pt x="59689" y="87502"/>
                </a:moveTo>
                <a:lnTo>
                  <a:pt x="13461" y="87502"/>
                </a:lnTo>
                <a:lnTo>
                  <a:pt x="13461" y="199008"/>
                </a:lnTo>
                <a:lnTo>
                  <a:pt x="46481" y="199008"/>
                </a:lnTo>
                <a:lnTo>
                  <a:pt x="50672" y="197484"/>
                </a:lnTo>
                <a:lnTo>
                  <a:pt x="54228" y="194563"/>
                </a:lnTo>
                <a:lnTo>
                  <a:pt x="57657" y="191642"/>
                </a:lnTo>
                <a:lnTo>
                  <a:pt x="59562" y="187832"/>
                </a:lnTo>
                <a:lnTo>
                  <a:pt x="59689" y="87502"/>
                </a:lnTo>
                <a:close/>
              </a:path>
              <a:path w="335915" h="200025">
                <a:moveTo>
                  <a:pt x="83692" y="58419"/>
                </a:moveTo>
                <a:lnTo>
                  <a:pt x="0" y="58419"/>
                </a:lnTo>
                <a:lnTo>
                  <a:pt x="0" y="79375"/>
                </a:lnTo>
                <a:lnTo>
                  <a:pt x="1142" y="82550"/>
                </a:lnTo>
                <a:lnTo>
                  <a:pt x="5460" y="86613"/>
                </a:lnTo>
                <a:lnTo>
                  <a:pt x="8762" y="87502"/>
                </a:lnTo>
                <a:lnTo>
                  <a:pt x="74803" y="87502"/>
                </a:lnTo>
                <a:lnTo>
                  <a:pt x="78231" y="86613"/>
                </a:lnTo>
                <a:lnTo>
                  <a:pt x="82550" y="82550"/>
                </a:lnTo>
                <a:lnTo>
                  <a:pt x="83692" y="79375"/>
                </a:lnTo>
                <a:lnTo>
                  <a:pt x="83692" y="58419"/>
                </a:lnTo>
                <a:close/>
              </a:path>
              <a:path w="335915" h="200025">
                <a:moveTo>
                  <a:pt x="83692" y="0"/>
                </a:moveTo>
                <a:lnTo>
                  <a:pt x="58292" y="0"/>
                </a:lnTo>
                <a:lnTo>
                  <a:pt x="48930" y="716"/>
                </a:lnTo>
                <a:lnTo>
                  <a:pt x="16605" y="24780"/>
                </a:lnTo>
                <a:lnTo>
                  <a:pt x="13461" y="41528"/>
                </a:lnTo>
                <a:lnTo>
                  <a:pt x="13461" y="58419"/>
                </a:lnTo>
                <a:lnTo>
                  <a:pt x="59689" y="58419"/>
                </a:lnTo>
                <a:lnTo>
                  <a:pt x="59689" y="39877"/>
                </a:lnTo>
                <a:lnTo>
                  <a:pt x="60451" y="36829"/>
                </a:lnTo>
                <a:lnTo>
                  <a:pt x="63245" y="32511"/>
                </a:lnTo>
                <a:lnTo>
                  <a:pt x="65278" y="31495"/>
                </a:lnTo>
                <a:lnTo>
                  <a:pt x="75310" y="31495"/>
                </a:lnTo>
                <a:lnTo>
                  <a:pt x="78485" y="30606"/>
                </a:lnTo>
                <a:lnTo>
                  <a:pt x="80644" y="28701"/>
                </a:lnTo>
                <a:lnTo>
                  <a:pt x="82676" y="26796"/>
                </a:lnTo>
                <a:lnTo>
                  <a:pt x="83692" y="23621"/>
                </a:lnTo>
                <a:lnTo>
                  <a:pt x="8369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29791" y="3222117"/>
            <a:ext cx="403225" cy="211454"/>
          </a:xfrm>
          <a:custGeom>
            <a:avLst/>
            <a:gdLst/>
            <a:ahLst/>
            <a:cxnLst/>
            <a:rect l="l" t="t" r="r" b="b"/>
            <a:pathLst>
              <a:path w="403225" h="211454">
                <a:moveTo>
                  <a:pt x="57657" y="142366"/>
                </a:moveTo>
                <a:lnTo>
                  <a:pt x="10921" y="142366"/>
                </a:lnTo>
                <a:lnTo>
                  <a:pt x="11048" y="201167"/>
                </a:lnTo>
                <a:lnTo>
                  <a:pt x="12318" y="204723"/>
                </a:lnTo>
                <a:lnTo>
                  <a:pt x="14985" y="207136"/>
                </a:lnTo>
                <a:lnTo>
                  <a:pt x="17652" y="209676"/>
                </a:lnTo>
                <a:lnTo>
                  <a:pt x="21335" y="210946"/>
                </a:lnTo>
                <a:lnTo>
                  <a:pt x="174116" y="210946"/>
                </a:lnTo>
                <a:lnTo>
                  <a:pt x="177800" y="209676"/>
                </a:lnTo>
                <a:lnTo>
                  <a:pt x="183260" y="204723"/>
                </a:lnTo>
                <a:lnTo>
                  <a:pt x="184657" y="201167"/>
                </a:lnTo>
                <a:lnTo>
                  <a:pt x="184657" y="175513"/>
                </a:lnTo>
                <a:lnTo>
                  <a:pt x="57657" y="175513"/>
                </a:lnTo>
                <a:lnTo>
                  <a:pt x="57657" y="142366"/>
                </a:lnTo>
                <a:close/>
              </a:path>
              <a:path w="403225" h="211454">
                <a:moveTo>
                  <a:pt x="128269" y="131825"/>
                </a:moveTo>
                <a:lnTo>
                  <a:pt x="81787" y="131825"/>
                </a:lnTo>
                <a:lnTo>
                  <a:pt x="81787" y="167004"/>
                </a:lnTo>
                <a:lnTo>
                  <a:pt x="114300" y="167004"/>
                </a:lnTo>
                <a:lnTo>
                  <a:pt x="123570" y="167131"/>
                </a:lnTo>
                <a:lnTo>
                  <a:pt x="128269" y="163067"/>
                </a:lnTo>
                <a:lnTo>
                  <a:pt x="128269" y="131825"/>
                </a:lnTo>
                <a:close/>
              </a:path>
              <a:path w="403225" h="211454">
                <a:moveTo>
                  <a:pt x="196087" y="97154"/>
                </a:moveTo>
                <a:lnTo>
                  <a:pt x="0" y="97154"/>
                </a:lnTo>
                <a:lnTo>
                  <a:pt x="0" y="122808"/>
                </a:lnTo>
                <a:lnTo>
                  <a:pt x="1142" y="126364"/>
                </a:lnTo>
                <a:lnTo>
                  <a:pt x="3682" y="128524"/>
                </a:lnTo>
                <a:lnTo>
                  <a:pt x="6095" y="130809"/>
                </a:lnTo>
                <a:lnTo>
                  <a:pt x="9778" y="131825"/>
                </a:lnTo>
                <a:lnTo>
                  <a:pt x="186435" y="131825"/>
                </a:lnTo>
                <a:lnTo>
                  <a:pt x="190119" y="130809"/>
                </a:lnTo>
                <a:lnTo>
                  <a:pt x="192531" y="128524"/>
                </a:lnTo>
                <a:lnTo>
                  <a:pt x="194944" y="126364"/>
                </a:lnTo>
                <a:lnTo>
                  <a:pt x="196087" y="122808"/>
                </a:lnTo>
                <a:lnTo>
                  <a:pt x="196087" y="97154"/>
                </a:lnTo>
                <a:close/>
              </a:path>
              <a:path w="403225" h="211454">
                <a:moveTo>
                  <a:pt x="391794" y="146430"/>
                </a:moveTo>
                <a:lnTo>
                  <a:pt x="345058" y="146430"/>
                </a:lnTo>
                <a:lnTo>
                  <a:pt x="345058" y="151764"/>
                </a:lnTo>
                <a:lnTo>
                  <a:pt x="218058" y="151764"/>
                </a:lnTo>
                <a:lnTo>
                  <a:pt x="218058" y="202564"/>
                </a:lnTo>
                <a:lnTo>
                  <a:pt x="219201" y="205866"/>
                </a:lnTo>
                <a:lnTo>
                  <a:pt x="221360" y="207898"/>
                </a:lnTo>
                <a:lnTo>
                  <a:pt x="223646" y="209930"/>
                </a:lnTo>
                <a:lnTo>
                  <a:pt x="227075" y="210946"/>
                </a:lnTo>
                <a:lnTo>
                  <a:pt x="384556" y="210946"/>
                </a:lnTo>
                <a:lnTo>
                  <a:pt x="387857" y="209930"/>
                </a:lnTo>
                <a:lnTo>
                  <a:pt x="392429" y="205866"/>
                </a:lnTo>
                <a:lnTo>
                  <a:pt x="393572" y="202564"/>
                </a:lnTo>
                <a:lnTo>
                  <a:pt x="393572" y="182879"/>
                </a:lnTo>
                <a:lnTo>
                  <a:pt x="264413" y="182879"/>
                </a:lnTo>
                <a:lnTo>
                  <a:pt x="264413" y="177546"/>
                </a:lnTo>
                <a:lnTo>
                  <a:pt x="383809" y="177546"/>
                </a:lnTo>
                <a:lnTo>
                  <a:pt x="386588" y="176656"/>
                </a:lnTo>
                <a:lnTo>
                  <a:pt x="388746" y="174878"/>
                </a:lnTo>
                <a:lnTo>
                  <a:pt x="390778" y="172974"/>
                </a:lnTo>
                <a:lnTo>
                  <a:pt x="391794" y="169799"/>
                </a:lnTo>
                <a:lnTo>
                  <a:pt x="391794" y="146430"/>
                </a:lnTo>
                <a:close/>
              </a:path>
              <a:path w="403225" h="211454">
                <a:moveTo>
                  <a:pt x="383809" y="177546"/>
                </a:moveTo>
                <a:lnTo>
                  <a:pt x="378967" y="177546"/>
                </a:lnTo>
                <a:lnTo>
                  <a:pt x="383413" y="177673"/>
                </a:lnTo>
                <a:lnTo>
                  <a:pt x="383809" y="177546"/>
                </a:lnTo>
                <a:close/>
              </a:path>
              <a:path w="403225" h="211454">
                <a:moveTo>
                  <a:pt x="391794" y="118872"/>
                </a:moveTo>
                <a:lnTo>
                  <a:pt x="217550" y="118872"/>
                </a:lnTo>
                <a:lnTo>
                  <a:pt x="217550" y="138810"/>
                </a:lnTo>
                <a:lnTo>
                  <a:pt x="218566" y="141858"/>
                </a:lnTo>
                <a:lnTo>
                  <a:pt x="222631" y="145668"/>
                </a:lnTo>
                <a:lnTo>
                  <a:pt x="225932" y="146557"/>
                </a:lnTo>
                <a:lnTo>
                  <a:pt x="230377" y="146430"/>
                </a:lnTo>
                <a:lnTo>
                  <a:pt x="391794" y="146430"/>
                </a:lnTo>
                <a:lnTo>
                  <a:pt x="391794" y="118872"/>
                </a:lnTo>
                <a:close/>
              </a:path>
              <a:path w="403225" h="211454">
                <a:moveTo>
                  <a:pt x="403225" y="80644"/>
                </a:moveTo>
                <a:lnTo>
                  <a:pt x="207009" y="80644"/>
                </a:lnTo>
                <a:lnTo>
                  <a:pt x="207009" y="103377"/>
                </a:lnTo>
                <a:lnTo>
                  <a:pt x="208279" y="106933"/>
                </a:lnTo>
                <a:lnTo>
                  <a:pt x="210692" y="109092"/>
                </a:lnTo>
                <a:lnTo>
                  <a:pt x="213106" y="111378"/>
                </a:lnTo>
                <a:lnTo>
                  <a:pt x="216788" y="112394"/>
                </a:lnTo>
                <a:lnTo>
                  <a:pt x="393445" y="112394"/>
                </a:lnTo>
                <a:lnTo>
                  <a:pt x="397128" y="111378"/>
                </a:lnTo>
                <a:lnTo>
                  <a:pt x="399541" y="109092"/>
                </a:lnTo>
                <a:lnTo>
                  <a:pt x="401954" y="106933"/>
                </a:lnTo>
                <a:lnTo>
                  <a:pt x="403225" y="103377"/>
                </a:lnTo>
                <a:lnTo>
                  <a:pt x="403225" y="80644"/>
                </a:lnTo>
                <a:close/>
              </a:path>
              <a:path w="403225" h="211454">
                <a:moveTo>
                  <a:pt x="184657" y="634"/>
                </a:moveTo>
                <a:lnTo>
                  <a:pt x="11175" y="634"/>
                </a:lnTo>
                <a:lnTo>
                  <a:pt x="11175" y="79755"/>
                </a:lnTo>
                <a:lnTo>
                  <a:pt x="12318" y="83057"/>
                </a:lnTo>
                <a:lnTo>
                  <a:pt x="14477" y="84962"/>
                </a:lnTo>
                <a:lnTo>
                  <a:pt x="16636" y="86994"/>
                </a:lnTo>
                <a:lnTo>
                  <a:pt x="20065" y="88010"/>
                </a:lnTo>
                <a:lnTo>
                  <a:pt x="175894" y="88010"/>
                </a:lnTo>
                <a:lnTo>
                  <a:pt x="179196" y="86994"/>
                </a:lnTo>
                <a:lnTo>
                  <a:pt x="183641" y="83057"/>
                </a:lnTo>
                <a:lnTo>
                  <a:pt x="184657" y="79755"/>
                </a:lnTo>
                <a:lnTo>
                  <a:pt x="184657" y="52958"/>
                </a:lnTo>
                <a:lnTo>
                  <a:pt x="57403" y="52958"/>
                </a:lnTo>
                <a:lnTo>
                  <a:pt x="57403" y="35813"/>
                </a:lnTo>
                <a:lnTo>
                  <a:pt x="184657" y="35813"/>
                </a:lnTo>
                <a:lnTo>
                  <a:pt x="184657" y="634"/>
                </a:lnTo>
                <a:close/>
              </a:path>
              <a:path w="403225" h="211454">
                <a:moveTo>
                  <a:pt x="184657" y="35813"/>
                </a:moveTo>
                <a:lnTo>
                  <a:pt x="138556" y="35813"/>
                </a:lnTo>
                <a:lnTo>
                  <a:pt x="138556" y="52958"/>
                </a:lnTo>
                <a:lnTo>
                  <a:pt x="184657" y="52958"/>
                </a:lnTo>
                <a:lnTo>
                  <a:pt x="184657" y="35813"/>
                </a:lnTo>
                <a:close/>
              </a:path>
              <a:path w="403225" h="211454">
                <a:moveTo>
                  <a:pt x="359028" y="0"/>
                </a:moveTo>
                <a:lnTo>
                  <a:pt x="251332" y="0"/>
                </a:lnTo>
                <a:lnTo>
                  <a:pt x="243191" y="573"/>
                </a:lnTo>
                <a:lnTo>
                  <a:pt x="213613" y="29844"/>
                </a:lnTo>
                <a:lnTo>
                  <a:pt x="213613" y="45847"/>
                </a:lnTo>
                <a:lnTo>
                  <a:pt x="243191" y="75047"/>
                </a:lnTo>
                <a:lnTo>
                  <a:pt x="251332" y="75564"/>
                </a:lnTo>
                <a:lnTo>
                  <a:pt x="359028" y="75564"/>
                </a:lnTo>
                <a:lnTo>
                  <a:pt x="396620" y="54990"/>
                </a:lnTo>
                <a:lnTo>
                  <a:pt x="396747" y="42036"/>
                </a:lnTo>
                <a:lnTo>
                  <a:pt x="265175" y="42036"/>
                </a:lnTo>
                <a:lnTo>
                  <a:pt x="262889" y="41655"/>
                </a:lnTo>
                <a:lnTo>
                  <a:pt x="261365" y="41021"/>
                </a:lnTo>
                <a:lnTo>
                  <a:pt x="259841" y="40258"/>
                </a:lnTo>
                <a:lnTo>
                  <a:pt x="259079" y="39242"/>
                </a:lnTo>
                <a:lnTo>
                  <a:pt x="259206" y="37846"/>
                </a:lnTo>
                <a:lnTo>
                  <a:pt x="259079" y="36575"/>
                </a:lnTo>
                <a:lnTo>
                  <a:pt x="259841" y="35432"/>
                </a:lnTo>
                <a:lnTo>
                  <a:pt x="262889" y="34162"/>
                </a:lnTo>
                <a:lnTo>
                  <a:pt x="265175" y="33781"/>
                </a:lnTo>
                <a:lnTo>
                  <a:pt x="396747" y="33781"/>
                </a:lnTo>
                <a:lnTo>
                  <a:pt x="396620" y="20700"/>
                </a:lnTo>
                <a:lnTo>
                  <a:pt x="367226" y="573"/>
                </a:lnTo>
                <a:lnTo>
                  <a:pt x="359028" y="0"/>
                </a:lnTo>
                <a:close/>
              </a:path>
              <a:path w="403225" h="211454">
                <a:moveTo>
                  <a:pt x="396747" y="33781"/>
                </a:moveTo>
                <a:lnTo>
                  <a:pt x="345185" y="33781"/>
                </a:lnTo>
                <a:lnTo>
                  <a:pt x="347598" y="34162"/>
                </a:lnTo>
                <a:lnTo>
                  <a:pt x="350392" y="35432"/>
                </a:lnTo>
                <a:lnTo>
                  <a:pt x="351027" y="36575"/>
                </a:lnTo>
                <a:lnTo>
                  <a:pt x="351027" y="39242"/>
                </a:lnTo>
                <a:lnTo>
                  <a:pt x="350392" y="40258"/>
                </a:lnTo>
                <a:lnTo>
                  <a:pt x="348995" y="41021"/>
                </a:lnTo>
                <a:lnTo>
                  <a:pt x="347598" y="41655"/>
                </a:lnTo>
                <a:lnTo>
                  <a:pt x="345185" y="42036"/>
                </a:lnTo>
                <a:lnTo>
                  <a:pt x="396747" y="42036"/>
                </a:lnTo>
                <a:lnTo>
                  <a:pt x="396747" y="3378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11533" y="3209035"/>
            <a:ext cx="607695" cy="224790"/>
          </a:xfrm>
          <a:custGeom>
            <a:avLst/>
            <a:gdLst/>
            <a:ahLst/>
            <a:cxnLst/>
            <a:rect l="l" t="t" r="r" b="b"/>
            <a:pathLst>
              <a:path w="607694" h="224789">
                <a:moveTo>
                  <a:pt x="345281" y="144018"/>
                </a:moveTo>
                <a:lnTo>
                  <a:pt x="243808" y="144018"/>
                </a:lnTo>
                <a:lnTo>
                  <a:pt x="235660" y="144611"/>
                </a:lnTo>
                <a:lnTo>
                  <a:pt x="204031" y="169596"/>
                </a:lnTo>
                <a:lnTo>
                  <a:pt x="203295" y="176022"/>
                </a:lnTo>
                <a:lnTo>
                  <a:pt x="203295" y="192278"/>
                </a:lnTo>
                <a:lnTo>
                  <a:pt x="228155" y="221869"/>
                </a:lnTo>
                <a:lnTo>
                  <a:pt x="243808" y="224282"/>
                </a:lnTo>
                <a:lnTo>
                  <a:pt x="345281" y="224282"/>
                </a:lnTo>
                <a:lnTo>
                  <a:pt x="382762" y="204581"/>
                </a:lnTo>
                <a:lnTo>
                  <a:pt x="385667" y="192278"/>
                </a:lnTo>
                <a:lnTo>
                  <a:pt x="385667" y="188849"/>
                </a:lnTo>
                <a:lnTo>
                  <a:pt x="256127" y="188849"/>
                </a:lnTo>
                <a:lnTo>
                  <a:pt x="252825" y="188468"/>
                </a:lnTo>
                <a:lnTo>
                  <a:pt x="251047" y="187706"/>
                </a:lnTo>
                <a:lnTo>
                  <a:pt x="249396" y="186817"/>
                </a:lnTo>
                <a:lnTo>
                  <a:pt x="248634" y="185800"/>
                </a:lnTo>
                <a:lnTo>
                  <a:pt x="248634" y="182499"/>
                </a:lnTo>
                <a:lnTo>
                  <a:pt x="249396" y="181356"/>
                </a:lnTo>
                <a:lnTo>
                  <a:pt x="251047" y="180721"/>
                </a:lnTo>
                <a:lnTo>
                  <a:pt x="252825" y="179959"/>
                </a:lnTo>
                <a:lnTo>
                  <a:pt x="256127" y="179705"/>
                </a:lnTo>
                <a:lnTo>
                  <a:pt x="385667" y="179705"/>
                </a:lnTo>
                <a:lnTo>
                  <a:pt x="385667" y="176022"/>
                </a:lnTo>
                <a:lnTo>
                  <a:pt x="360807" y="146383"/>
                </a:lnTo>
                <a:lnTo>
                  <a:pt x="353353" y="144611"/>
                </a:lnTo>
                <a:lnTo>
                  <a:pt x="345281" y="144018"/>
                </a:lnTo>
                <a:close/>
              </a:path>
              <a:path w="607694" h="224789">
                <a:moveTo>
                  <a:pt x="385667" y="179705"/>
                </a:moveTo>
                <a:lnTo>
                  <a:pt x="333343" y="179705"/>
                </a:lnTo>
                <a:lnTo>
                  <a:pt x="336645" y="179959"/>
                </a:lnTo>
                <a:lnTo>
                  <a:pt x="338423" y="180721"/>
                </a:lnTo>
                <a:lnTo>
                  <a:pt x="340074" y="181356"/>
                </a:lnTo>
                <a:lnTo>
                  <a:pt x="340836" y="182499"/>
                </a:lnTo>
                <a:lnTo>
                  <a:pt x="340836" y="185800"/>
                </a:lnTo>
                <a:lnTo>
                  <a:pt x="340074" y="186817"/>
                </a:lnTo>
                <a:lnTo>
                  <a:pt x="338423" y="187706"/>
                </a:lnTo>
                <a:lnTo>
                  <a:pt x="336645" y="188468"/>
                </a:lnTo>
                <a:lnTo>
                  <a:pt x="333343" y="188849"/>
                </a:lnTo>
                <a:lnTo>
                  <a:pt x="385667" y="188849"/>
                </a:lnTo>
                <a:lnTo>
                  <a:pt x="385667" y="179705"/>
                </a:lnTo>
                <a:close/>
              </a:path>
              <a:path w="607694" h="224789">
                <a:moveTo>
                  <a:pt x="460851" y="149098"/>
                </a:moveTo>
                <a:lnTo>
                  <a:pt x="414242" y="149098"/>
                </a:lnTo>
                <a:lnTo>
                  <a:pt x="414242" y="214249"/>
                </a:lnTo>
                <a:lnTo>
                  <a:pt x="415639" y="217805"/>
                </a:lnTo>
                <a:lnTo>
                  <a:pt x="418306" y="220218"/>
                </a:lnTo>
                <a:lnTo>
                  <a:pt x="420846" y="222758"/>
                </a:lnTo>
                <a:lnTo>
                  <a:pt x="424529" y="224028"/>
                </a:lnTo>
                <a:lnTo>
                  <a:pt x="567785" y="224028"/>
                </a:lnTo>
                <a:lnTo>
                  <a:pt x="571468" y="222758"/>
                </a:lnTo>
                <a:lnTo>
                  <a:pt x="576929" y="217805"/>
                </a:lnTo>
                <a:lnTo>
                  <a:pt x="578326" y="214249"/>
                </a:lnTo>
                <a:lnTo>
                  <a:pt x="578326" y="188341"/>
                </a:lnTo>
                <a:lnTo>
                  <a:pt x="460851" y="188341"/>
                </a:lnTo>
                <a:lnTo>
                  <a:pt x="460851" y="149098"/>
                </a:lnTo>
                <a:close/>
              </a:path>
              <a:path w="607694" h="224789">
                <a:moveTo>
                  <a:pt x="577437" y="13970"/>
                </a:moveTo>
                <a:lnTo>
                  <a:pt x="531082" y="13970"/>
                </a:lnTo>
                <a:lnTo>
                  <a:pt x="531082" y="162814"/>
                </a:lnTo>
                <a:lnTo>
                  <a:pt x="559784" y="162814"/>
                </a:lnTo>
                <a:lnTo>
                  <a:pt x="565245" y="162687"/>
                </a:lnTo>
                <a:lnTo>
                  <a:pt x="569563" y="161290"/>
                </a:lnTo>
                <a:lnTo>
                  <a:pt x="572611" y="158496"/>
                </a:lnTo>
                <a:lnTo>
                  <a:pt x="575786" y="155702"/>
                </a:lnTo>
                <a:lnTo>
                  <a:pt x="577437" y="152019"/>
                </a:lnTo>
                <a:lnTo>
                  <a:pt x="577437" y="96647"/>
                </a:lnTo>
                <a:lnTo>
                  <a:pt x="597051" y="96647"/>
                </a:lnTo>
                <a:lnTo>
                  <a:pt x="600551" y="95631"/>
                </a:lnTo>
                <a:lnTo>
                  <a:pt x="606139" y="91313"/>
                </a:lnTo>
                <a:lnTo>
                  <a:pt x="607536" y="87884"/>
                </a:lnTo>
                <a:lnTo>
                  <a:pt x="607663" y="83185"/>
                </a:lnTo>
                <a:lnTo>
                  <a:pt x="607663" y="57150"/>
                </a:lnTo>
                <a:lnTo>
                  <a:pt x="577437" y="57150"/>
                </a:lnTo>
                <a:lnTo>
                  <a:pt x="577437" y="13970"/>
                </a:lnTo>
                <a:close/>
              </a:path>
              <a:path w="607694" h="224789">
                <a:moveTo>
                  <a:pt x="493998" y="58800"/>
                </a:moveTo>
                <a:lnTo>
                  <a:pt x="434054" y="58800"/>
                </a:lnTo>
                <a:lnTo>
                  <a:pt x="423513" y="58928"/>
                </a:lnTo>
                <a:lnTo>
                  <a:pt x="415639" y="61975"/>
                </a:lnTo>
                <a:lnTo>
                  <a:pt x="410432" y="67818"/>
                </a:lnTo>
                <a:lnTo>
                  <a:pt x="405352" y="73660"/>
                </a:lnTo>
                <a:lnTo>
                  <a:pt x="402812" y="81025"/>
                </a:lnTo>
                <a:lnTo>
                  <a:pt x="402812" y="120777"/>
                </a:lnTo>
                <a:lnTo>
                  <a:pt x="405352" y="128270"/>
                </a:lnTo>
                <a:lnTo>
                  <a:pt x="415639" y="140081"/>
                </a:lnTo>
                <a:lnTo>
                  <a:pt x="423513" y="143129"/>
                </a:lnTo>
                <a:lnTo>
                  <a:pt x="434054" y="143383"/>
                </a:lnTo>
                <a:lnTo>
                  <a:pt x="493998" y="143383"/>
                </a:lnTo>
                <a:lnTo>
                  <a:pt x="504539" y="143129"/>
                </a:lnTo>
                <a:lnTo>
                  <a:pt x="512413" y="140081"/>
                </a:lnTo>
                <a:lnTo>
                  <a:pt x="517493" y="134112"/>
                </a:lnTo>
                <a:lnTo>
                  <a:pt x="522573" y="128270"/>
                </a:lnTo>
                <a:lnTo>
                  <a:pt x="525113" y="120777"/>
                </a:lnTo>
                <a:lnTo>
                  <a:pt x="525113" y="108458"/>
                </a:lnTo>
                <a:lnTo>
                  <a:pt x="456025" y="108458"/>
                </a:lnTo>
                <a:lnTo>
                  <a:pt x="453866" y="108077"/>
                </a:lnTo>
                <a:lnTo>
                  <a:pt x="452088" y="107188"/>
                </a:lnTo>
                <a:lnTo>
                  <a:pt x="450183" y="106425"/>
                </a:lnTo>
                <a:lnTo>
                  <a:pt x="449294" y="104648"/>
                </a:lnTo>
                <a:lnTo>
                  <a:pt x="449294" y="99441"/>
                </a:lnTo>
                <a:lnTo>
                  <a:pt x="450183" y="97790"/>
                </a:lnTo>
                <a:lnTo>
                  <a:pt x="452088" y="97155"/>
                </a:lnTo>
                <a:lnTo>
                  <a:pt x="453866" y="96393"/>
                </a:lnTo>
                <a:lnTo>
                  <a:pt x="456025" y="96139"/>
                </a:lnTo>
                <a:lnTo>
                  <a:pt x="525113" y="96139"/>
                </a:lnTo>
                <a:lnTo>
                  <a:pt x="525113" y="81025"/>
                </a:lnTo>
                <a:lnTo>
                  <a:pt x="522573" y="73660"/>
                </a:lnTo>
                <a:lnTo>
                  <a:pt x="512413" y="61975"/>
                </a:lnTo>
                <a:lnTo>
                  <a:pt x="504539" y="58928"/>
                </a:lnTo>
                <a:lnTo>
                  <a:pt x="493998" y="58800"/>
                </a:lnTo>
                <a:close/>
              </a:path>
              <a:path w="607694" h="224789">
                <a:moveTo>
                  <a:pt x="470884" y="108331"/>
                </a:moveTo>
                <a:lnTo>
                  <a:pt x="458565" y="108331"/>
                </a:lnTo>
                <a:lnTo>
                  <a:pt x="456025" y="108458"/>
                </a:lnTo>
                <a:lnTo>
                  <a:pt x="473297" y="108458"/>
                </a:lnTo>
                <a:lnTo>
                  <a:pt x="470884" y="108331"/>
                </a:lnTo>
                <a:close/>
              </a:path>
              <a:path w="607694" h="224789">
                <a:moveTo>
                  <a:pt x="525113" y="96139"/>
                </a:moveTo>
                <a:lnTo>
                  <a:pt x="473297" y="96139"/>
                </a:lnTo>
                <a:lnTo>
                  <a:pt x="475202" y="96393"/>
                </a:lnTo>
                <a:lnTo>
                  <a:pt x="476599" y="97155"/>
                </a:lnTo>
                <a:lnTo>
                  <a:pt x="477996" y="97790"/>
                </a:lnTo>
                <a:lnTo>
                  <a:pt x="478631" y="99441"/>
                </a:lnTo>
                <a:lnTo>
                  <a:pt x="478631" y="104648"/>
                </a:lnTo>
                <a:lnTo>
                  <a:pt x="477996" y="106425"/>
                </a:lnTo>
                <a:lnTo>
                  <a:pt x="476599" y="107188"/>
                </a:lnTo>
                <a:lnTo>
                  <a:pt x="475202" y="108077"/>
                </a:lnTo>
                <a:lnTo>
                  <a:pt x="473297" y="108458"/>
                </a:lnTo>
                <a:lnTo>
                  <a:pt x="525113" y="108458"/>
                </a:lnTo>
                <a:lnTo>
                  <a:pt x="525113" y="96139"/>
                </a:lnTo>
                <a:close/>
              </a:path>
              <a:path w="607694" h="224789">
                <a:moveTo>
                  <a:pt x="597051" y="96647"/>
                </a:moveTo>
                <a:lnTo>
                  <a:pt x="591661" y="96647"/>
                </a:lnTo>
                <a:lnTo>
                  <a:pt x="596614" y="96774"/>
                </a:lnTo>
                <a:lnTo>
                  <a:pt x="597051" y="96647"/>
                </a:lnTo>
                <a:close/>
              </a:path>
              <a:path w="607694" h="224789">
                <a:moveTo>
                  <a:pt x="473297" y="96139"/>
                </a:moveTo>
                <a:lnTo>
                  <a:pt x="456025" y="96139"/>
                </a:lnTo>
                <a:lnTo>
                  <a:pt x="458565" y="96266"/>
                </a:lnTo>
                <a:lnTo>
                  <a:pt x="470884" y="96266"/>
                </a:lnTo>
                <a:lnTo>
                  <a:pt x="473297" y="96139"/>
                </a:lnTo>
                <a:close/>
              </a:path>
              <a:path w="607694" h="224789">
                <a:moveTo>
                  <a:pt x="526637" y="18796"/>
                </a:moveTo>
                <a:lnTo>
                  <a:pt x="398494" y="18796"/>
                </a:lnTo>
                <a:lnTo>
                  <a:pt x="398494" y="45085"/>
                </a:lnTo>
                <a:lnTo>
                  <a:pt x="399510" y="48387"/>
                </a:lnTo>
                <a:lnTo>
                  <a:pt x="403955" y="52324"/>
                </a:lnTo>
                <a:lnTo>
                  <a:pt x="407257" y="53340"/>
                </a:lnTo>
                <a:lnTo>
                  <a:pt x="411702" y="53213"/>
                </a:lnTo>
                <a:lnTo>
                  <a:pt x="518287" y="53213"/>
                </a:lnTo>
                <a:lnTo>
                  <a:pt x="521176" y="52324"/>
                </a:lnTo>
                <a:lnTo>
                  <a:pt x="525621" y="48387"/>
                </a:lnTo>
                <a:lnTo>
                  <a:pt x="526637" y="45085"/>
                </a:lnTo>
                <a:lnTo>
                  <a:pt x="526637" y="18796"/>
                </a:lnTo>
                <a:close/>
              </a:path>
              <a:path w="607694" h="224789">
                <a:moveTo>
                  <a:pt x="518287" y="53213"/>
                </a:moveTo>
                <a:lnTo>
                  <a:pt x="513429" y="53213"/>
                </a:lnTo>
                <a:lnTo>
                  <a:pt x="517874" y="53340"/>
                </a:lnTo>
                <a:lnTo>
                  <a:pt x="518287" y="53213"/>
                </a:lnTo>
                <a:close/>
              </a:path>
              <a:path w="607694" h="224789">
                <a:moveTo>
                  <a:pt x="487394" y="0"/>
                </a:moveTo>
                <a:lnTo>
                  <a:pt x="441166" y="0"/>
                </a:lnTo>
                <a:lnTo>
                  <a:pt x="441166" y="18796"/>
                </a:lnTo>
                <a:lnTo>
                  <a:pt x="487394" y="18796"/>
                </a:lnTo>
                <a:lnTo>
                  <a:pt x="487394" y="0"/>
                </a:lnTo>
                <a:close/>
              </a:path>
              <a:path w="607694" h="224789">
                <a:moveTo>
                  <a:pt x="392398" y="102616"/>
                </a:moveTo>
                <a:lnTo>
                  <a:pt x="196183" y="102616"/>
                </a:lnTo>
                <a:lnTo>
                  <a:pt x="196183" y="128778"/>
                </a:lnTo>
                <a:lnTo>
                  <a:pt x="197453" y="132334"/>
                </a:lnTo>
                <a:lnTo>
                  <a:pt x="199866" y="134620"/>
                </a:lnTo>
                <a:lnTo>
                  <a:pt x="202279" y="136779"/>
                </a:lnTo>
                <a:lnTo>
                  <a:pt x="205962" y="137922"/>
                </a:lnTo>
                <a:lnTo>
                  <a:pt x="210788" y="137795"/>
                </a:lnTo>
                <a:lnTo>
                  <a:pt x="383028" y="137795"/>
                </a:lnTo>
                <a:lnTo>
                  <a:pt x="386302" y="136779"/>
                </a:lnTo>
                <a:lnTo>
                  <a:pt x="388715" y="134620"/>
                </a:lnTo>
                <a:lnTo>
                  <a:pt x="391128" y="132334"/>
                </a:lnTo>
                <a:lnTo>
                  <a:pt x="392398" y="128778"/>
                </a:lnTo>
                <a:lnTo>
                  <a:pt x="392398" y="102616"/>
                </a:lnTo>
                <a:close/>
              </a:path>
              <a:path w="607694" h="224789">
                <a:moveTo>
                  <a:pt x="383028" y="137795"/>
                </a:moveTo>
                <a:lnTo>
                  <a:pt x="377666" y="137795"/>
                </a:lnTo>
                <a:lnTo>
                  <a:pt x="382619" y="137922"/>
                </a:lnTo>
                <a:lnTo>
                  <a:pt x="383028" y="137795"/>
                </a:lnTo>
                <a:close/>
              </a:path>
              <a:path w="607694" h="224789">
                <a:moveTo>
                  <a:pt x="345281" y="13208"/>
                </a:moveTo>
                <a:lnTo>
                  <a:pt x="243808" y="13208"/>
                </a:lnTo>
                <a:lnTo>
                  <a:pt x="235660" y="13854"/>
                </a:lnTo>
                <a:lnTo>
                  <a:pt x="204031" y="38804"/>
                </a:lnTo>
                <a:lnTo>
                  <a:pt x="203295" y="45212"/>
                </a:lnTo>
                <a:lnTo>
                  <a:pt x="203295" y="66929"/>
                </a:lnTo>
                <a:lnTo>
                  <a:pt x="204311" y="70993"/>
                </a:lnTo>
                <a:lnTo>
                  <a:pt x="206216" y="74803"/>
                </a:lnTo>
                <a:lnTo>
                  <a:pt x="208121" y="78740"/>
                </a:lnTo>
                <a:lnTo>
                  <a:pt x="232759" y="93472"/>
                </a:lnTo>
                <a:lnTo>
                  <a:pt x="232759" y="102616"/>
                </a:lnTo>
                <a:lnTo>
                  <a:pt x="278987" y="102616"/>
                </a:lnTo>
                <a:lnTo>
                  <a:pt x="278987" y="94361"/>
                </a:lnTo>
                <a:lnTo>
                  <a:pt x="357092" y="94361"/>
                </a:lnTo>
                <a:lnTo>
                  <a:pt x="357092" y="93218"/>
                </a:lnTo>
                <a:lnTo>
                  <a:pt x="360267" y="92456"/>
                </a:lnTo>
                <a:lnTo>
                  <a:pt x="363188" y="91440"/>
                </a:lnTo>
                <a:lnTo>
                  <a:pt x="365982" y="90170"/>
                </a:lnTo>
                <a:lnTo>
                  <a:pt x="368776" y="88773"/>
                </a:lnTo>
                <a:lnTo>
                  <a:pt x="371443" y="87249"/>
                </a:lnTo>
                <a:lnTo>
                  <a:pt x="373856" y="85217"/>
                </a:lnTo>
                <a:lnTo>
                  <a:pt x="377793" y="82169"/>
                </a:lnTo>
                <a:lnTo>
                  <a:pt x="380841" y="78740"/>
                </a:lnTo>
                <a:lnTo>
                  <a:pt x="382746" y="74803"/>
                </a:lnTo>
                <a:lnTo>
                  <a:pt x="384778" y="70993"/>
                </a:lnTo>
                <a:lnTo>
                  <a:pt x="385667" y="66929"/>
                </a:lnTo>
                <a:lnTo>
                  <a:pt x="385667" y="58928"/>
                </a:lnTo>
                <a:lnTo>
                  <a:pt x="256127" y="58928"/>
                </a:lnTo>
                <a:lnTo>
                  <a:pt x="252825" y="58547"/>
                </a:lnTo>
                <a:lnTo>
                  <a:pt x="251047" y="57531"/>
                </a:lnTo>
                <a:lnTo>
                  <a:pt x="249396" y="56642"/>
                </a:lnTo>
                <a:lnTo>
                  <a:pt x="248634" y="55499"/>
                </a:lnTo>
                <a:lnTo>
                  <a:pt x="248634" y="52197"/>
                </a:lnTo>
                <a:lnTo>
                  <a:pt x="249396" y="50927"/>
                </a:lnTo>
                <a:lnTo>
                  <a:pt x="251047" y="50165"/>
                </a:lnTo>
                <a:lnTo>
                  <a:pt x="252825" y="49275"/>
                </a:lnTo>
                <a:lnTo>
                  <a:pt x="256127" y="48895"/>
                </a:lnTo>
                <a:lnTo>
                  <a:pt x="385667" y="48895"/>
                </a:lnTo>
                <a:lnTo>
                  <a:pt x="385667" y="45212"/>
                </a:lnTo>
                <a:lnTo>
                  <a:pt x="360807" y="15621"/>
                </a:lnTo>
                <a:lnTo>
                  <a:pt x="353353" y="13854"/>
                </a:lnTo>
                <a:lnTo>
                  <a:pt x="345281" y="13208"/>
                </a:lnTo>
                <a:close/>
              </a:path>
              <a:path w="607694" h="224789">
                <a:moveTo>
                  <a:pt x="357092" y="94361"/>
                </a:moveTo>
                <a:lnTo>
                  <a:pt x="310737" y="94361"/>
                </a:lnTo>
                <a:lnTo>
                  <a:pt x="310737" y="102616"/>
                </a:lnTo>
                <a:lnTo>
                  <a:pt x="357092" y="102616"/>
                </a:lnTo>
                <a:lnTo>
                  <a:pt x="357092" y="94361"/>
                </a:lnTo>
                <a:close/>
              </a:path>
              <a:path w="607694" h="224789">
                <a:moveTo>
                  <a:pt x="385667" y="48895"/>
                </a:moveTo>
                <a:lnTo>
                  <a:pt x="333343" y="48895"/>
                </a:lnTo>
                <a:lnTo>
                  <a:pt x="336645" y="49275"/>
                </a:lnTo>
                <a:lnTo>
                  <a:pt x="338423" y="50165"/>
                </a:lnTo>
                <a:lnTo>
                  <a:pt x="340074" y="50927"/>
                </a:lnTo>
                <a:lnTo>
                  <a:pt x="340836" y="52197"/>
                </a:lnTo>
                <a:lnTo>
                  <a:pt x="340836" y="55499"/>
                </a:lnTo>
                <a:lnTo>
                  <a:pt x="340074" y="56642"/>
                </a:lnTo>
                <a:lnTo>
                  <a:pt x="338423" y="57531"/>
                </a:lnTo>
                <a:lnTo>
                  <a:pt x="336645" y="58547"/>
                </a:lnTo>
                <a:lnTo>
                  <a:pt x="333343" y="58928"/>
                </a:lnTo>
                <a:lnTo>
                  <a:pt x="385667" y="58928"/>
                </a:lnTo>
                <a:lnTo>
                  <a:pt x="385667" y="48895"/>
                </a:lnTo>
                <a:close/>
              </a:path>
              <a:path w="607694" h="224789">
                <a:moveTo>
                  <a:pt x="77819" y="13208"/>
                </a:moveTo>
                <a:lnTo>
                  <a:pt x="34639" y="13208"/>
                </a:lnTo>
                <a:lnTo>
                  <a:pt x="27047" y="13898"/>
                </a:lnTo>
                <a:lnTo>
                  <a:pt x="0" y="48768"/>
                </a:lnTo>
                <a:lnTo>
                  <a:pt x="0" y="187579"/>
                </a:lnTo>
                <a:lnTo>
                  <a:pt x="20288" y="220456"/>
                </a:lnTo>
                <a:lnTo>
                  <a:pt x="34639" y="223139"/>
                </a:lnTo>
                <a:lnTo>
                  <a:pt x="77819" y="223139"/>
                </a:lnTo>
                <a:lnTo>
                  <a:pt x="110156" y="201771"/>
                </a:lnTo>
                <a:lnTo>
                  <a:pt x="112584" y="187579"/>
                </a:lnTo>
                <a:lnTo>
                  <a:pt x="52165" y="187579"/>
                </a:lnTo>
                <a:lnTo>
                  <a:pt x="50133" y="186817"/>
                </a:lnTo>
                <a:lnTo>
                  <a:pt x="48609" y="185293"/>
                </a:lnTo>
                <a:lnTo>
                  <a:pt x="47085" y="183642"/>
                </a:lnTo>
                <a:lnTo>
                  <a:pt x="46323" y="180594"/>
                </a:lnTo>
                <a:lnTo>
                  <a:pt x="46323" y="55625"/>
                </a:lnTo>
                <a:lnTo>
                  <a:pt x="47085" y="52450"/>
                </a:lnTo>
                <a:lnTo>
                  <a:pt x="50133" y="49403"/>
                </a:lnTo>
                <a:lnTo>
                  <a:pt x="52165" y="48768"/>
                </a:lnTo>
                <a:lnTo>
                  <a:pt x="112585" y="48768"/>
                </a:lnTo>
                <a:lnTo>
                  <a:pt x="111952" y="41312"/>
                </a:lnTo>
                <a:lnTo>
                  <a:pt x="85485" y="13898"/>
                </a:lnTo>
                <a:lnTo>
                  <a:pt x="77819" y="13208"/>
                </a:lnTo>
                <a:close/>
              </a:path>
              <a:path w="607694" h="224789">
                <a:moveTo>
                  <a:pt x="58007" y="187452"/>
                </a:moveTo>
                <a:lnTo>
                  <a:pt x="54578" y="187452"/>
                </a:lnTo>
                <a:lnTo>
                  <a:pt x="52165" y="187579"/>
                </a:lnTo>
                <a:lnTo>
                  <a:pt x="60420" y="187579"/>
                </a:lnTo>
                <a:lnTo>
                  <a:pt x="58007" y="187452"/>
                </a:lnTo>
                <a:close/>
              </a:path>
              <a:path w="607694" h="224789">
                <a:moveTo>
                  <a:pt x="112585" y="48768"/>
                </a:moveTo>
                <a:lnTo>
                  <a:pt x="60420" y="48768"/>
                </a:lnTo>
                <a:lnTo>
                  <a:pt x="62452" y="49403"/>
                </a:lnTo>
                <a:lnTo>
                  <a:pt x="63849" y="50927"/>
                </a:lnTo>
                <a:lnTo>
                  <a:pt x="65373" y="52450"/>
                </a:lnTo>
                <a:lnTo>
                  <a:pt x="66135" y="55625"/>
                </a:lnTo>
                <a:lnTo>
                  <a:pt x="66135" y="180594"/>
                </a:lnTo>
                <a:lnTo>
                  <a:pt x="65373" y="183642"/>
                </a:lnTo>
                <a:lnTo>
                  <a:pt x="62452" y="186817"/>
                </a:lnTo>
                <a:lnTo>
                  <a:pt x="60420" y="187579"/>
                </a:lnTo>
                <a:lnTo>
                  <a:pt x="112584" y="187579"/>
                </a:lnTo>
                <a:lnTo>
                  <a:pt x="112585" y="48768"/>
                </a:lnTo>
                <a:close/>
              </a:path>
              <a:path w="607694" h="224789">
                <a:moveTo>
                  <a:pt x="60420" y="48768"/>
                </a:moveTo>
                <a:lnTo>
                  <a:pt x="52165" y="48768"/>
                </a:lnTo>
                <a:lnTo>
                  <a:pt x="54578" y="48895"/>
                </a:lnTo>
                <a:lnTo>
                  <a:pt x="58007" y="48895"/>
                </a:lnTo>
                <a:lnTo>
                  <a:pt x="60420" y="48768"/>
                </a:lnTo>
                <a:close/>
              </a:path>
              <a:path w="607694" h="224789">
                <a:moveTo>
                  <a:pt x="171799" y="13970"/>
                </a:moveTo>
                <a:lnTo>
                  <a:pt x="125444" y="13970"/>
                </a:lnTo>
                <a:lnTo>
                  <a:pt x="125444" y="224028"/>
                </a:lnTo>
                <a:lnTo>
                  <a:pt x="146272" y="224028"/>
                </a:lnTo>
                <a:lnTo>
                  <a:pt x="150209" y="223266"/>
                </a:lnTo>
                <a:lnTo>
                  <a:pt x="171799" y="198501"/>
                </a:lnTo>
                <a:lnTo>
                  <a:pt x="171799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88666" y="3222751"/>
            <a:ext cx="393700" cy="210820"/>
          </a:xfrm>
          <a:custGeom>
            <a:avLst/>
            <a:gdLst/>
            <a:ahLst/>
            <a:cxnLst/>
            <a:rect l="l" t="t" r="r" b="b"/>
            <a:pathLst>
              <a:path w="393700" h="210820">
                <a:moveTo>
                  <a:pt x="255142" y="146939"/>
                </a:moveTo>
                <a:lnTo>
                  <a:pt x="208406" y="146939"/>
                </a:lnTo>
                <a:lnTo>
                  <a:pt x="208533" y="200533"/>
                </a:lnTo>
                <a:lnTo>
                  <a:pt x="209803" y="204088"/>
                </a:lnTo>
                <a:lnTo>
                  <a:pt x="212470" y="206501"/>
                </a:lnTo>
                <a:lnTo>
                  <a:pt x="215137" y="209042"/>
                </a:lnTo>
                <a:lnTo>
                  <a:pt x="218820" y="210312"/>
                </a:lnTo>
                <a:lnTo>
                  <a:pt x="371601" y="210312"/>
                </a:lnTo>
                <a:lnTo>
                  <a:pt x="375284" y="209042"/>
                </a:lnTo>
                <a:lnTo>
                  <a:pt x="380745" y="204088"/>
                </a:lnTo>
                <a:lnTo>
                  <a:pt x="382142" y="200533"/>
                </a:lnTo>
                <a:lnTo>
                  <a:pt x="382142" y="174878"/>
                </a:lnTo>
                <a:lnTo>
                  <a:pt x="255142" y="174878"/>
                </a:lnTo>
                <a:lnTo>
                  <a:pt x="255142" y="146939"/>
                </a:lnTo>
                <a:close/>
              </a:path>
              <a:path w="393700" h="210820">
                <a:moveTo>
                  <a:pt x="393445" y="104521"/>
                </a:moveTo>
                <a:lnTo>
                  <a:pt x="197231" y="104521"/>
                </a:lnTo>
                <a:lnTo>
                  <a:pt x="197231" y="130555"/>
                </a:lnTo>
                <a:lnTo>
                  <a:pt x="198500" y="134112"/>
                </a:lnTo>
                <a:lnTo>
                  <a:pt x="200913" y="136398"/>
                </a:lnTo>
                <a:lnTo>
                  <a:pt x="203326" y="138556"/>
                </a:lnTo>
                <a:lnTo>
                  <a:pt x="207009" y="139700"/>
                </a:lnTo>
                <a:lnTo>
                  <a:pt x="383666" y="139700"/>
                </a:lnTo>
                <a:lnTo>
                  <a:pt x="387350" y="138556"/>
                </a:lnTo>
                <a:lnTo>
                  <a:pt x="389763" y="136398"/>
                </a:lnTo>
                <a:lnTo>
                  <a:pt x="392175" y="134112"/>
                </a:lnTo>
                <a:lnTo>
                  <a:pt x="393445" y="130555"/>
                </a:lnTo>
                <a:lnTo>
                  <a:pt x="393445" y="104521"/>
                </a:lnTo>
                <a:close/>
              </a:path>
              <a:path w="393700" h="210820">
                <a:moveTo>
                  <a:pt x="319785" y="93091"/>
                </a:moveTo>
                <a:lnTo>
                  <a:pt x="273431" y="93091"/>
                </a:lnTo>
                <a:lnTo>
                  <a:pt x="273431" y="104521"/>
                </a:lnTo>
                <a:lnTo>
                  <a:pt x="319785" y="104521"/>
                </a:lnTo>
                <a:lnTo>
                  <a:pt x="319785" y="93091"/>
                </a:lnTo>
                <a:close/>
              </a:path>
              <a:path w="393700" h="210820">
                <a:moveTo>
                  <a:pt x="255269" y="0"/>
                </a:moveTo>
                <a:lnTo>
                  <a:pt x="208660" y="0"/>
                </a:lnTo>
                <a:lnTo>
                  <a:pt x="208660" y="84836"/>
                </a:lnTo>
                <a:lnTo>
                  <a:pt x="209803" y="88138"/>
                </a:lnTo>
                <a:lnTo>
                  <a:pt x="211962" y="90043"/>
                </a:lnTo>
                <a:lnTo>
                  <a:pt x="214121" y="92075"/>
                </a:lnTo>
                <a:lnTo>
                  <a:pt x="217550" y="93091"/>
                </a:lnTo>
                <a:lnTo>
                  <a:pt x="373379" y="93091"/>
                </a:lnTo>
                <a:lnTo>
                  <a:pt x="376681" y="92075"/>
                </a:lnTo>
                <a:lnTo>
                  <a:pt x="381126" y="88138"/>
                </a:lnTo>
                <a:lnTo>
                  <a:pt x="382142" y="84836"/>
                </a:lnTo>
                <a:lnTo>
                  <a:pt x="382142" y="58547"/>
                </a:lnTo>
                <a:lnTo>
                  <a:pt x="255269" y="58547"/>
                </a:lnTo>
                <a:lnTo>
                  <a:pt x="255269" y="44830"/>
                </a:lnTo>
                <a:lnTo>
                  <a:pt x="382142" y="44830"/>
                </a:lnTo>
                <a:lnTo>
                  <a:pt x="382142" y="14224"/>
                </a:lnTo>
                <a:lnTo>
                  <a:pt x="255269" y="14224"/>
                </a:lnTo>
                <a:lnTo>
                  <a:pt x="255269" y="0"/>
                </a:lnTo>
                <a:close/>
              </a:path>
              <a:path w="393700" h="210820">
                <a:moveTo>
                  <a:pt x="382142" y="44830"/>
                </a:moveTo>
                <a:lnTo>
                  <a:pt x="335533" y="44830"/>
                </a:lnTo>
                <a:lnTo>
                  <a:pt x="335533" y="58547"/>
                </a:lnTo>
                <a:lnTo>
                  <a:pt x="382142" y="58547"/>
                </a:lnTo>
                <a:lnTo>
                  <a:pt x="382142" y="44830"/>
                </a:lnTo>
                <a:close/>
              </a:path>
              <a:path w="393700" h="210820">
                <a:moveTo>
                  <a:pt x="382142" y="0"/>
                </a:moveTo>
                <a:lnTo>
                  <a:pt x="335533" y="0"/>
                </a:lnTo>
                <a:lnTo>
                  <a:pt x="335533" y="14224"/>
                </a:lnTo>
                <a:lnTo>
                  <a:pt x="382142" y="14224"/>
                </a:lnTo>
                <a:lnTo>
                  <a:pt x="382142" y="0"/>
                </a:lnTo>
                <a:close/>
              </a:path>
              <a:path w="393700" h="210820">
                <a:moveTo>
                  <a:pt x="110743" y="889"/>
                </a:moveTo>
                <a:lnTo>
                  <a:pt x="0" y="889"/>
                </a:lnTo>
                <a:lnTo>
                  <a:pt x="126" y="26416"/>
                </a:lnTo>
                <a:lnTo>
                  <a:pt x="1523" y="29972"/>
                </a:lnTo>
                <a:lnTo>
                  <a:pt x="4317" y="32384"/>
                </a:lnTo>
                <a:lnTo>
                  <a:pt x="6984" y="34798"/>
                </a:lnTo>
                <a:lnTo>
                  <a:pt x="10159" y="36068"/>
                </a:lnTo>
                <a:lnTo>
                  <a:pt x="62229" y="36322"/>
                </a:lnTo>
                <a:lnTo>
                  <a:pt x="62229" y="93472"/>
                </a:lnTo>
                <a:lnTo>
                  <a:pt x="55532" y="135717"/>
                </a:lnTo>
                <a:lnTo>
                  <a:pt x="25368" y="168116"/>
                </a:lnTo>
                <a:lnTo>
                  <a:pt x="507" y="173100"/>
                </a:lnTo>
                <a:lnTo>
                  <a:pt x="507" y="208914"/>
                </a:lnTo>
                <a:lnTo>
                  <a:pt x="46624" y="201167"/>
                </a:lnTo>
                <a:lnTo>
                  <a:pt x="81406" y="177800"/>
                </a:lnTo>
                <a:lnTo>
                  <a:pt x="103314" y="140604"/>
                </a:lnTo>
                <a:lnTo>
                  <a:pt x="110743" y="90550"/>
                </a:lnTo>
                <a:lnTo>
                  <a:pt x="110743" y="889"/>
                </a:lnTo>
                <a:close/>
              </a:path>
              <a:path w="393700" h="210820">
                <a:moveTo>
                  <a:pt x="172846" y="253"/>
                </a:moveTo>
                <a:lnTo>
                  <a:pt x="126491" y="253"/>
                </a:lnTo>
                <a:lnTo>
                  <a:pt x="126491" y="210312"/>
                </a:lnTo>
                <a:lnTo>
                  <a:pt x="147319" y="210312"/>
                </a:lnTo>
                <a:lnTo>
                  <a:pt x="151256" y="209550"/>
                </a:lnTo>
                <a:lnTo>
                  <a:pt x="172846" y="184785"/>
                </a:lnTo>
                <a:lnTo>
                  <a:pt x="172846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47898" y="3210686"/>
            <a:ext cx="405130" cy="222885"/>
          </a:xfrm>
          <a:custGeom>
            <a:avLst/>
            <a:gdLst/>
            <a:ahLst/>
            <a:cxnLst/>
            <a:rect l="l" t="t" r="r" b="b"/>
            <a:pathLst>
              <a:path w="405129" h="222885">
                <a:moveTo>
                  <a:pt x="358013" y="142367"/>
                </a:moveTo>
                <a:lnTo>
                  <a:pt x="256539" y="142367"/>
                </a:lnTo>
                <a:lnTo>
                  <a:pt x="248392" y="142960"/>
                </a:lnTo>
                <a:lnTo>
                  <a:pt x="216763" y="167945"/>
                </a:lnTo>
                <a:lnTo>
                  <a:pt x="216026" y="174371"/>
                </a:lnTo>
                <a:lnTo>
                  <a:pt x="216026" y="190627"/>
                </a:lnTo>
                <a:lnTo>
                  <a:pt x="240887" y="220218"/>
                </a:lnTo>
                <a:lnTo>
                  <a:pt x="256539" y="222631"/>
                </a:lnTo>
                <a:lnTo>
                  <a:pt x="358013" y="222631"/>
                </a:lnTo>
                <a:lnTo>
                  <a:pt x="395493" y="202930"/>
                </a:lnTo>
                <a:lnTo>
                  <a:pt x="398399" y="190627"/>
                </a:lnTo>
                <a:lnTo>
                  <a:pt x="398399" y="187198"/>
                </a:lnTo>
                <a:lnTo>
                  <a:pt x="268859" y="187198"/>
                </a:lnTo>
                <a:lnTo>
                  <a:pt x="265556" y="186817"/>
                </a:lnTo>
                <a:lnTo>
                  <a:pt x="263778" y="186055"/>
                </a:lnTo>
                <a:lnTo>
                  <a:pt x="262127" y="185166"/>
                </a:lnTo>
                <a:lnTo>
                  <a:pt x="261365" y="184150"/>
                </a:lnTo>
                <a:lnTo>
                  <a:pt x="261365" y="180848"/>
                </a:lnTo>
                <a:lnTo>
                  <a:pt x="262127" y="179705"/>
                </a:lnTo>
                <a:lnTo>
                  <a:pt x="263778" y="179070"/>
                </a:lnTo>
                <a:lnTo>
                  <a:pt x="265556" y="178308"/>
                </a:lnTo>
                <a:lnTo>
                  <a:pt x="268859" y="178054"/>
                </a:lnTo>
                <a:lnTo>
                  <a:pt x="398399" y="178054"/>
                </a:lnTo>
                <a:lnTo>
                  <a:pt x="398399" y="174371"/>
                </a:lnTo>
                <a:lnTo>
                  <a:pt x="373538" y="144732"/>
                </a:lnTo>
                <a:lnTo>
                  <a:pt x="366085" y="142960"/>
                </a:lnTo>
                <a:lnTo>
                  <a:pt x="358013" y="142367"/>
                </a:lnTo>
                <a:close/>
              </a:path>
              <a:path w="405129" h="222885">
                <a:moveTo>
                  <a:pt x="398399" y="178054"/>
                </a:moveTo>
                <a:lnTo>
                  <a:pt x="346075" y="178054"/>
                </a:lnTo>
                <a:lnTo>
                  <a:pt x="349376" y="178308"/>
                </a:lnTo>
                <a:lnTo>
                  <a:pt x="351154" y="179070"/>
                </a:lnTo>
                <a:lnTo>
                  <a:pt x="352805" y="179705"/>
                </a:lnTo>
                <a:lnTo>
                  <a:pt x="353567" y="180848"/>
                </a:lnTo>
                <a:lnTo>
                  <a:pt x="353567" y="184150"/>
                </a:lnTo>
                <a:lnTo>
                  <a:pt x="352805" y="185166"/>
                </a:lnTo>
                <a:lnTo>
                  <a:pt x="351154" y="186055"/>
                </a:lnTo>
                <a:lnTo>
                  <a:pt x="349376" y="186817"/>
                </a:lnTo>
                <a:lnTo>
                  <a:pt x="346075" y="187198"/>
                </a:lnTo>
                <a:lnTo>
                  <a:pt x="398399" y="187198"/>
                </a:lnTo>
                <a:lnTo>
                  <a:pt x="398399" y="178054"/>
                </a:lnTo>
                <a:close/>
              </a:path>
              <a:path w="405129" h="222885">
                <a:moveTo>
                  <a:pt x="179704" y="159258"/>
                </a:moveTo>
                <a:lnTo>
                  <a:pt x="133096" y="159258"/>
                </a:lnTo>
                <a:lnTo>
                  <a:pt x="133096" y="164973"/>
                </a:lnTo>
                <a:lnTo>
                  <a:pt x="13969" y="164973"/>
                </a:lnTo>
                <a:lnTo>
                  <a:pt x="13969" y="213995"/>
                </a:lnTo>
                <a:lnTo>
                  <a:pt x="15112" y="217297"/>
                </a:lnTo>
                <a:lnTo>
                  <a:pt x="19685" y="221361"/>
                </a:lnTo>
                <a:lnTo>
                  <a:pt x="22987" y="222377"/>
                </a:lnTo>
                <a:lnTo>
                  <a:pt x="172592" y="222377"/>
                </a:lnTo>
                <a:lnTo>
                  <a:pt x="175894" y="221361"/>
                </a:lnTo>
                <a:lnTo>
                  <a:pt x="180466" y="217297"/>
                </a:lnTo>
                <a:lnTo>
                  <a:pt x="181610" y="213995"/>
                </a:lnTo>
                <a:lnTo>
                  <a:pt x="181610" y="195834"/>
                </a:lnTo>
                <a:lnTo>
                  <a:pt x="60451" y="195834"/>
                </a:lnTo>
                <a:lnTo>
                  <a:pt x="60451" y="189865"/>
                </a:lnTo>
                <a:lnTo>
                  <a:pt x="171903" y="189865"/>
                </a:lnTo>
                <a:lnTo>
                  <a:pt x="174625" y="189103"/>
                </a:lnTo>
                <a:lnTo>
                  <a:pt x="176656" y="187198"/>
                </a:lnTo>
                <a:lnTo>
                  <a:pt x="178815" y="185293"/>
                </a:lnTo>
                <a:lnTo>
                  <a:pt x="179831" y="182245"/>
                </a:lnTo>
                <a:lnTo>
                  <a:pt x="179704" y="159258"/>
                </a:lnTo>
                <a:close/>
              </a:path>
              <a:path w="405129" h="222885">
                <a:moveTo>
                  <a:pt x="171903" y="189865"/>
                </a:moveTo>
                <a:lnTo>
                  <a:pt x="167004" y="189865"/>
                </a:lnTo>
                <a:lnTo>
                  <a:pt x="171450" y="189992"/>
                </a:lnTo>
                <a:lnTo>
                  <a:pt x="171903" y="189865"/>
                </a:lnTo>
                <a:close/>
              </a:path>
              <a:path w="405129" h="222885">
                <a:moveTo>
                  <a:pt x="179704" y="132969"/>
                </a:moveTo>
                <a:lnTo>
                  <a:pt x="13588" y="132969"/>
                </a:lnTo>
                <a:lnTo>
                  <a:pt x="13588" y="151511"/>
                </a:lnTo>
                <a:lnTo>
                  <a:pt x="14604" y="154686"/>
                </a:lnTo>
                <a:lnTo>
                  <a:pt x="16637" y="156591"/>
                </a:lnTo>
                <a:lnTo>
                  <a:pt x="18668" y="158369"/>
                </a:lnTo>
                <a:lnTo>
                  <a:pt x="21971" y="159385"/>
                </a:lnTo>
                <a:lnTo>
                  <a:pt x="26415" y="159258"/>
                </a:lnTo>
                <a:lnTo>
                  <a:pt x="179704" y="159258"/>
                </a:lnTo>
                <a:lnTo>
                  <a:pt x="179704" y="132969"/>
                </a:lnTo>
                <a:close/>
              </a:path>
              <a:path w="405129" h="222885">
                <a:moveTo>
                  <a:pt x="405129" y="100965"/>
                </a:moveTo>
                <a:lnTo>
                  <a:pt x="208914" y="100965"/>
                </a:lnTo>
                <a:lnTo>
                  <a:pt x="208914" y="127127"/>
                </a:lnTo>
                <a:lnTo>
                  <a:pt x="210185" y="130683"/>
                </a:lnTo>
                <a:lnTo>
                  <a:pt x="212598" y="132969"/>
                </a:lnTo>
                <a:lnTo>
                  <a:pt x="215011" y="135128"/>
                </a:lnTo>
                <a:lnTo>
                  <a:pt x="218693" y="136271"/>
                </a:lnTo>
                <a:lnTo>
                  <a:pt x="223519" y="136144"/>
                </a:lnTo>
                <a:lnTo>
                  <a:pt x="395760" y="136144"/>
                </a:lnTo>
                <a:lnTo>
                  <a:pt x="399034" y="135128"/>
                </a:lnTo>
                <a:lnTo>
                  <a:pt x="401447" y="132969"/>
                </a:lnTo>
                <a:lnTo>
                  <a:pt x="403860" y="130683"/>
                </a:lnTo>
                <a:lnTo>
                  <a:pt x="405129" y="127127"/>
                </a:lnTo>
                <a:lnTo>
                  <a:pt x="405129" y="100965"/>
                </a:lnTo>
                <a:close/>
              </a:path>
              <a:path w="405129" h="222885">
                <a:moveTo>
                  <a:pt x="395760" y="136144"/>
                </a:moveTo>
                <a:lnTo>
                  <a:pt x="390398" y="136144"/>
                </a:lnTo>
                <a:lnTo>
                  <a:pt x="395350" y="136271"/>
                </a:lnTo>
                <a:lnTo>
                  <a:pt x="395760" y="136144"/>
                </a:lnTo>
                <a:close/>
              </a:path>
              <a:path w="405129" h="222885">
                <a:moveTo>
                  <a:pt x="358013" y="11557"/>
                </a:moveTo>
                <a:lnTo>
                  <a:pt x="256539" y="11557"/>
                </a:lnTo>
                <a:lnTo>
                  <a:pt x="248392" y="12203"/>
                </a:lnTo>
                <a:lnTo>
                  <a:pt x="216763" y="37153"/>
                </a:lnTo>
                <a:lnTo>
                  <a:pt x="216026" y="43561"/>
                </a:lnTo>
                <a:lnTo>
                  <a:pt x="216026" y="65278"/>
                </a:lnTo>
                <a:lnTo>
                  <a:pt x="217042" y="69342"/>
                </a:lnTo>
                <a:lnTo>
                  <a:pt x="218948" y="73152"/>
                </a:lnTo>
                <a:lnTo>
                  <a:pt x="220852" y="77089"/>
                </a:lnTo>
                <a:lnTo>
                  <a:pt x="245490" y="91821"/>
                </a:lnTo>
                <a:lnTo>
                  <a:pt x="245490" y="100965"/>
                </a:lnTo>
                <a:lnTo>
                  <a:pt x="291718" y="100965"/>
                </a:lnTo>
                <a:lnTo>
                  <a:pt x="291718" y="92710"/>
                </a:lnTo>
                <a:lnTo>
                  <a:pt x="369824" y="92710"/>
                </a:lnTo>
                <a:lnTo>
                  <a:pt x="369824" y="91567"/>
                </a:lnTo>
                <a:lnTo>
                  <a:pt x="372999" y="90805"/>
                </a:lnTo>
                <a:lnTo>
                  <a:pt x="375919" y="89789"/>
                </a:lnTo>
                <a:lnTo>
                  <a:pt x="378713" y="88519"/>
                </a:lnTo>
                <a:lnTo>
                  <a:pt x="381507" y="87122"/>
                </a:lnTo>
                <a:lnTo>
                  <a:pt x="384175" y="85598"/>
                </a:lnTo>
                <a:lnTo>
                  <a:pt x="386588" y="83566"/>
                </a:lnTo>
                <a:lnTo>
                  <a:pt x="390525" y="80518"/>
                </a:lnTo>
                <a:lnTo>
                  <a:pt x="393573" y="77089"/>
                </a:lnTo>
                <a:lnTo>
                  <a:pt x="395477" y="73152"/>
                </a:lnTo>
                <a:lnTo>
                  <a:pt x="397510" y="69342"/>
                </a:lnTo>
                <a:lnTo>
                  <a:pt x="398399" y="65278"/>
                </a:lnTo>
                <a:lnTo>
                  <a:pt x="398399" y="57277"/>
                </a:lnTo>
                <a:lnTo>
                  <a:pt x="268859" y="57277"/>
                </a:lnTo>
                <a:lnTo>
                  <a:pt x="265556" y="56896"/>
                </a:lnTo>
                <a:lnTo>
                  <a:pt x="263778" y="55880"/>
                </a:lnTo>
                <a:lnTo>
                  <a:pt x="262127" y="54991"/>
                </a:lnTo>
                <a:lnTo>
                  <a:pt x="261365" y="53848"/>
                </a:lnTo>
                <a:lnTo>
                  <a:pt x="261365" y="50546"/>
                </a:lnTo>
                <a:lnTo>
                  <a:pt x="262127" y="49276"/>
                </a:lnTo>
                <a:lnTo>
                  <a:pt x="263778" y="48514"/>
                </a:lnTo>
                <a:lnTo>
                  <a:pt x="265556" y="47625"/>
                </a:lnTo>
                <a:lnTo>
                  <a:pt x="268859" y="47244"/>
                </a:lnTo>
                <a:lnTo>
                  <a:pt x="398399" y="47244"/>
                </a:lnTo>
                <a:lnTo>
                  <a:pt x="398399" y="43561"/>
                </a:lnTo>
                <a:lnTo>
                  <a:pt x="373538" y="13970"/>
                </a:lnTo>
                <a:lnTo>
                  <a:pt x="366085" y="12203"/>
                </a:lnTo>
                <a:lnTo>
                  <a:pt x="358013" y="11557"/>
                </a:lnTo>
                <a:close/>
              </a:path>
              <a:path w="405129" h="222885">
                <a:moveTo>
                  <a:pt x="369824" y="92710"/>
                </a:moveTo>
                <a:lnTo>
                  <a:pt x="323468" y="92710"/>
                </a:lnTo>
                <a:lnTo>
                  <a:pt x="323468" y="100965"/>
                </a:lnTo>
                <a:lnTo>
                  <a:pt x="369824" y="100965"/>
                </a:lnTo>
                <a:lnTo>
                  <a:pt x="369824" y="92710"/>
                </a:lnTo>
                <a:close/>
              </a:path>
              <a:path w="405129" h="222885">
                <a:moveTo>
                  <a:pt x="398399" y="47244"/>
                </a:moveTo>
                <a:lnTo>
                  <a:pt x="346075" y="47244"/>
                </a:lnTo>
                <a:lnTo>
                  <a:pt x="349376" y="47625"/>
                </a:lnTo>
                <a:lnTo>
                  <a:pt x="351154" y="48514"/>
                </a:lnTo>
                <a:lnTo>
                  <a:pt x="352805" y="49276"/>
                </a:lnTo>
                <a:lnTo>
                  <a:pt x="353567" y="50546"/>
                </a:lnTo>
                <a:lnTo>
                  <a:pt x="353567" y="53848"/>
                </a:lnTo>
                <a:lnTo>
                  <a:pt x="352805" y="54991"/>
                </a:lnTo>
                <a:lnTo>
                  <a:pt x="351154" y="55880"/>
                </a:lnTo>
                <a:lnTo>
                  <a:pt x="349376" y="56896"/>
                </a:lnTo>
                <a:lnTo>
                  <a:pt x="346075" y="57277"/>
                </a:lnTo>
                <a:lnTo>
                  <a:pt x="398399" y="57277"/>
                </a:lnTo>
                <a:lnTo>
                  <a:pt x="398399" y="47244"/>
                </a:lnTo>
                <a:close/>
              </a:path>
              <a:path w="405129" h="222885">
                <a:moveTo>
                  <a:pt x="174896" y="124714"/>
                </a:moveTo>
                <a:lnTo>
                  <a:pt x="133096" y="124714"/>
                </a:lnTo>
                <a:lnTo>
                  <a:pt x="133096" y="129159"/>
                </a:lnTo>
                <a:lnTo>
                  <a:pt x="161925" y="129159"/>
                </a:lnTo>
                <a:lnTo>
                  <a:pt x="167386" y="129032"/>
                </a:lnTo>
                <a:lnTo>
                  <a:pt x="171576" y="127635"/>
                </a:lnTo>
                <a:lnTo>
                  <a:pt x="174896" y="124714"/>
                </a:lnTo>
                <a:close/>
              </a:path>
              <a:path w="405129" h="222885">
                <a:moveTo>
                  <a:pt x="179577" y="12065"/>
                </a:moveTo>
                <a:lnTo>
                  <a:pt x="133096" y="12065"/>
                </a:lnTo>
                <a:lnTo>
                  <a:pt x="133096" y="95758"/>
                </a:lnTo>
                <a:lnTo>
                  <a:pt x="131317" y="96647"/>
                </a:lnTo>
                <a:lnTo>
                  <a:pt x="128142" y="97409"/>
                </a:lnTo>
                <a:lnTo>
                  <a:pt x="118999" y="98679"/>
                </a:lnTo>
                <a:lnTo>
                  <a:pt x="114173" y="98933"/>
                </a:lnTo>
                <a:lnTo>
                  <a:pt x="2539" y="98933"/>
                </a:lnTo>
                <a:lnTo>
                  <a:pt x="2666" y="117856"/>
                </a:lnTo>
                <a:lnTo>
                  <a:pt x="4190" y="121539"/>
                </a:lnTo>
                <a:lnTo>
                  <a:pt x="7112" y="124079"/>
                </a:lnTo>
                <a:lnTo>
                  <a:pt x="9905" y="126619"/>
                </a:lnTo>
                <a:lnTo>
                  <a:pt x="13969" y="127889"/>
                </a:lnTo>
                <a:lnTo>
                  <a:pt x="19050" y="128016"/>
                </a:lnTo>
                <a:lnTo>
                  <a:pt x="107950" y="128016"/>
                </a:lnTo>
                <a:lnTo>
                  <a:pt x="133096" y="124714"/>
                </a:lnTo>
                <a:lnTo>
                  <a:pt x="174896" y="124714"/>
                </a:lnTo>
                <a:lnTo>
                  <a:pt x="177926" y="122047"/>
                </a:lnTo>
                <a:lnTo>
                  <a:pt x="179450" y="118364"/>
                </a:lnTo>
                <a:lnTo>
                  <a:pt x="179577" y="86614"/>
                </a:lnTo>
                <a:lnTo>
                  <a:pt x="196976" y="86614"/>
                </a:lnTo>
                <a:lnTo>
                  <a:pt x="200913" y="85598"/>
                </a:lnTo>
                <a:lnTo>
                  <a:pt x="203580" y="83312"/>
                </a:lnTo>
                <a:lnTo>
                  <a:pt x="206375" y="81153"/>
                </a:lnTo>
                <a:lnTo>
                  <a:pt x="207899" y="77724"/>
                </a:lnTo>
                <a:lnTo>
                  <a:pt x="207899" y="46990"/>
                </a:lnTo>
                <a:lnTo>
                  <a:pt x="179577" y="46990"/>
                </a:lnTo>
                <a:lnTo>
                  <a:pt x="179577" y="12065"/>
                </a:lnTo>
                <a:close/>
              </a:path>
              <a:path w="405129" h="222885">
                <a:moveTo>
                  <a:pt x="128777" y="16637"/>
                </a:moveTo>
                <a:lnTo>
                  <a:pt x="126" y="16637"/>
                </a:lnTo>
                <a:lnTo>
                  <a:pt x="0" y="38862"/>
                </a:lnTo>
                <a:lnTo>
                  <a:pt x="1015" y="42037"/>
                </a:lnTo>
                <a:lnTo>
                  <a:pt x="3555" y="44577"/>
                </a:lnTo>
                <a:lnTo>
                  <a:pt x="4190" y="45085"/>
                </a:lnTo>
                <a:lnTo>
                  <a:pt x="4952" y="45466"/>
                </a:lnTo>
                <a:lnTo>
                  <a:pt x="5587" y="45847"/>
                </a:lnTo>
                <a:lnTo>
                  <a:pt x="7112" y="46609"/>
                </a:lnTo>
                <a:lnTo>
                  <a:pt x="6096" y="49911"/>
                </a:lnTo>
                <a:lnTo>
                  <a:pt x="5678" y="52832"/>
                </a:lnTo>
                <a:lnTo>
                  <a:pt x="27495" y="90693"/>
                </a:lnTo>
                <a:lnTo>
                  <a:pt x="44450" y="94107"/>
                </a:lnTo>
                <a:lnTo>
                  <a:pt x="44450" y="98933"/>
                </a:lnTo>
                <a:lnTo>
                  <a:pt x="91059" y="98933"/>
                </a:lnTo>
                <a:lnTo>
                  <a:pt x="91059" y="93726"/>
                </a:lnTo>
                <a:lnTo>
                  <a:pt x="98444" y="92150"/>
                </a:lnTo>
                <a:lnTo>
                  <a:pt x="124467" y="64389"/>
                </a:lnTo>
                <a:lnTo>
                  <a:pt x="58547" y="64389"/>
                </a:lnTo>
                <a:lnTo>
                  <a:pt x="55752" y="63627"/>
                </a:lnTo>
                <a:lnTo>
                  <a:pt x="53975" y="62103"/>
                </a:lnTo>
                <a:lnTo>
                  <a:pt x="52069" y="60706"/>
                </a:lnTo>
                <a:lnTo>
                  <a:pt x="51053" y="58928"/>
                </a:lnTo>
                <a:lnTo>
                  <a:pt x="51053" y="54610"/>
                </a:lnTo>
                <a:lnTo>
                  <a:pt x="51942" y="52832"/>
                </a:lnTo>
                <a:lnTo>
                  <a:pt x="55372" y="49911"/>
                </a:lnTo>
                <a:lnTo>
                  <a:pt x="58292" y="49149"/>
                </a:lnTo>
                <a:lnTo>
                  <a:pt x="124260" y="49149"/>
                </a:lnTo>
                <a:lnTo>
                  <a:pt x="123316" y="45847"/>
                </a:lnTo>
                <a:lnTo>
                  <a:pt x="125094" y="44831"/>
                </a:lnTo>
                <a:lnTo>
                  <a:pt x="125856" y="44069"/>
                </a:lnTo>
                <a:lnTo>
                  <a:pt x="127762" y="42037"/>
                </a:lnTo>
                <a:lnTo>
                  <a:pt x="128777" y="38862"/>
                </a:lnTo>
                <a:lnTo>
                  <a:pt x="128777" y="16637"/>
                </a:lnTo>
                <a:close/>
              </a:path>
              <a:path w="405129" h="222885">
                <a:moveTo>
                  <a:pt x="124260" y="49149"/>
                </a:moveTo>
                <a:lnTo>
                  <a:pt x="73532" y="49149"/>
                </a:lnTo>
                <a:lnTo>
                  <a:pt x="76453" y="49911"/>
                </a:lnTo>
                <a:lnTo>
                  <a:pt x="79882" y="52832"/>
                </a:lnTo>
                <a:lnTo>
                  <a:pt x="80772" y="54610"/>
                </a:lnTo>
                <a:lnTo>
                  <a:pt x="80772" y="58928"/>
                </a:lnTo>
                <a:lnTo>
                  <a:pt x="79755" y="60706"/>
                </a:lnTo>
                <a:lnTo>
                  <a:pt x="76073" y="63627"/>
                </a:lnTo>
                <a:lnTo>
                  <a:pt x="73278" y="64389"/>
                </a:lnTo>
                <a:lnTo>
                  <a:pt x="124467" y="64389"/>
                </a:lnTo>
                <a:lnTo>
                  <a:pt x="124555" y="63627"/>
                </a:lnTo>
                <a:lnTo>
                  <a:pt x="125094" y="57150"/>
                </a:lnTo>
                <a:lnTo>
                  <a:pt x="124967" y="53213"/>
                </a:lnTo>
                <a:lnTo>
                  <a:pt x="124587" y="51308"/>
                </a:lnTo>
                <a:lnTo>
                  <a:pt x="124332" y="49403"/>
                </a:lnTo>
                <a:lnTo>
                  <a:pt x="124260" y="49149"/>
                </a:lnTo>
                <a:close/>
              </a:path>
              <a:path w="405129" h="222885">
                <a:moveTo>
                  <a:pt x="88137" y="0"/>
                </a:moveTo>
                <a:lnTo>
                  <a:pt x="41910" y="0"/>
                </a:lnTo>
                <a:lnTo>
                  <a:pt x="41910" y="16637"/>
                </a:lnTo>
                <a:lnTo>
                  <a:pt x="88137" y="16637"/>
                </a:lnTo>
                <a:lnTo>
                  <a:pt x="8813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3054" y="36548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8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08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3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1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8144" y="3657727"/>
            <a:ext cx="247802" cy="200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10488" y="37526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97050" y="3654297"/>
            <a:ext cx="386715" cy="210820"/>
          </a:xfrm>
          <a:custGeom>
            <a:avLst/>
            <a:gdLst/>
            <a:ahLst/>
            <a:cxnLst/>
            <a:rect l="l" t="t" r="r" b="b"/>
            <a:pathLst>
              <a:path w="386714" h="210820">
                <a:moveTo>
                  <a:pt x="386715" y="121665"/>
                </a:moveTo>
                <a:lnTo>
                  <a:pt x="220980" y="121665"/>
                </a:lnTo>
                <a:lnTo>
                  <a:pt x="220980" y="196468"/>
                </a:lnTo>
                <a:lnTo>
                  <a:pt x="221107" y="201040"/>
                </a:lnTo>
                <a:lnTo>
                  <a:pt x="222377" y="204597"/>
                </a:lnTo>
                <a:lnTo>
                  <a:pt x="227584" y="209550"/>
                </a:lnTo>
                <a:lnTo>
                  <a:pt x="231140" y="210819"/>
                </a:lnTo>
                <a:lnTo>
                  <a:pt x="376681" y="210819"/>
                </a:lnTo>
                <a:lnTo>
                  <a:pt x="380238" y="209550"/>
                </a:lnTo>
                <a:lnTo>
                  <a:pt x="385444" y="204597"/>
                </a:lnTo>
                <a:lnTo>
                  <a:pt x="386715" y="201040"/>
                </a:lnTo>
                <a:lnTo>
                  <a:pt x="386715" y="175132"/>
                </a:lnTo>
                <a:lnTo>
                  <a:pt x="267208" y="175132"/>
                </a:lnTo>
                <a:lnTo>
                  <a:pt x="267208" y="157352"/>
                </a:lnTo>
                <a:lnTo>
                  <a:pt x="386715" y="157352"/>
                </a:lnTo>
                <a:lnTo>
                  <a:pt x="386715" y="121665"/>
                </a:lnTo>
                <a:close/>
              </a:path>
              <a:path w="386714" h="210820">
                <a:moveTo>
                  <a:pt x="386715" y="157352"/>
                </a:moveTo>
                <a:lnTo>
                  <a:pt x="340360" y="157352"/>
                </a:lnTo>
                <a:lnTo>
                  <a:pt x="340360" y="175132"/>
                </a:lnTo>
                <a:lnTo>
                  <a:pt x="386715" y="175132"/>
                </a:lnTo>
                <a:lnTo>
                  <a:pt x="386715" y="157352"/>
                </a:lnTo>
                <a:close/>
              </a:path>
              <a:path w="386714" h="210820">
                <a:moveTo>
                  <a:pt x="290957" y="0"/>
                </a:moveTo>
                <a:lnTo>
                  <a:pt x="242062" y="0"/>
                </a:lnTo>
                <a:lnTo>
                  <a:pt x="234414" y="690"/>
                </a:lnTo>
                <a:lnTo>
                  <a:pt x="207928" y="28104"/>
                </a:lnTo>
                <a:lnTo>
                  <a:pt x="207264" y="35940"/>
                </a:lnTo>
                <a:lnTo>
                  <a:pt x="207264" y="78486"/>
                </a:lnTo>
                <a:lnTo>
                  <a:pt x="227647" y="111728"/>
                </a:lnTo>
                <a:lnTo>
                  <a:pt x="242062" y="114300"/>
                </a:lnTo>
                <a:lnTo>
                  <a:pt x="290957" y="114300"/>
                </a:lnTo>
                <a:lnTo>
                  <a:pt x="323294" y="93059"/>
                </a:lnTo>
                <a:lnTo>
                  <a:pt x="325755" y="78486"/>
                </a:lnTo>
                <a:lnTo>
                  <a:pt x="259461" y="78359"/>
                </a:lnTo>
                <a:lnTo>
                  <a:pt x="257556" y="77597"/>
                </a:lnTo>
                <a:lnTo>
                  <a:pt x="256032" y="76073"/>
                </a:lnTo>
                <a:lnTo>
                  <a:pt x="254508" y="74422"/>
                </a:lnTo>
                <a:lnTo>
                  <a:pt x="253746" y="71374"/>
                </a:lnTo>
                <a:lnTo>
                  <a:pt x="253746" y="42799"/>
                </a:lnTo>
                <a:lnTo>
                  <a:pt x="254508" y="39624"/>
                </a:lnTo>
                <a:lnTo>
                  <a:pt x="256032" y="38226"/>
                </a:lnTo>
                <a:lnTo>
                  <a:pt x="257556" y="36702"/>
                </a:lnTo>
                <a:lnTo>
                  <a:pt x="259461" y="36067"/>
                </a:lnTo>
                <a:lnTo>
                  <a:pt x="325755" y="36067"/>
                </a:lnTo>
                <a:lnTo>
                  <a:pt x="325090" y="28104"/>
                </a:lnTo>
                <a:lnTo>
                  <a:pt x="298604" y="690"/>
                </a:lnTo>
                <a:lnTo>
                  <a:pt x="290957" y="0"/>
                </a:lnTo>
                <a:close/>
              </a:path>
              <a:path w="386714" h="210820">
                <a:moveTo>
                  <a:pt x="271145" y="78231"/>
                </a:moveTo>
                <a:lnTo>
                  <a:pt x="262001" y="78231"/>
                </a:lnTo>
                <a:lnTo>
                  <a:pt x="259461" y="78359"/>
                </a:lnTo>
                <a:lnTo>
                  <a:pt x="273558" y="78359"/>
                </a:lnTo>
                <a:lnTo>
                  <a:pt x="271145" y="78231"/>
                </a:lnTo>
                <a:close/>
              </a:path>
              <a:path w="386714" h="210820">
                <a:moveTo>
                  <a:pt x="325755" y="36067"/>
                </a:moveTo>
                <a:lnTo>
                  <a:pt x="273558" y="36067"/>
                </a:lnTo>
                <a:lnTo>
                  <a:pt x="275463" y="36702"/>
                </a:lnTo>
                <a:lnTo>
                  <a:pt x="276987" y="38226"/>
                </a:lnTo>
                <a:lnTo>
                  <a:pt x="278511" y="39624"/>
                </a:lnTo>
                <a:lnTo>
                  <a:pt x="279273" y="42799"/>
                </a:lnTo>
                <a:lnTo>
                  <a:pt x="279273" y="71374"/>
                </a:lnTo>
                <a:lnTo>
                  <a:pt x="278511" y="74422"/>
                </a:lnTo>
                <a:lnTo>
                  <a:pt x="276987" y="76073"/>
                </a:lnTo>
                <a:lnTo>
                  <a:pt x="275463" y="77597"/>
                </a:lnTo>
                <a:lnTo>
                  <a:pt x="273558" y="78359"/>
                </a:lnTo>
                <a:lnTo>
                  <a:pt x="325755" y="78359"/>
                </a:lnTo>
                <a:lnTo>
                  <a:pt x="325755" y="36067"/>
                </a:lnTo>
                <a:close/>
              </a:path>
              <a:path w="386714" h="210820">
                <a:moveTo>
                  <a:pt x="273558" y="36067"/>
                </a:moveTo>
                <a:lnTo>
                  <a:pt x="259461" y="36067"/>
                </a:lnTo>
                <a:lnTo>
                  <a:pt x="262001" y="36194"/>
                </a:lnTo>
                <a:lnTo>
                  <a:pt x="271145" y="36194"/>
                </a:lnTo>
                <a:lnTo>
                  <a:pt x="273558" y="36067"/>
                </a:lnTo>
                <a:close/>
              </a:path>
              <a:path w="386714" h="210820">
                <a:moveTo>
                  <a:pt x="386715" y="762"/>
                </a:moveTo>
                <a:lnTo>
                  <a:pt x="340360" y="762"/>
                </a:lnTo>
                <a:lnTo>
                  <a:pt x="340360" y="115950"/>
                </a:lnTo>
                <a:lnTo>
                  <a:pt x="369188" y="115950"/>
                </a:lnTo>
                <a:lnTo>
                  <a:pt x="374650" y="115824"/>
                </a:lnTo>
                <a:lnTo>
                  <a:pt x="378841" y="114426"/>
                </a:lnTo>
                <a:lnTo>
                  <a:pt x="385063" y="108965"/>
                </a:lnTo>
                <a:lnTo>
                  <a:pt x="386715" y="105155"/>
                </a:lnTo>
                <a:lnTo>
                  <a:pt x="386715" y="762"/>
                </a:lnTo>
                <a:close/>
              </a:path>
              <a:path w="386714" h="210820">
                <a:moveTo>
                  <a:pt x="187706" y="762"/>
                </a:moveTo>
                <a:lnTo>
                  <a:pt x="145415" y="762"/>
                </a:lnTo>
                <a:lnTo>
                  <a:pt x="145415" y="210565"/>
                </a:lnTo>
                <a:lnTo>
                  <a:pt x="168656" y="210565"/>
                </a:lnTo>
                <a:lnTo>
                  <a:pt x="175133" y="207899"/>
                </a:lnTo>
                <a:lnTo>
                  <a:pt x="180212" y="202311"/>
                </a:lnTo>
                <a:lnTo>
                  <a:pt x="185165" y="197103"/>
                </a:lnTo>
                <a:lnTo>
                  <a:pt x="187706" y="190880"/>
                </a:lnTo>
                <a:lnTo>
                  <a:pt x="187706" y="762"/>
                </a:lnTo>
                <a:close/>
              </a:path>
              <a:path w="386714" h="210820">
                <a:moveTo>
                  <a:pt x="139319" y="114173"/>
                </a:moveTo>
                <a:lnTo>
                  <a:pt x="97662" y="114173"/>
                </a:lnTo>
                <a:lnTo>
                  <a:pt x="97662" y="210565"/>
                </a:lnTo>
                <a:lnTo>
                  <a:pt x="115443" y="210565"/>
                </a:lnTo>
                <a:lnTo>
                  <a:pt x="122809" y="210438"/>
                </a:lnTo>
                <a:lnTo>
                  <a:pt x="139319" y="114173"/>
                </a:lnTo>
                <a:close/>
              </a:path>
              <a:path w="386714" h="210820">
                <a:moveTo>
                  <a:pt x="90170" y="1397"/>
                </a:moveTo>
                <a:lnTo>
                  <a:pt x="0" y="1397"/>
                </a:lnTo>
                <a:lnTo>
                  <a:pt x="0" y="23113"/>
                </a:lnTo>
                <a:lnTo>
                  <a:pt x="127" y="27559"/>
                </a:lnTo>
                <a:lnTo>
                  <a:pt x="1524" y="31114"/>
                </a:lnTo>
                <a:lnTo>
                  <a:pt x="4064" y="33400"/>
                </a:lnTo>
                <a:lnTo>
                  <a:pt x="6604" y="35813"/>
                </a:lnTo>
                <a:lnTo>
                  <a:pt x="9779" y="37084"/>
                </a:lnTo>
                <a:lnTo>
                  <a:pt x="46228" y="37084"/>
                </a:lnTo>
                <a:lnTo>
                  <a:pt x="46228" y="100837"/>
                </a:lnTo>
                <a:lnTo>
                  <a:pt x="39530" y="145218"/>
                </a:lnTo>
                <a:lnTo>
                  <a:pt x="10646" y="171571"/>
                </a:lnTo>
                <a:lnTo>
                  <a:pt x="0" y="172592"/>
                </a:lnTo>
                <a:lnTo>
                  <a:pt x="0" y="209041"/>
                </a:lnTo>
                <a:lnTo>
                  <a:pt x="39608" y="202485"/>
                </a:lnTo>
                <a:lnTo>
                  <a:pt x="76142" y="170376"/>
                </a:lnTo>
                <a:lnTo>
                  <a:pt x="89662" y="114173"/>
                </a:lnTo>
                <a:lnTo>
                  <a:pt x="139319" y="114173"/>
                </a:lnTo>
                <a:lnTo>
                  <a:pt x="139319" y="76453"/>
                </a:lnTo>
                <a:lnTo>
                  <a:pt x="90170" y="76453"/>
                </a:lnTo>
                <a:lnTo>
                  <a:pt x="90170" y="1397"/>
                </a:lnTo>
                <a:close/>
              </a:path>
              <a:path w="386714" h="210820">
                <a:moveTo>
                  <a:pt x="139319" y="762"/>
                </a:moveTo>
                <a:lnTo>
                  <a:pt x="97662" y="762"/>
                </a:lnTo>
                <a:lnTo>
                  <a:pt x="97662" y="76453"/>
                </a:lnTo>
                <a:lnTo>
                  <a:pt x="139319" y="76453"/>
                </a:lnTo>
                <a:lnTo>
                  <a:pt x="139319" y="7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67967" y="3655059"/>
            <a:ext cx="594995" cy="210820"/>
          </a:xfrm>
          <a:custGeom>
            <a:avLst/>
            <a:gdLst/>
            <a:ahLst/>
            <a:cxnLst/>
            <a:rect l="l" t="t" r="r" b="b"/>
            <a:pathLst>
              <a:path w="594994" h="210820">
                <a:moveTo>
                  <a:pt x="386714" y="161798"/>
                </a:moveTo>
                <a:lnTo>
                  <a:pt x="340359" y="161798"/>
                </a:lnTo>
                <a:lnTo>
                  <a:pt x="340359" y="210565"/>
                </a:lnTo>
                <a:lnTo>
                  <a:pt x="368934" y="210565"/>
                </a:lnTo>
                <a:lnTo>
                  <a:pt x="374014" y="210438"/>
                </a:lnTo>
                <a:lnTo>
                  <a:pt x="378206" y="208914"/>
                </a:lnTo>
                <a:lnTo>
                  <a:pt x="381507" y="205993"/>
                </a:lnTo>
                <a:lnTo>
                  <a:pt x="384937" y="203200"/>
                </a:lnTo>
                <a:lnTo>
                  <a:pt x="386588" y="199389"/>
                </a:lnTo>
                <a:lnTo>
                  <a:pt x="386714" y="161798"/>
                </a:lnTo>
                <a:close/>
              </a:path>
              <a:path w="594994" h="210820">
                <a:moveTo>
                  <a:pt x="386714" y="126364"/>
                </a:moveTo>
                <a:lnTo>
                  <a:pt x="220852" y="126364"/>
                </a:lnTo>
                <a:lnTo>
                  <a:pt x="220852" y="153669"/>
                </a:lnTo>
                <a:lnTo>
                  <a:pt x="221995" y="156972"/>
                </a:lnTo>
                <a:lnTo>
                  <a:pt x="226440" y="160909"/>
                </a:lnTo>
                <a:lnTo>
                  <a:pt x="229869" y="161925"/>
                </a:lnTo>
                <a:lnTo>
                  <a:pt x="234314" y="161798"/>
                </a:lnTo>
                <a:lnTo>
                  <a:pt x="386714" y="161798"/>
                </a:lnTo>
                <a:lnTo>
                  <a:pt x="386714" y="126364"/>
                </a:lnTo>
                <a:close/>
              </a:path>
              <a:path w="594994" h="210820">
                <a:moveTo>
                  <a:pt x="90169" y="635"/>
                </a:moveTo>
                <a:lnTo>
                  <a:pt x="0" y="635"/>
                </a:lnTo>
                <a:lnTo>
                  <a:pt x="126" y="26797"/>
                </a:lnTo>
                <a:lnTo>
                  <a:pt x="1524" y="30352"/>
                </a:lnTo>
                <a:lnTo>
                  <a:pt x="4063" y="32638"/>
                </a:lnTo>
                <a:lnTo>
                  <a:pt x="6603" y="35051"/>
                </a:lnTo>
                <a:lnTo>
                  <a:pt x="9778" y="36322"/>
                </a:lnTo>
                <a:lnTo>
                  <a:pt x="46227" y="36322"/>
                </a:lnTo>
                <a:lnTo>
                  <a:pt x="46227" y="76326"/>
                </a:lnTo>
                <a:lnTo>
                  <a:pt x="253" y="76326"/>
                </a:lnTo>
                <a:lnTo>
                  <a:pt x="253" y="98932"/>
                </a:lnTo>
                <a:lnTo>
                  <a:pt x="13334" y="111760"/>
                </a:lnTo>
                <a:lnTo>
                  <a:pt x="45719" y="111760"/>
                </a:lnTo>
                <a:lnTo>
                  <a:pt x="45212" y="121157"/>
                </a:lnTo>
                <a:lnTo>
                  <a:pt x="27646" y="162151"/>
                </a:lnTo>
                <a:lnTo>
                  <a:pt x="0" y="171830"/>
                </a:lnTo>
                <a:lnTo>
                  <a:pt x="0" y="208279"/>
                </a:lnTo>
                <a:lnTo>
                  <a:pt x="39608" y="201723"/>
                </a:lnTo>
                <a:lnTo>
                  <a:pt x="77454" y="166977"/>
                </a:lnTo>
                <a:lnTo>
                  <a:pt x="88693" y="123646"/>
                </a:lnTo>
                <a:lnTo>
                  <a:pt x="90169" y="95503"/>
                </a:lnTo>
                <a:lnTo>
                  <a:pt x="90169" y="635"/>
                </a:lnTo>
                <a:close/>
              </a:path>
              <a:path w="594994" h="210820">
                <a:moveTo>
                  <a:pt x="594740" y="0"/>
                </a:moveTo>
                <a:lnTo>
                  <a:pt x="548258" y="0"/>
                </a:lnTo>
                <a:lnTo>
                  <a:pt x="548258" y="76073"/>
                </a:lnTo>
                <a:lnTo>
                  <a:pt x="529844" y="76073"/>
                </a:lnTo>
                <a:lnTo>
                  <a:pt x="529844" y="103886"/>
                </a:lnTo>
                <a:lnTo>
                  <a:pt x="531113" y="107061"/>
                </a:lnTo>
                <a:lnTo>
                  <a:pt x="533526" y="109347"/>
                </a:lnTo>
                <a:lnTo>
                  <a:pt x="535813" y="111632"/>
                </a:lnTo>
                <a:lnTo>
                  <a:pt x="538988" y="112775"/>
                </a:lnTo>
                <a:lnTo>
                  <a:pt x="542797" y="112902"/>
                </a:lnTo>
                <a:lnTo>
                  <a:pt x="548258" y="112902"/>
                </a:lnTo>
                <a:lnTo>
                  <a:pt x="548258" y="210057"/>
                </a:lnTo>
                <a:lnTo>
                  <a:pt x="569213" y="210057"/>
                </a:lnTo>
                <a:lnTo>
                  <a:pt x="573024" y="209295"/>
                </a:lnTo>
                <a:lnTo>
                  <a:pt x="592455" y="191897"/>
                </a:lnTo>
                <a:lnTo>
                  <a:pt x="593978" y="188340"/>
                </a:lnTo>
                <a:lnTo>
                  <a:pt x="594740" y="184530"/>
                </a:lnTo>
                <a:lnTo>
                  <a:pt x="594740" y="0"/>
                </a:lnTo>
                <a:close/>
              </a:path>
              <a:path w="594994" h="210820">
                <a:moveTo>
                  <a:pt x="526160" y="380"/>
                </a:moveTo>
                <a:lnTo>
                  <a:pt x="422147" y="380"/>
                </a:lnTo>
                <a:lnTo>
                  <a:pt x="422147" y="198500"/>
                </a:lnTo>
                <a:lnTo>
                  <a:pt x="423544" y="202437"/>
                </a:lnTo>
                <a:lnTo>
                  <a:pt x="426212" y="205104"/>
                </a:lnTo>
                <a:lnTo>
                  <a:pt x="429006" y="207772"/>
                </a:lnTo>
                <a:lnTo>
                  <a:pt x="432943" y="209168"/>
                </a:lnTo>
                <a:lnTo>
                  <a:pt x="504316" y="209168"/>
                </a:lnTo>
                <a:lnTo>
                  <a:pt x="512063" y="208534"/>
                </a:lnTo>
                <a:lnTo>
                  <a:pt x="527050" y="206248"/>
                </a:lnTo>
                <a:lnTo>
                  <a:pt x="534034" y="204469"/>
                </a:lnTo>
                <a:lnTo>
                  <a:pt x="540512" y="202056"/>
                </a:lnTo>
                <a:lnTo>
                  <a:pt x="540512" y="173736"/>
                </a:lnTo>
                <a:lnTo>
                  <a:pt x="468502" y="173736"/>
                </a:lnTo>
                <a:lnTo>
                  <a:pt x="468502" y="116586"/>
                </a:lnTo>
                <a:lnTo>
                  <a:pt x="513460" y="116586"/>
                </a:lnTo>
                <a:lnTo>
                  <a:pt x="516763" y="115569"/>
                </a:lnTo>
                <a:lnTo>
                  <a:pt x="521207" y="111378"/>
                </a:lnTo>
                <a:lnTo>
                  <a:pt x="522224" y="108203"/>
                </a:lnTo>
                <a:lnTo>
                  <a:pt x="522224" y="81534"/>
                </a:lnTo>
                <a:lnTo>
                  <a:pt x="468502" y="81534"/>
                </a:lnTo>
                <a:lnTo>
                  <a:pt x="468502" y="36067"/>
                </a:lnTo>
                <a:lnTo>
                  <a:pt x="517144" y="36067"/>
                </a:lnTo>
                <a:lnTo>
                  <a:pt x="520445" y="35051"/>
                </a:lnTo>
                <a:lnTo>
                  <a:pt x="525018" y="30987"/>
                </a:lnTo>
                <a:lnTo>
                  <a:pt x="526160" y="27686"/>
                </a:lnTo>
                <a:lnTo>
                  <a:pt x="526160" y="380"/>
                </a:lnTo>
                <a:close/>
              </a:path>
              <a:path w="594994" h="210820">
                <a:moveTo>
                  <a:pt x="540512" y="166369"/>
                </a:moveTo>
                <a:lnTo>
                  <a:pt x="533400" y="168782"/>
                </a:lnTo>
                <a:lnTo>
                  <a:pt x="526033" y="170561"/>
                </a:lnTo>
                <a:lnTo>
                  <a:pt x="510920" y="173100"/>
                </a:lnTo>
                <a:lnTo>
                  <a:pt x="504444" y="173736"/>
                </a:lnTo>
                <a:lnTo>
                  <a:pt x="540512" y="173736"/>
                </a:lnTo>
                <a:lnTo>
                  <a:pt x="540512" y="166369"/>
                </a:lnTo>
                <a:close/>
              </a:path>
              <a:path w="594994" h="210820">
                <a:moveTo>
                  <a:pt x="382603" y="114935"/>
                </a:moveTo>
                <a:lnTo>
                  <a:pt x="340359" y="114935"/>
                </a:lnTo>
                <a:lnTo>
                  <a:pt x="340359" y="119761"/>
                </a:lnTo>
                <a:lnTo>
                  <a:pt x="369188" y="119761"/>
                </a:lnTo>
                <a:lnTo>
                  <a:pt x="374650" y="119634"/>
                </a:lnTo>
                <a:lnTo>
                  <a:pt x="378840" y="118237"/>
                </a:lnTo>
                <a:lnTo>
                  <a:pt x="382603" y="114935"/>
                </a:lnTo>
                <a:close/>
              </a:path>
              <a:path w="594994" h="210820">
                <a:moveTo>
                  <a:pt x="324865" y="36067"/>
                </a:moveTo>
                <a:lnTo>
                  <a:pt x="278383" y="36067"/>
                </a:lnTo>
                <a:lnTo>
                  <a:pt x="278383" y="42290"/>
                </a:lnTo>
                <a:lnTo>
                  <a:pt x="211708" y="42290"/>
                </a:lnTo>
                <a:lnTo>
                  <a:pt x="211708" y="110743"/>
                </a:lnTo>
                <a:lnTo>
                  <a:pt x="212851" y="114045"/>
                </a:lnTo>
                <a:lnTo>
                  <a:pt x="217296" y="118237"/>
                </a:lnTo>
                <a:lnTo>
                  <a:pt x="220725" y="119252"/>
                </a:lnTo>
                <a:lnTo>
                  <a:pt x="311657" y="119252"/>
                </a:lnTo>
                <a:lnTo>
                  <a:pt x="318134" y="118872"/>
                </a:lnTo>
                <a:lnTo>
                  <a:pt x="323850" y="118110"/>
                </a:lnTo>
                <a:lnTo>
                  <a:pt x="329564" y="117475"/>
                </a:lnTo>
                <a:lnTo>
                  <a:pt x="335152" y="116331"/>
                </a:lnTo>
                <a:lnTo>
                  <a:pt x="340359" y="114935"/>
                </a:lnTo>
                <a:lnTo>
                  <a:pt x="382603" y="114935"/>
                </a:lnTo>
                <a:lnTo>
                  <a:pt x="385063" y="112775"/>
                </a:lnTo>
                <a:lnTo>
                  <a:pt x="386714" y="108965"/>
                </a:lnTo>
                <a:lnTo>
                  <a:pt x="386714" y="83819"/>
                </a:lnTo>
                <a:lnTo>
                  <a:pt x="258063" y="83819"/>
                </a:lnTo>
                <a:lnTo>
                  <a:pt x="258063" y="77215"/>
                </a:lnTo>
                <a:lnTo>
                  <a:pt x="316937" y="77215"/>
                </a:lnTo>
                <a:lnTo>
                  <a:pt x="319658" y="76453"/>
                </a:lnTo>
                <a:lnTo>
                  <a:pt x="321818" y="74675"/>
                </a:lnTo>
                <a:lnTo>
                  <a:pt x="323850" y="72898"/>
                </a:lnTo>
                <a:lnTo>
                  <a:pt x="324865" y="69723"/>
                </a:lnTo>
                <a:lnTo>
                  <a:pt x="324865" y="36067"/>
                </a:lnTo>
                <a:close/>
              </a:path>
              <a:path w="594994" h="210820">
                <a:moveTo>
                  <a:pt x="386714" y="0"/>
                </a:moveTo>
                <a:lnTo>
                  <a:pt x="340359" y="0"/>
                </a:lnTo>
                <a:lnTo>
                  <a:pt x="340359" y="79501"/>
                </a:lnTo>
                <a:lnTo>
                  <a:pt x="335788" y="80899"/>
                </a:lnTo>
                <a:lnTo>
                  <a:pt x="330326" y="82041"/>
                </a:lnTo>
                <a:lnTo>
                  <a:pt x="323850" y="82676"/>
                </a:lnTo>
                <a:lnTo>
                  <a:pt x="320547" y="83057"/>
                </a:lnTo>
                <a:lnTo>
                  <a:pt x="314706" y="83565"/>
                </a:lnTo>
                <a:lnTo>
                  <a:pt x="309371" y="83819"/>
                </a:lnTo>
                <a:lnTo>
                  <a:pt x="386714" y="83819"/>
                </a:lnTo>
                <a:lnTo>
                  <a:pt x="386714" y="0"/>
                </a:lnTo>
                <a:close/>
              </a:path>
              <a:path w="594994" h="210820">
                <a:moveTo>
                  <a:pt x="316937" y="77215"/>
                </a:moveTo>
                <a:lnTo>
                  <a:pt x="312038" y="77215"/>
                </a:lnTo>
                <a:lnTo>
                  <a:pt x="316483" y="77342"/>
                </a:lnTo>
                <a:lnTo>
                  <a:pt x="316937" y="77215"/>
                </a:lnTo>
                <a:close/>
              </a:path>
              <a:path w="594994" h="210820">
                <a:moveTo>
                  <a:pt x="324865" y="380"/>
                </a:moveTo>
                <a:lnTo>
                  <a:pt x="210946" y="380"/>
                </a:lnTo>
                <a:lnTo>
                  <a:pt x="210946" y="28320"/>
                </a:lnTo>
                <a:lnTo>
                  <a:pt x="211962" y="31495"/>
                </a:lnTo>
                <a:lnTo>
                  <a:pt x="213994" y="33400"/>
                </a:lnTo>
                <a:lnTo>
                  <a:pt x="216153" y="35178"/>
                </a:lnTo>
                <a:lnTo>
                  <a:pt x="219328" y="36194"/>
                </a:lnTo>
                <a:lnTo>
                  <a:pt x="223774" y="36067"/>
                </a:lnTo>
                <a:lnTo>
                  <a:pt x="324865" y="36067"/>
                </a:lnTo>
                <a:lnTo>
                  <a:pt x="324865" y="380"/>
                </a:lnTo>
                <a:close/>
              </a:path>
              <a:path w="594994" h="210820">
                <a:moveTo>
                  <a:pt x="138810" y="0"/>
                </a:moveTo>
                <a:lnTo>
                  <a:pt x="96519" y="0"/>
                </a:lnTo>
                <a:lnTo>
                  <a:pt x="96519" y="209803"/>
                </a:lnTo>
                <a:lnTo>
                  <a:pt x="115062" y="209803"/>
                </a:lnTo>
                <a:lnTo>
                  <a:pt x="122300" y="209676"/>
                </a:lnTo>
                <a:lnTo>
                  <a:pt x="128143" y="207644"/>
                </a:lnTo>
                <a:lnTo>
                  <a:pt x="136525" y="199262"/>
                </a:lnTo>
                <a:lnTo>
                  <a:pt x="138683" y="193801"/>
                </a:lnTo>
                <a:lnTo>
                  <a:pt x="138810" y="110109"/>
                </a:lnTo>
                <a:lnTo>
                  <a:pt x="187325" y="110109"/>
                </a:lnTo>
                <a:lnTo>
                  <a:pt x="187325" y="72009"/>
                </a:lnTo>
                <a:lnTo>
                  <a:pt x="138810" y="72009"/>
                </a:lnTo>
                <a:lnTo>
                  <a:pt x="138810" y="0"/>
                </a:lnTo>
                <a:close/>
              </a:path>
              <a:path w="594994" h="210820">
                <a:moveTo>
                  <a:pt x="187325" y="110109"/>
                </a:moveTo>
                <a:lnTo>
                  <a:pt x="145033" y="110109"/>
                </a:lnTo>
                <a:lnTo>
                  <a:pt x="145033" y="209803"/>
                </a:lnTo>
                <a:lnTo>
                  <a:pt x="168275" y="209803"/>
                </a:lnTo>
                <a:lnTo>
                  <a:pt x="174751" y="207137"/>
                </a:lnTo>
                <a:lnTo>
                  <a:pt x="179705" y="201549"/>
                </a:lnTo>
                <a:lnTo>
                  <a:pt x="184784" y="196341"/>
                </a:lnTo>
                <a:lnTo>
                  <a:pt x="187325" y="190118"/>
                </a:lnTo>
                <a:lnTo>
                  <a:pt x="187325" y="110109"/>
                </a:lnTo>
                <a:close/>
              </a:path>
              <a:path w="594994" h="210820">
                <a:moveTo>
                  <a:pt x="187325" y="0"/>
                </a:moveTo>
                <a:lnTo>
                  <a:pt x="145033" y="0"/>
                </a:lnTo>
                <a:lnTo>
                  <a:pt x="145033" y="72009"/>
                </a:lnTo>
                <a:lnTo>
                  <a:pt x="187325" y="72009"/>
                </a:lnTo>
                <a:lnTo>
                  <a:pt x="18732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41829" y="3654552"/>
            <a:ext cx="610235" cy="210820"/>
          </a:xfrm>
          <a:custGeom>
            <a:avLst/>
            <a:gdLst/>
            <a:ahLst/>
            <a:cxnLst/>
            <a:rect l="l" t="t" r="r" b="b"/>
            <a:pathLst>
              <a:path w="610235" h="210820">
                <a:moveTo>
                  <a:pt x="609981" y="174498"/>
                </a:moveTo>
                <a:lnTo>
                  <a:pt x="415289" y="174498"/>
                </a:lnTo>
                <a:lnTo>
                  <a:pt x="415289" y="198120"/>
                </a:lnTo>
                <a:lnTo>
                  <a:pt x="417068" y="202311"/>
                </a:lnTo>
                <a:lnTo>
                  <a:pt x="423798" y="208280"/>
                </a:lnTo>
                <a:lnTo>
                  <a:pt x="427989" y="209803"/>
                </a:lnTo>
                <a:lnTo>
                  <a:pt x="433323" y="209931"/>
                </a:lnTo>
                <a:lnTo>
                  <a:pt x="591946" y="209931"/>
                </a:lnTo>
                <a:lnTo>
                  <a:pt x="597407" y="209803"/>
                </a:lnTo>
                <a:lnTo>
                  <a:pt x="601726" y="208280"/>
                </a:lnTo>
                <a:lnTo>
                  <a:pt x="608202" y="202311"/>
                </a:lnTo>
                <a:lnTo>
                  <a:pt x="609981" y="198120"/>
                </a:lnTo>
                <a:lnTo>
                  <a:pt x="609981" y="174498"/>
                </a:lnTo>
                <a:close/>
              </a:path>
              <a:path w="610235" h="210820">
                <a:moveTo>
                  <a:pt x="184784" y="144907"/>
                </a:moveTo>
                <a:lnTo>
                  <a:pt x="138048" y="144907"/>
                </a:lnTo>
                <a:lnTo>
                  <a:pt x="138048" y="149987"/>
                </a:lnTo>
                <a:lnTo>
                  <a:pt x="11048" y="149987"/>
                </a:lnTo>
                <a:lnTo>
                  <a:pt x="11048" y="202184"/>
                </a:lnTo>
                <a:lnTo>
                  <a:pt x="12191" y="205486"/>
                </a:lnTo>
                <a:lnTo>
                  <a:pt x="14350" y="207518"/>
                </a:lnTo>
                <a:lnTo>
                  <a:pt x="16637" y="209550"/>
                </a:lnTo>
                <a:lnTo>
                  <a:pt x="20065" y="210565"/>
                </a:lnTo>
                <a:lnTo>
                  <a:pt x="177291" y="210565"/>
                </a:lnTo>
                <a:lnTo>
                  <a:pt x="180720" y="209550"/>
                </a:lnTo>
                <a:lnTo>
                  <a:pt x="182879" y="207518"/>
                </a:lnTo>
                <a:lnTo>
                  <a:pt x="185165" y="205486"/>
                </a:lnTo>
                <a:lnTo>
                  <a:pt x="186308" y="202184"/>
                </a:lnTo>
                <a:lnTo>
                  <a:pt x="186308" y="181737"/>
                </a:lnTo>
                <a:lnTo>
                  <a:pt x="57403" y="181737"/>
                </a:lnTo>
                <a:lnTo>
                  <a:pt x="57403" y="176530"/>
                </a:lnTo>
                <a:lnTo>
                  <a:pt x="176402" y="176530"/>
                </a:lnTo>
                <a:lnTo>
                  <a:pt x="179577" y="175640"/>
                </a:lnTo>
                <a:lnTo>
                  <a:pt x="183769" y="171958"/>
                </a:lnTo>
                <a:lnTo>
                  <a:pt x="184784" y="168783"/>
                </a:lnTo>
                <a:lnTo>
                  <a:pt x="184784" y="144907"/>
                </a:lnTo>
                <a:close/>
              </a:path>
              <a:path w="610235" h="210820">
                <a:moveTo>
                  <a:pt x="184784" y="116839"/>
                </a:moveTo>
                <a:lnTo>
                  <a:pt x="10540" y="116839"/>
                </a:lnTo>
                <a:lnTo>
                  <a:pt x="10540" y="137287"/>
                </a:lnTo>
                <a:lnTo>
                  <a:pt x="11556" y="140335"/>
                </a:lnTo>
                <a:lnTo>
                  <a:pt x="15620" y="144145"/>
                </a:lnTo>
                <a:lnTo>
                  <a:pt x="18922" y="145034"/>
                </a:lnTo>
                <a:lnTo>
                  <a:pt x="23368" y="144907"/>
                </a:lnTo>
                <a:lnTo>
                  <a:pt x="184784" y="144907"/>
                </a:lnTo>
                <a:lnTo>
                  <a:pt x="184784" y="116839"/>
                </a:lnTo>
                <a:close/>
              </a:path>
              <a:path w="610235" h="210820">
                <a:moveTo>
                  <a:pt x="345058" y="202819"/>
                </a:moveTo>
                <a:lnTo>
                  <a:pt x="308101" y="202819"/>
                </a:lnTo>
                <a:lnTo>
                  <a:pt x="308101" y="210312"/>
                </a:lnTo>
                <a:lnTo>
                  <a:pt x="326644" y="210312"/>
                </a:lnTo>
                <a:lnTo>
                  <a:pt x="333882" y="210185"/>
                </a:lnTo>
                <a:lnTo>
                  <a:pt x="339725" y="208152"/>
                </a:lnTo>
                <a:lnTo>
                  <a:pt x="345058" y="202819"/>
                </a:lnTo>
                <a:close/>
              </a:path>
              <a:path w="610235" h="210820">
                <a:moveTo>
                  <a:pt x="398906" y="110617"/>
                </a:moveTo>
                <a:lnTo>
                  <a:pt x="356615" y="110617"/>
                </a:lnTo>
                <a:lnTo>
                  <a:pt x="356615" y="210312"/>
                </a:lnTo>
                <a:lnTo>
                  <a:pt x="379856" y="210312"/>
                </a:lnTo>
                <a:lnTo>
                  <a:pt x="386333" y="207645"/>
                </a:lnTo>
                <a:lnTo>
                  <a:pt x="391287" y="202057"/>
                </a:lnTo>
                <a:lnTo>
                  <a:pt x="396366" y="196850"/>
                </a:lnTo>
                <a:lnTo>
                  <a:pt x="398906" y="190626"/>
                </a:lnTo>
                <a:lnTo>
                  <a:pt x="398906" y="110617"/>
                </a:lnTo>
                <a:close/>
              </a:path>
              <a:path w="610235" h="210820">
                <a:moveTo>
                  <a:pt x="300735" y="36575"/>
                </a:moveTo>
                <a:lnTo>
                  <a:pt x="256031" y="36575"/>
                </a:lnTo>
                <a:lnTo>
                  <a:pt x="256031" y="84582"/>
                </a:lnTo>
                <a:lnTo>
                  <a:pt x="211454" y="84582"/>
                </a:lnTo>
                <a:lnTo>
                  <a:pt x="211454" y="199009"/>
                </a:lnTo>
                <a:lnTo>
                  <a:pt x="212851" y="202946"/>
                </a:lnTo>
                <a:lnTo>
                  <a:pt x="215519" y="205612"/>
                </a:lnTo>
                <a:lnTo>
                  <a:pt x="218312" y="208280"/>
                </a:lnTo>
                <a:lnTo>
                  <a:pt x="222250" y="209676"/>
                </a:lnTo>
                <a:lnTo>
                  <a:pt x="268477" y="209676"/>
                </a:lnTo>
                <a:lnTo>
                  <a:pt x="276351" y="209169"/>
                </a:lnTo>
                <a:lnTo>
                  <a:pt x="284225" y="208407"/>
                </a:lnTo>
                <a:lnTo>
                  <a:pt x="288035" y="207772"/>
                </a:lnTo>
                <a:lnTo>
                  <a:pt x="295528" y="206756"/>
                </a:lnTo>
                <a:lnTo>
                  <a:pt x="302132" y="204977"/>
                </a:lnTo>
                <a:lnTo>
                  <a:pt x="308101" y="202819"/>
                </a:lnTo>
                <a:lnTo>
                  <a:pt x="345058" y="202819"/>
                </a:lnTo>
                <a:lnTo>
                  <a:pt x="348106" y="199771"/>
                </a:lnTo>
                <a:lnTo>
                  <a:pt x="350265" y="194310"/>
                </a:lnTo>
                <a:lnTo>
                  <a:pt x="350334" y="190626"/>
                </a:lnTo>
                <a:lnTo>
                  <a:pt x="350393" y="174244"/>
                </a:lnTo>
                <a:lnTo>
                  <a:pt x="255777" y="174244"/>
                </a:lnTo>
                <a:lnTo>
                  <a:pt x="255777" y="119634"/>
                </a:lnTo>
                <a:lnTo>
                  <a:pt x="292481" y="119634"/>
                </a:lnTo>
                <a:lnTo>
                  <a:pt x="295656" y="118745"/>
                </a:lnTo>
                <a:lnTo>
                  <a:pt x="297688" y="116839"/>
                </a:lnTo>
                <a:lnTo>
                  <a:pt x="299846" y="115062"/>
                </a:lnTo>
                <a:lnTo>
                  <a:pt x="300863" y="111887"/>
                </a:lnTo>
                <a:lnTo>
                  <a:pt x="300826" y="110617"/>
                </a:lnTo>
                <a:lnTo>
                  <a:pt x="300735" y="36575"/>
                </a:lnTo>
                <a:close/>
              </a:path>
              <a:path w="610235" h="210820">
                <a:moveTo>
                  <a:pt x="350393" y="508"/>
                </a:moveTo>
                <a:lnTo>
                  <a:pt x="308101" y="508"/>
                </a:lnTo>
                <a:lnTo>
                  <a:pt x="308101" y="167132"/>
                </a:lnTo>
                <a:lnTo>
                  <a:pt x="304800" y="168275"/>
                </a:lnTo>
                <a:lnTo>
                  <a:pt x="301370" y="169290"/>
                </a:lnTo>
                <a:lnTo>
                  <a:pt x="294131" y="171069"/>
                </a:lnTo>
                <a:lnTo>
                  <a:pt x="290448" y="171831"/>
                </a:lnTo>
                <a:lnTo>
                  <a:pt x="286638" y="172338"/>
                </a:lnTo>
                <a:lnTo>
                  <a:pt x="278891" y="173609"/>
                </a:lnTo>
                <a:lnTo>
                  <a:pt x="272414" y="174117"/>
                </a:lnTo>
                <a:lnTo>
                  <a:pt x="267462" y="174244"/>
                </a:lnTo>
                <a:lnTo>
                  <a:pt x="350393" y="174244"/>
                </a:lnTo>
                <a:lnTo>
                  <a:pt x="350393" y="110617"/>
                </a:lnTo>
                <a:lnTo>
                  <a:pt x="398906" y="110617"/>
                </a:lnTo>
                <a:lnTo>
                  <a:pt x="398906" y="72517"/>
                </a:lnTo>
                <a:lnTo>
                  <a:pt x="350393" y="72517"/>
                </a:lnTo>
                <a:lnTo>
                  <a:pt x="350393" y="508"/>
                </a:lnTo>
                <a:close/>
              </a:path>
              <a:path w="610235" h="210820">
                <a:moveTo>
                  <a:pt x="398906" y="508"/>
                </a:moveTo>
                <a:lnTo>
                  <a:pt x="356615" y="508"/>
                </a:lnTo>
                <a:lnTo>
                  <a:pt x="356615" y="72517"/>
                </a:lnTo>
                <a:lnTo>
                  <a:pt x="398906" y="72517"/>
                </a:lnTo>
                <a:lnTo>
                  <a:pt x="398906" y="508"/>
                </a:lnTo>
                <a:close/>
              </a:path>
              <a:path w="610235" h="210820">
                <a:moveTo>
                  <a:pt x="300735" y="888"/>
                </a:moveTo>
                <a:lnTo>
                  <a:pt x="210693" y="888"/>
                </a:lnTo>
                <a:lnTo>
                  <a:pt x="210693" y="28828"/>
                </a:lnTo>
                <a:lnTo>
                  <a:pt x="211708" y="32003"/>
                </a:lnTo>
                <a:lnTo>
                  <a:pt x="213613" y="33909"/>
                </a:lnTo>
                <a:lnTo>
                  <a:pt x="215645" y="35687"/>
                </a:lnTo>
                <a:lnTo>
                  <a:pt x="218820" y="36702"/>
                </a:lnTo>
                <a:lnTo>
                  <a:pt x="223265" y="36575"/>
                </a:lnTo>
                <a:lnTo>
                  <a:pt x="300735" y="36575"/>
                </a:lnTo>
                <a:lnTo>
                  <a:pt x="300735" y="888"/>
                </a:lnTo>
                <a:close/>
              </a:path>
              <a:path w="610235" h="210820">
                <a:moveTo>
                  <a:pt x="196214" y="76200"/>
                </a:moveTo>
                <a:lnTo>
                  <a:pt x="0" y="76200"/>
                </a:lnTo>
                <a:lnTo>
                  <a:pt x="0" y="99822"/>
                </a:lnTo>
                <a:lnTo>
                  <a:pt x="1269" y="103377"/>
                </a:lnTo>
                <a:lnTo>
                  <a:pt x="3682" y="105537"/>
                </a:lnTo>
                <a:lnTo>
                  <a:pt x="6095" y="107823"/>
                </a:lnTo>
                <a:lnTo>
                  <a:pt x="9778" y="108838"/>
                </a:lnTo>
                <a:lnTo>
                  <a:pt x="186435" y="108838"/>
                </a:lnTo>
                <a:lnTo>
                  <a:pt x="190119" y="107823"/>
                </a:lnTo>
                <a:lnTo>
                  <a:pt x="192531" y="105537"/>
                </a:lnTo>
                <a:lnTo>
                  <a:pt x="194944" y="103377"/>
                </a:lnTo>
                <a:lnTo>
                  <a:pt x="196214" y="99822"/>
                </a:lnTo>
                <a:lnTo>
                  <a:pt x="196214" y="76200"/>
                </a:lnTo>
                <a:close/>
              </a:path>
              <a:path w="610235" h="210820">
                <a:moveTo>
                  <a:pt x="184784" y="253"/>
                </a:moveTo>
                <a:lnTo>
                  <a:pt x="10794" y="253"/>
                </a:lnTo>
                <a:lnTo>
                  <a:pt x="10921" y="22351"/>
                </a:lnTo>
                <a:lnTo>
                  <a:pt x="24002" y="31623"/>
                </a:lnTo>
                <a:lnTo>
                  <a:pt x="138302" y="31623"/>
                </a:lnTo>
                <a:lnTo>
                  <a:pt x="138302" y="38608"/>
                </a:lnTo>
                <a:lnTo>
                  <a:pt x="11048" y="38608"/>
                </a:lnTo>
                <a:lnTo>
                  <a:pt x="11048" y="59562"/>
                </a:lnTo>
                <a:lnTo>
                  <a:pt x="12318" y="62611"/>
                </a:lnTo>
                <a:lnTo>
                  <a:pt x="14731" y="64770"/>
                </a:lnTo>
                <a:lnTo>
                  <a:pt x="17018" y="66928"/>
                </a:lnTo>
                <a:lnTo>
                  <a:pt x="20193" y="68072"/>
                </a:lnTo>
                <a:lnTo>
                  <a:pt x="24002" y="68199"/>
                </a:lnTo>
                <a:lnTo>
                  <a:pt x="135127" y="68199"/>
                </a:lnTo>
                <a:lnTo>
                  <a:pt x="134493" y="70865"/>
                </a:lnTo>
                <a:lnTo>
                  <a:pt x="133731" y="73533"/>
                </a:lnTo>
                <a:lnTo>
                  <a:pt x="132841" y="76200"/>
                </a:lnTo>
                <a:lnTo>
                  <a:pt x="177419" y="76200"/>
                </a:lnTo>
                <a:lnTo>
                  <a:pt x="182625" y="55752"/>
                </a:lnTo>
                <a:lnTo>
                  <a:pt x="183387" y="51562"/>
                </a:lnTo>
                <a:lnTo>
                  <a:pt x="183895" y="47498"/>
                </a:lnTo>
                <a:lnTo>
                  <a:pt x="184276" y="43561"/>
                </a:lnTo>
                <a:lnTo>
                  <a:pt x="184784" y="35813"/>
                </a:lnTo>
                <a:lnTo>
                  <a:pt x="184784" y="253"/>
                </a:lnTo>
                <a:close/>
              </a:path>
              <a:path w="610235" h="210820">
                <a:moveTo>
                  <a:pt x="535432" y="0"/>
                </a:moveTo>
                <a:lnTo>
                  <a:pt x="488822" y="0"/>
                </a:lnTo>
                <a:lnTo>
                  <a:pt x="488822" y="45974"/>
                </a:lnTo>
                <a:lnTo>
                  <a:pt x="488487" y="52907"/>
                </a:lnTo>
                <a:lnTo>
                  <a:pt x="466851" y="91059"/>
                </a:lnTo>
                <a:lnTo>
                  <a:pt x="421131" y="107442"/>
                </a:lnTo>
                <a:lnTo>
                  <a:pt x="421131" y="143763"/>
                </a:lnTo>
                <a:lnTo>
                  <a:pt x="462601" y="136013"/>
                </a:lnTo>
                <a:lnTo>
                  <a:pt x="498125" y="114760"/>
                </a:lnTo>
                <a:lnTo>
                  <a:pt x="512190" y="97409"/>
                </a:lnTo>
                <a:lnTo>
                  <a:pt x="567276" y="97409"/>
                </a:lnTo>
                <a:lnTo>
                  <a:pt x="538593" y="65583"/>
                </a:lnTo>
                <a:lnTo>
                  <a:pt x="535432" y="45974"/>
                </a:lnTo>
                <a:lnTo>
                  <a:pt x="535432" y="0"/>
                </a:lnTo>
                <a:close/>
              </a:path>
              <a:path w="610235" h="210820">
                <a:moveTo>
                  <a:pt x="567276" y="97409"/>
                </a:moveTo>
                <a:lnTo>
                  <a:pt x="512190" y="97409"/>
                </a:lnTo>
                <a:lnTo>
                  <a:pt x="518165" y="106364"/>
                </a:lnTo>
                <a:lnTo>
                  <a:pt x="548258" y="129921"/>
                </a:lnTo>
                <a:lnTo>
                  <a:pt x="589049" y="142958"/>
                </a:lnTo>
                <a:lnTo>
                  <a:pt x="603122" y="143763"/>
                </a:lnTo>
                <a:lnTo>
                  <a:pt x="603122" y="107442"/>
                </a:lnTo>
                <a:lnTo>
                  <a:pt x="591407" y="106418"/>
                </a:lnTo>
                <a:lnTo>
                  <a:pt x="579882" y="103346"/>
                </a:lnTo>
                <a:lnTo>
                  <a:pt x="568547" y="98226"/>
                </a:lnTo>
                <a:lnTo>
                  <a:pt x="567276" y="9740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24835" y="3654805"/>
            <a:ext cx="593090" cy="210820"/>
          </a:xfrm>
          <a:custGeom>
            <a:avLst/>
            <a:gdLst/>
            <a:ahLst/>
            <a:cxnLst/>
            <a:rect l="l" t="t" r="r" b="b"/>
            <a:pathLst>
              <a:path w="593089" h="210820">
                <a:moveTo>
                  <a:pt x="52577" y="131191"/>
                </a:moveTo>
                <a:lnTo>
                  <a:pt x="5968" y="131191"/>
                </a:lnTo>
                <a:lnTo>
                  <a:pt x="5968" y="200533"/>
                </a:lnTo>
                <a:lnTo>
                  <a:pt x="7365" y="204089"/>
                </a:lnTo>
                <a:lnTo>
                  <a:pt x="10032" y="206502"/>
                </a:lnTo>
                <a:lnTo>
                  <a:pt x="12572" y="209042"/>
                </a:lnTo>
                <a:lnTo>
                  <a:pt x="16256" y="210312"/>
                </a:lnTo>
                <a:lnTo>
                  <a:pt x="159512" y="210312"/>
                </a:lnTo>
                <a:lnTo>
                  <a:pt x="163194" y="209042"/>
                </a:lnTo>
                <a:lnTo>
                  <a:pt x="168655" y="204089"/>
                </a:lnTo>
                <a:lnTo>
                  <a:pt x="170052" y="200533"/>
                </a:lnTo>
                <a:lnTo>
                  <a:pt x="170052" y="174625"/>
                </a:lnTo>
                <a:lnTo>
                  <a:pt x="52577" y="174625"/>
                </a:lnTo>
                <a:lnTo>
                  <a:pt x="52577" y="131191"/>
                </a:lnTo>
                <a:close/>
              </a:path>
              <a:path w="593089" h="210820">
                <a:moveTo>
                  <a:pt x="169163" y="254"/>
                </a:moveTo>
                <a:lnTo>
                  <a:pt x="122808" y="254"/>
                </a:lnTo>
                <a:lnTo>
                  <a:pt x="122808" y="152019"/>
                </a:lnTo>
                <a:lnTo>
                  <a:pt x="151511" y="152019"/>
                </a:lnTo>
                <a:lnTo>
                  <a:pt x="156972" y="151892"/>
                </a:lnTo>
                <a:lnTo>
                  <a:pt x="161289" y="150495"/>
                </a:lnTo>
                <a:lnTo>
                  <a:pt x="164337" y="147701"/>
                </a:lnTo>
                <a:lnTo>
                  <a:pt x="167512" y="145034"/>
                </a:lnTo>
                <a:lnTo>
                  <a:pt x="169163" y="141224"/>
                </a:lnTo>
                <a:lnTo>
                  <a:pt x="169163" y="84582"/>
                </a:lnTo>
                <a:lnTo>
                  <a:pt x="188340" y="84582"/>
                </a:lnTo>
                <a:lnTo>
                  <a:pt x="199389" y="45085"/>
                </a:lnTo>
                <a:lnTo>
                  <a:pt x="169163" y="45085"/>
                </a:lnTo>
                <a:lnTo>
                  <a:pt x="169163" y="254"/>
                </a:lnTo>
                <a:close/>
              </a:path>
              <a:path w="593089" h="210820">
                <a:moveTo>
                  <a:pt x="112902" y="635"/>
                </a:moveTo>
                <a:lnTo>
                  <a:pt x="0" y="635"/>
                </a:lnTo>
                <a:lnTo>
                  <a:pt x="0" y="115062"/>
                </a:lnTo>
                <a:lnTo>
                  <a:pt x="1142" y="118237"/>
                </a:lnTo>
                <a:lnTo>
                  <a:pt x="5460" y="122301"/>
                </a:lnTo>
                <a:lnTo>
                  <a:pt x="8762" y="123190"/>
                </a:lnTo>
                <a:lnTo>
                  <a:pt x="104139" y="123190"/>
                </a:lnTo>
                <a:lnTo>
                  <a:pt x="107441" y="122301"/>
                </a:lnTo>
                <a:lnTo>
                  <a:pt x="109600" y="120269"/>
                </a:lnTo>
                <a:lnTo>
                  <a:pt x="111887" y="118237"/>
                </a:lnTo>
                <a:lnTo>
                  <a:pt x="112902" y="115062"/>
                </a:lnTo>
                <a:lnTo>
                  <a:pt x="112902" y="87503"/>
                </a:lnTo>
                <a:lnTo>
                  <a:pt x="46608" y="87503"/>
                </a:lnTo>
                <a:lnTo>
                  <a:pt x="46608" y="36322"/>
                </a:lnTo>
                <a:lnTo>
                  <a:pt x="112902" y="36322"/>
                </a:lnTo>
                <a:lnTo>
                  <a:pt x="112902" y="635"/>
                </a:lnTo>
                <a:close/>
              </a:path>
              <a:path w="593089" h="210820">
                <a:moveTo>
                  <a:pt x="112902" y="36322"/>
                </a:moveTo>
                <a:lnTo>
                  <a:pt x="66547" y="36322"/>
                </a:lnTo>
                <a:lnTo>
                  <a:pt x="66547" y="87503"/>
                </a:lnTo>
                <a:lnTo>
                  <a:pt x="112902" y="87503"/>
                </a:lnTo>
                <a:lnTo>
                  <a:pt x="112902" y="36322"/>
                </a:lnTo>
                <a:close/>
              </a:path>
              <a:path w="593089" h="210820">
                <a:moveTo>
                  <a:pt x="387223" y="145796"/>
                </a:moveTo>
                <a:lnTo>
                  <a:pt x="340487" y="145796"/>
                </a:lnTo>
                <a:lnTo>
                  <a:pt x="340487" y="151130"/>
                </a:lnTo>
                <a:lnTo>
                  <a:pt x="213487" y="151130"/>
                </a:lnTo>
                <a:lnTo>
                  <a:pt x="213487" y="201930"/>
                </a:lnTo>
                <a:lnTo>
                  <a:pt x="214629" y="205232"/>
                </a:lnTo>
                <a:lnTo>
                  <a:pt x="216788" y="207264"/>
                </a:lnTo>
                <a:lnTo>
                  <a:pt x="219075" y="209296"/>
                </a:lnTo>
                <a:lnTo>
                  <a:pt x="222503" y="210312"/>
                </a:lnTo>
                <a:lnTo>
                  <a:pt x="379984" y="210312"/>
                </a:lnTo>
                <a:lnTo>
                  <a:pt x="383286" y="209296"/>
                </a:lnTo>
                <a:lnTo>
                  <a:pt x="387857" y="205232"/>
                </a:lnTo>
                <a:lnTo>
                  <a:pt x="389000" y="201930"/>
                </a:lnTo>
                <a:lnTo>
                  <a:pt x="389000" y="182245"/>
                </a:lnTo>
                <a:lnTo>
                  <a:pt x="259841" y="182245"/>
                </a:lnTo>
                <a:lnTo>
                  <a:pt x="259841" y="176911"/>
                </a:lnTo>
                <a:lnTo>
                  <a:pt x="379237" y="176911"/>
                </a:lnTo>
                <a:lnTo>
                  <a:pt x="382015" y="176022"/>
                </a:lnTo>
                <a:lnTo>
                  <a:pt x="384175" y="174244"/>
                </a:lnTo>
                <a:lnTo>
                  <a:pt x="386206" y="172339"/>
                </a:lnTo>
                <a:lnTo>
                  <a:pt x="387223" y="169164"/>
                </a:lnTo>
                <a:lnTo>
                  <a:pt x="387223" y="145796"/>
                </a:lnTo>
                <a:close/>
              </a:path>
              <a:path w="593089" h="210820">
                <a:moveTo>
                  <a:pt x="379237" y="176911"/>
                </a:moveTo>
                <a:lnTo>
                  <a:pt x="374395" y="176911"/>
                </a:lnTo>
                <a:lnTo>
                  <a:pt x="378840" y="177038"/>
                </a:lnTo>
                <a:lnTo>
                  <a:pt x="379237" y="176911"/>
                </a:lnTo>
                <a:close/>
              </a:path>
              <a:path w="593089" h="210820">
                <a:moveTo>
                  <a:pt x="387223" y="118237"/>
                </a:moveTo>
                <a:lnTo>
                  <a:pt x="212978" y="118237"/>
                </a:lnTo>
                <a:lnTo>
                  <a:pt x="212978" y="138176"/>
                </a:lnTo>
                <a:lnTo>
                  <a:pt x="213994" y="141224"/>
                </a:lnTo>
                <a:lnTo>
                  <a:pt x="218059" y="145034"/>
                </a:lnTo>
                <a:lnTo>
                  <a:pt x="221361" y="145923"/>
                </a:lnTo>
                <a:lnTo>
                  <a:pt x="225805" y="145796"/>
                </a:lnTo>
                <a:lnTo>
                  <a:pt x="387223" y="145796"/>
                </a:lnTo>
                <a:lnTo>
                  <a:pt x="387223" y="118237"/>
                </a:lnTo>
                <a:close/>
              </a:path>
              <a:path w="593089" h="210820">
                <a:moveTo>
                  <a:pt x="398652" y="79375"/>
                </a:moveTo>
                <a:lnTo>
                  <a:pt x="202437" y="79375"/>
                </a:lnTo>
                <a:lnTo>
                  <a:pt x="202437" y="101981"/>
                </a:lnTo>
                <a:lnTo>
                  <a:pt x="203707" y="105537"/>
                </a:lnTo>
                <a:lnTo>
                  <a:pt x="206120" y="107823"/>
                </a:lnTo>
                <a:lnTo>
                  <a:pt x="208534" y="109982"/>
                </a:lnTo>
                <a:lnTo>
                  <a:pt x="212216" y="111125"/>
                </a:lnTo>
                <a:lnTo>
                  <a:pt x="388874" y="111125"/>
                </a:lnTo>
                <a:lnTo>
                  <a:pt x="392556" y="109982"/>
                </a:lnTo>
                <a:lnTo>
                  <a:pt x="394969" y="107823"/>
                </a:lnTo>
                <a:lnTo>
                  <a:pt x="397382" y="105537"/>
                </a:lnTo>
                <a:lnTo>
                  <a:pt x="398652" y="101981"/>
                </a:lnTo>
                <a:lnTo>
                  <a:pt x="398652" y="79375"/>
                </a:lnTo>
                <a:close/>
              </a:path>
              <a:path w="593089" h="210820">
                <a:moveTo>
                  <a:pt x="530478" y="889"/>
                </a:moveTo>
                <a:lnTo>
                  <a:pt x="419735" y="889"/>
                </a:lnTo>
                <a:lnTo>
                  <a:pt x="419862" y="26416"/>
                </a:lnTo>
                <a:lnTo>
                  <a:pt x="421259" y="29845"/>
                </a:lnTo>
                <a:lnTo>
                  <a:pt x="426719" y="34798"/>
                </a:lnTo>
                <a:lnTo>
                  <a:pt x="429894" y="36068"/>
                </a:lnTo>
                <a:lnTo>
                  <a:pt x="481964" y="36322"/>
                </a:lnTo>
                <a:lnTo>
                  <a:pt x="481964" y="93472"/>
                </a:lnTo>
                <a:lnTo>
                  <a:pt x="475267" y="135717"/>
                </a:lnTo>
                <a:lnTo>
                  <a:pt x="445103" y="168116"/>
                </a:lnTo>
                <a:lnTo>
                  <a:pt x="420242" y="173101"/>
                </a:lnTo>
                <a:lnTo>
                  <a:pt x="420242" y="208915"/>
                </a:lnTo>
                <a:lnTo>
                  <a:pt x="466359" y="201168"/>
                </a:lnTo>
                <a:lnTo>
                  <a:pt x="501141" y="177800"/>
                </a:lnTo>
                <a:lnTo>
                  <a:pt x="523049" y="140604"/>
                </a:lnTo>
                <a:lnTo>
                  <a:pt x="530478" y="90551"/>
                </a:lnTo>
                <a:lnTo>
                  <a:pt x="530478" y="889"/>
                </a:lnTo>
                <a:close/>
              </a:path>
              <a:path w="593089" h="210820">
                <a:moveTo>
                  <a:pt x="592581" y="254"/>
                </a:moveTo>
                <a:lnTo>
                  <a:pt x="546226" y="254"/>
                </a:lnTo>
                <a:lnTo>
                  <a:pt x="546226" y="210312"/>
                </a:lnTo>
                <a:lnTo>
                  <a:pt x="567054" y="210312"/>
                </a:lnTo>
                <a:lnTo>
                  <a:pt x="570991" y="209550"/>
                </a:lnTo>
                <a:lnTo>
                  <a:pt x="592581" y="184785"/>
                </a:lnTo>
                <a:lnTo>
                  <a:pt x="592581" y="254"/>
                </a:lnTo>
                <a:close/>
              </a:path>
              <a:path w="593089" h="210820">
                <a:moveTo>
                  <a:pt x="387223" y="0"/>
                </a:moveTo>
                <a:lnTo>
                  <a:pt x="213867" y="0"/>
                </a:lnTo>
                <a:lnTo>
                  <a:pt x="213867" y="63373"/>
                </a:lnTo>
                <a:lnTo>
                  <a:pt x="215011" y="66675"/>
                </a:lnTo>
                <a:lnTo>
                  <a:pt x="219582" y="70739"/>
                </a:lnTo>
                <a:lnTo>
                  <a:pt x="222885" y="71755"/>
                </a:lnTo>
                <a:lnTo>
                  <a:pt x="379094" y="71755"/>
                </a:lnTo>
                <a:lnTo>
                  <a:pt x="382397" y="70739"/>
                </a:lnTo>
                <a:lnTo>
                  <a:pt x="386968" y="66675"/>
                </a:lnTo>
                <a:lnTo>
                  <a:pt x="388112" y="63373"/>
                </a:lnTo>
                <a:lnTo>
                  <a:pt x="388112" y="39116"/>
                </a:lnTo>
                <a:lnTo>
                  <a:pt x="259841" y="39116"/>
                </a:lnTo>
                <a:lnTo>
                  <a:pt x="259841" y="32512"/>
                </a:lnTo>
                <a:lnTo>
                  <a:pt x="378205" y="32512"/>
                </a:lnTo>
                <a:lnTo>
                  <a:pt x="381507" y="31496"/>
                </a:lnTo>
                <a:lnTo>
                  <a:pt x="383793" y="29337"/>
                </a:lnTo>
                <a:lnTo>
                  <a:pt x="386079" y="27305"/>
                </a:lnTo>
                <a:lnTo>
                  <a:pt x="387223" y="24130"/>
                </a:lnTo>
                <a:lnTo>
                  <a:pt x="38722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3088" y="40868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69"/>
                </a:lnTo>
                <a:lnTo>
                  <a:pt x="114299" y="166369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2"/>
                </a:moveTo>
                <a:lnTo>
                  <a:pt x="0" y="96392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4"/>
                </a:lnTo>
                <a:lnTo>
                  <a:pt x="196138" y="96392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0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0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9"/>
                </a:lnTo>
                <a:lnTo>
                  <a:pt x="348348" y="199516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8"/>
                </a:lnTo>
                <a:lnTo>
                  <a:pt x="236153" y="120896"/>
                </a:lnTo>
                <a:lnTo>
                  <a:pt x="223951" y="158495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9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050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5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8177" y="4089146"/>
            <a:ext cx="248030" cy="202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20521" y="41846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52042" y="4087114"/>
            <a:ext cx="177800" cy="211454"/>
          </a:xfrm>
          <a:custGeom>
            <a:avLst/>
            <a:gdLst/>
            <a:ahLst/>
            <a:cxnLst/>
            <a:rect l="l" t="t" r="r" b="b"/>
            <a:pathLst>
              <a:path w="177800" h="211454">
                <a:moveTo>
                  <a:pt x="177596" y="176275"/>
                </a:moveTo>
                <a:lnTo>
                  <a:pt x="7315" y="176275"/>
                </a:lnTo>
                <a:lnTo>
                  <a:pt x="7315" y="211200"/>
                </a:lnTo>
                <a:lnTo>
                  <a:pt x="47205" y="206164"/>
                </a:lnTo>
                <a:lnTo>
                  <a:pt x="86771" y="187434"/>
                </a:lnTo>
                <a:lnTo>
                  <a:pt x="92633" y="181863"/>
                </a:lnTo>
                <a:lnTo>
                  <a:pt x="177596" y="181863"/>
                </a:lnTo>
                <a:lnTo>
                  <a:pt x="177596" y="176275"/>
                </a:lnTo>
                <a:close/>
              </a:path>
              <a:path w="177800" h="211454">
                <a:moveTo>
                  <a:pt x="177596" y="181863"/>
                </a:moveTo>
                <a:lnTo>
                  <a:pt x="92633" y="181863"/>
                </a:lnTo>
                <a:lnTo>
                  <a:pt x="95935" y="185674"/>
                </a:lnTo>
                <a:lnTo>
                  <a:pt x="100380" y="189357"/>
                </a:lnTo>
                <a:lnTo>
                  <a:pt x="105919" y="192706"/>
                </a:lnTo>
                <a:lnTo>
                  <a:pt x="111429" y="196087"/>
                </a:lnTo>
                <a:lnTo>
                  <a:pt x="150402" y="208946"/>
                </a:lnTo>
                <a:lnTo>
                  <a:pt x="177596" y="211200"/>
                </a:lnTo>
                <a:lnTo>
                  <a:pt x="177596" y="181863"/>
                </a:lnTo>
                <a:close/>
              </a:path>
              <a:path w="177800" h="211454">
                <a:moveTo>
                  <a:pt x="121843" y="156590"/>
                </a:moveTo>
                <a:lnTo>
                  <a:pt x="63296" y="156590"/>
                </a:lnTo>
                <a:lnTo>
                  <a:pt x="61772" y="158496"/>
                </a:lnTo>
                <a:lnTo>
                  <a:pt x="59994" y="160274"/>
                </a:lnTo>
                <a:lnTo>
                  <a:pt x="22783" y="175387"/>
                </a:lnTo>
                <a:lnTo>
                  <a:pt x="15214" y="176275"/>
                </a:lnTo>
                <a:lnTo>
                  <a:pt x="169722" y="176275"/>
                </a:lnTo>
                <a:lnTo>
                  <a:pt x="134924" y="166624"/>
                </a:lnTo>
                <a:lnTo>
                  <a:pt x="129336" y="163830"/>
                </a:lnTo>
                <a:lnTo>
                  <a:pt x="125018" y="160527"/>
                </a:lnTo>
                <a:lnTo>
                  <a:pt x="121843" y="156590"/>
                </a:lnTo>
                <a:close/>
              </a:path>
              <a:path w="177800" h="211454">
                <a:moveTo>
                  <a:pt x="175056" y="121793"/>
                </a:moveTo>
                <a:lnTo>
                  <a:pt x="9143" y="121793"/>
                </a:lnTo>
                <a:lnTo>
                  <a:pt x="9143" y="148462"/>
                </a:lnTo>
                <a:lnTo>
                  <a:pt x="10236" y="151637"/>
                </a:lnTo>
                <a:lnTo>
                  <a:pt x="12433" y="153670"/>
                </a:lnTo>
                <a:lnTo>
                  <a:pt x="14630" y="155575"/>
                </a:lnTo>
                <a:lnTo>
                  <a:pt x="17957" y="156590"/>
                </a:lnTo>
                <a:lnTo>
                  <a:pt x="166293" y="156590"/>
                </a:lnTo>
                <a:lnTo>
                  <a:pt x="169595" y="155575"/>
                </a:lnTo>
                <a:lnTo>
                  <a:pt x="171881" y="153670"/>
                </a:lnTo>
                <a:lnTo>
                  <a:pt x="174040" y="151637"/>
                </a:lnTo>
                <a:lnTo>
                  <a:pt x="175056" y="148462"/>
                </a:lnTo>
                <a:lnTo>
                  <a:pt x="175056" y="121793"/>
                </a:lnTo>
                <a:close/>
              </a:path>
              <a:path w="177800" h="211454">
                <a:moveTo>
                  <a:pt x="116128" y="105283"/>
                </a:moveTo>
                <a:lnTo>
                  <a:pt x="69265" y="105283"/>
                </a:lnTo>
                <a:lnTo>
                  <a:pt x="69265" y="121793"/>
                </a:lnTo>
                <a:lnTo>
                  <a:pt x="116128" y="121793"/>
                </a:lnTo>
                <a:lnTo>
                  <a:pt x="116128" y="105283"/>
                </a:lnTo>
                <a:close/>
              </a:path>
              <a:path w="177800" h="211454">
                <a:moveTo>
                  <a:pt x="175056" y="92583"/>
                </a:moveTo>
                <a:lnTo>
                  <a:pt x="128701" y="92583"/>
                </a:lnTo>
                <a:lnTo>
                  <a:pt x="128701" y="112013"/>
                </a:lnTo>
                <a:lnTo>
                  <a:pt x="157530" y="112013"/>
                </a:lnTo>
                <a:lnTo>
                  <a:pt x="162991" y="111887"/>
                </a:lnTo>
                <a:lnTo>
                  <a:pt x="167182" y="110489"/>
                </a:lnTo>
                <a:lnTo>
                  <a:pt x="170357" y="107696"/>
                </a:lnTo>
                <a:lnTo>
                  <a:pt x="173405" y="104901"/>
                </a:lnTo>
                <a:lnTo>
                  <a:pt x="175056" y="101219"/>
                </a:lnTo>
                <a:lnTo>
                  <a:pt x="175056" y="92583"/>
                </a:lnTo>
                <a:close/>
              </a:path>
              <a:path w="177800" h="211454">
                <a:moveTo>
                  <a:pt x="112953" y="381"/>
                </a:moveTo>
                <a:lnTo>
                  <a:pt x="0" y="381"/>
                </a:lnTo>
                <a:lnTo>
                  <a:pt x="0" y="92837"/>
                </a:lnTo>
                <a:lnTo>
                  <a:pt x="1092" y="96012"/>
                </a:lnTo>
                <a:lnTo>
                  <a:pt x="5486" y="100075"/>
                </a:lnTo>
                <a:lnTo>
                  <a:pt x="8813" y="101091"/>
                </a:lnTo>
                <a:lnTo>
                  <a:pt x="13258" y="100964"/>
                </a:lnTo>
                <a:lnTo>
                  <a:pt x="101904" y="100964"/>
                </a:lnTo>
                <a:lnTo>
                  <a:pt x="109524" y="98044"/>
                </a:lnTo>
                <a:lnTo>
                  <a:pt x="111048" y="96900"/>
                </a:lnTo>
                <a:lnTo>
                  <a:pt x="112064" y="94996"/>
                </a:lnTo>
                <a:lnTo>
                  <a:pt x="112445" y="92583"/>
                </a:lnTo>
                <a:lnTo>
                  <a:pt x="175056" y="92583"/>
                </a:lnTo>
                <a:lnTo>
                  <a:pt x="175056" y="65277"/>
                </a:lnTo>
                <a:lnTo>
                  <a:pt x="46659" y="65277"/>
                </a:lnTo>
                <a:lnTo>
                  <a:pt x="46659" y="36068"/>
                </a:lnTo>
                <a:lnTo>
                  <a:pt x="175056" y="36068"/>
                </a:lnTo>
                <a:lnTo>
                  <a:pt x="175056" y="14097"/>
                </a:lnTo>
                <a:lnTo>
                  <a:pt x="112953" y="14097"/>
                </a:lnTo>
                <a:lnTo>
                  <a:pt x="112953" y="381"/>
                </a:lnTo>
                <a:close/>
              </a:path>
              <a:path w="177800" h="211454">
                <a:moveTo>
                  <a:pt x="175056" y="36068"/>
                </a:moveTo>
                <a:lnTo>
                  <a:pt x="66471" y="36068"/>
                </a:lnTo>
                <a:lnTo>
                  <a:pt x="66471" y="65277"/>
                </a:lnTo>
                <a:lnTo>
                  <a:pt x="175056" y="65277"/>
                </a:lnTo>
                <a:lnTo>
                  <a:pt x="175056" y="58420"/>
                </a:lnTo>
                <a:lnTo>
                  <a:pt x="112953" y="58420"/>
                </a:lnTo>
                <a:lnTo>
                  <a:pt x="112953" y="48006"/>
                </a:lnTo>
                <a:lnTo>
                  <a:pt x="175056" y="48006"/>
                </a:lnTo>
                <a:lnTo>
                  <a:pt x="175056" y="36068"/>
                </a:lnTo>
                <a:close/>
              </a:path>
              <a:path w="177800" h="211454">
                <a:moveTo>
                  <a:pt x="175056" y="48006"/>
                </a:moveTo>
                <a:lnTo>
                  <a:pt x="128701" y="48006"/>
                </a:lnTo>
                <a:lnTo>
                  <a:pt x="128701" y="58420"/>
                </a:lnTo>
                <a:lnTo>
                  <a:pt x="175056" y="58420"/>
                </a:lnTo>
                <a:lnTo>
                  <a:pt x="175056" y="48006"/>
                </a:lnTo>
                <a:close/>
              </a:path>
              <a:path w="177800" h="211454">
                <a:moveTo>
                  <a:pt x="175056" y="0"/>
                </a:moveTo>
                <a:lnTo>
                  <a:pt x="128701" y="0"/>
                </a:lnTo>
                <a:lnTo>
                  <a:pt x="128701" y="14097"/>
                </a:lnTo>
                <a:lnTo>
                  <a:pt x="175056" y="14097"/>
                </a:lnTo>
                <a:lnTo>
                  <a:pt x="17505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17269" y="4087114"/>
            <a:ext cx="394335" cy="210185"/>
          </a:xfrm>
          <a:custGeom>
            <a:avLst/>
            <a:gdLst/>
            <a:ahLst/>
            <a:cxnLst/>
            <a:rect l="l" t="t" r="r" b="b"/>
            <a:pathLst>
              <a:path w="394335" h="210185">
                <a:moveTo>
                  <a:pt x="58293" y="130937"/>
                </a:moveTo>
                <a:lnTo>
                  <a:pt x="11556" y="130937"/>
                </a:lnTo>
                <a:lnTo>
                  <a:pt x="11556" y="195707"/>
                </a:lnTo>
                <a:lnTo>
                  <a:pt x="11684" y="200278"/>
                </a:lnTo>
                <a:lnTo>
                  <a:pt x="12953" y="203835"/>
                </a:lnTo>
                <a:lnTo>
                  <a:pt x="15621" y="206248"/>
                </a:lnTo>
                <a:lnTo>
                  <a:pt x="18287" y="208787"/>
                </a:lnTo>
                <a:lnTo>
                  <a:pt x="21971" y="210058"/>
                </a:lnTo>
                <a:lnTo>
                  <a:pt x="165226" y="210058"/>
                </a:lnTo>
                <a:lnTo>
                  <a:pt x="168910" y="208787"/>
                </a:lnTo>
                <a:lnTo>
                  <a:pt x="171576" y="206248"/>
                </a:lnTo>
                <a:lnTo>
                  <a:pt x="174370" y="203835"/>
                </a:lnTo>
                <a:lnTo>
                  <a:pt x="175641" y="200278"/>
                </a:lnTo>
                <a:lnTo>
                  <a:pt x="175768" y="174371"/>
                </a:lnTo>
                <a:lnTo>
                  <a:pt x="58293" y="174371"/>
                </a:lnTo>
                <a:lnTo>
                  <a:pt x="58293" y="130937"/>
                </a:lnTo>
                <a:close/>
              </a:path>
              <a:path w="394335" h="210185">
                <a:moveTo>
                  <a:pt x="175006" y="76962"/>
                </a:moveTo>
                <a:lnTo>
                  <a:pt x="128650" y="76962"/>
                </a:lnTo>
                <a:lnTo>
                  <a:pt x="128650" y="146558"/>
                </a:lnTo>
                <a:lnTo>
                  <a:pt x="157480" y="146558"/>
                </a:lnTo>
                <a:lnTo>
                  <a:pt x="162941" y="146431"/>
                </a:lnTo>
                <a:lnTo>
                  <a:pt x="167131" y="145034"/>
                </a:lnTo>
                <a:lnTo>
                  <a:pt x="170306" y="142239"/>
                </a:lnTo>
                <a:lnTo>
                  <a:pt x="173355" y="139446"/>
                </a:lnTo>
                <a:lnTo>
                  <a:pt x="175006" y="135636"/>
                </a:lnTo>
                <a:lnTo>
                  <a:pt x="175006" y="76962"/>
                </a:lnTo>
                <a:close/>
              </a:path>
              <a:path w="394335" h="210185">
                <a:moveTo>
                  <a:pt x="46355" y="381"/>
                </a:moveTo>
                <a:lnTo>
                  <a:pt x="0" y="381"/>
                </a:lnTo>
                <a:lnTo>
                  <a:pt x="0" y="115950"/>
                </a:lnTo>
                <a:lnTo>
                  <a:pt x="1015" y="119125"/>
                </a:lnTo>
                <a:lnTo>
                  <a:pt x="3175" y="121158"/>
                </a:lnTo>
                <a:lnTo>
                  <a:pt x="5461" y="123189"/>
                </a:lnTo>
                <a:lnTo>
                  <a:pt x="8762" y="124078"/>
                </a:lnTo>
                <a:lnTo>
                  <a:pt x="104267" y="124078"/>
                </a:lnTo>
                <a:lnTo>
                  <a:pt x="107568" y="123189"/>
                </a:lnTo>
                <a:lnTo>
                  <a:pt x="109855" y="121158"/>
                </a:lnTo>
                <a:lnTo>
                  <a:pt x="112013" y="119125"/>
                </a:lnTo>
                <a:lnTo>
                  <a:pt x="113156" y="115950"/>
                </a:lnTo>
                <a:lnTo>
                  <a:pt x="113156" y="88646"/>
                </a:lnTo>
                <a:lnTo>
                  <a:pt x="46355" y="88646"/>
                </a:lnTo>
                <a:lnTo>
                  <a:pt x="46355" y="61468"/>
                </a:lnTo>
                <a:lnTo>
                  <a:pt x="175006" y="61468"/>
                </a:lnTo>
                <a:lnTo>
                  <a:pt x="175006" y="42037"/>
                </a:lnTo>
                <a:lnTo>
                  <a:pt x="113156" y="42037"/>
                </a:lnTo>
                <a:lnTo>
                  <a:pt x="113156" y="25781"/>
                </a:lnTo>
                <a:lnTo>
                  <a:pt x="46355" y="25781"/>
                </a:lnTo>
                <a:lnTo>
                  <a:pt x="46355" y="381"/>
                </a:lnTo>
                <a:close/>
              </a:path>
              <a:path w="394335" h="210185">
                <a:moveTo>
                  <a:pt x="175006" y="61468"/>
                </a:moveTo>
                <a:lnTo>
                  <a:pt x="66928" y="61468"/>
                </a:lnTo>
                <a:lnTo>
                  <a:pt x="66928" y="88646"/>
                </a:lnTo>
                <a:lnTo>
                  <a:pt x="113156" y="88646"/>
                </a:lnTo>
                <a:lnTo>
                  <a:pt x="113156" y="76962"/>
                </a:lnTo>
                <a:lnTo>
                  <a:pt x="175006" y="76962"/>
                </a:lnTo>
                <a:lnTo>
                  <a:pt x="175006" y="61468"/>
                </a:lnTo>
                <a:close/>
              </a:path>
              <a:path w="394335" h="210185">
                <a:moveTo>
                  <a:pt x="175006" y="0"/>
                </a:moveTo>
                <a:lnTo>
                  <a:pt x="128650" y="0"/>
                </a:lnTo>
                <a:lnTo>
                  <a:pt x="128650" y="42037"/>
                </a:lnTo>
                <a:lnTo>
                  <a:pt x="175006" y="42037"/>
                </a:lnTo>
                <a:lnTo>
                  <a:pt x="175006" y="0"/>
                </a:lnTo>
                <a:close/>
              </a:path>
              <a:path w="394335" h="210185">
                <a:moveTo>
                  <a:pt x="113156" y="381"/>
                </a:moveTo>
                <a:lnTo>
                  <a:pt x="66928" y="381"/>
                </a:lnTo>
                <a:lnTo>
                  <a:pt x="66928" y="25781"/>
                </a:lnTo>
                <a:lnTo>
                  <a:pt x="113156" y="25781"/>
                </a:lnTo>
                <a:lnTo>
                  <a:pt x="113156" y="381"/>
                </a:lnTo>
                <a:close/>
              </a:path>
              <a:path w="394335" h="210185">
                <a:moveTo>
                  <a:pt x="250444" y="36068"/>
                </a:moveTo>
                <a:lnTo>
                  <a:pt x="211836" y="36068"/>
                </a:lnTo>
                <a:lnTo>
                  <a:pt x="211836" y="120014"/>
                </a:lnTo>
                <a:lnTo>
                  <a:pt x="211498" y="128758"/>
                </a:lnTo>
                <a:lnTo>
                  <a:pt x="200532" y="166750"/>
                </a:lnTo>
                <a:lnTo>
                  <a:pt x="195325" y="170434"/>
                </a:lnTo>
                <a:lnTo>
                  <a:pt x="195325" y="210058"/>
                </a:lnTo>
                <a:lnTo>
                  <a:pt x="227075" y="188722"/>
                </a:lnTo>
                <a:lnTo>
                  <a:pt x="230505" y="183261"/>
                </a:lnTo>
                <a:lnTo>
                  <a:pt x="349631" y="183261"/>
                </a:lnTo>
                <a:lnTo>
                  <a:pt x="349631" y="168021"/>
                </a:lnTo>
                <a:lnTo>
                  <a:pt x="310769" y="168021"/>
                </a:lnTo>
                <a:lnTo>
                  <a:pt x="307086" y="164084"/>
                </a:lnTo>
                <a:lnTo>
                  <a:pt x="304164" y="158623"/>
                </a:lnTo>
                <a:lnTo>
                  <a:pt x="304001" y="158114"/>
                </a:lnTo>
                <a:lnTo>
                  <a:pt x="254507" y="158114"/>
                </a:lnTo>
                <a:lnTo>
                  <a:pt x="253237" y="153035"/>
                </a:lnTo>
                <a:lnTo>
                  <a:pt x="252222" y="147320"/>
                </a:lnTo>
                <a:lnTo>
                  <a:pt x="251587" y="140843"/>
                </a:lnTo>
                <a:lnTo>
                  <a:pt x="250825" y="134365"/>
                </a:lnTo>
                <a:lnTo>
                  <a:pt x="250519" y="128758"/>
                </a:lnTo>
                <a:lnTo>
                  <a:pt x="250444" y="36068"/>
                </a:lnTo>
                <a:close/>
              </a:path>
              <a:path w="394335" h="210185">
                <a:moveTo>
                  <a:pt x="278764" y="183261"/>
                </a:moveTo>
                <a:lnTo>
                  <a:pt x="230505" y="183261"/>
                </a:lnTo>
                <a:lnTo>
                  <a:pt x="233299" y="188340"/>
                </a:lnTo>
                <a:lnTo>
                  <a:pt x="236728" y="193166"/>
                </a:lnTo>
                <a:lnTo>
                  <a:pt x="241045" y="197865"/>
                </a:lnTo>
                <a:lnTo>
                  <a:pt x="245363" y="202691"/>
                </a:lnTo>
                <a:lnTo>
                  <a:pt x="249808" y="206628"/>
                </a:lnTo>
                <a:lnTo>
                  <a:pt x="254507" y="209803"/>
                </a:lnTo>
                <a:lnTo>
                  <a:pt x="259206" y="206628"/>
                </a:lnTo>
                <a:lnTo>
                  <a:pt x="263779" y="202691"/>
                </a:lnTo>
                <a:lnTo>
                  <a:pt x="268097" y="197865"/>
                </a:lnTo>
                <a:lnTo>
                  <a:pt x="272414" y="193166"/>
                </a:lnTo>
                <a:lnTo>
                  <a:pt x="275970" y="188340"/>
                </a:lnTo>
                <a:lnTo>
                  <a:pt x="278764" y="183261"/>
                </a:lnTo>
                <a:close/>
              </a:path>
              <a:path w="394335" h="210185">
                <a:moveTo>
                  <a:pt x="349631" y="183261"/>
                </a:moveTo>
                <a:lnTo>
                  <a:pt x="278764" y="183261"/>
                </a:lnTo>
                <a:lnTo>
                  <a:pt x="281431" y="188595"/>
                </a:lnTo>
                <a:lnTo>
                  <a:pt x="286638" y="194310"/>
                </a:lnTo>
                <a:lnTo>
                  <a:pt x="294131" y="200406"/>
                </a:lnTo>
                <a:lnTo>
                  <a:pt x="297180" y="203073"/>
                </a:lnTo>
                <a:lnTo>
                  <a:pt x="300100" y="205105"/>
                </a:lnTo>
                <a:lnTo>
                  <a:pt x="305688" y="208152"/>
                </a:lnTo>
                <a:lnTo>
                  <a:pt x="308356" y="209169"/>
                </a:lnTo>
                <a:lnTo>
                  <a:pt x="310769" y="209550"/>
                </a:lnTo>
                <a:lnTo>
                  <a:pt x="310769" y="209803"/>
                </a:lnTo>
                <a:lnTo>
                  <a:pt x="325881" y="209803"/>
                </a:lnTo>
                <a:lnTo>
                  <a:pt x="333120" y="209676"/>
                </a:lnTo>
                <a:lnTo>
                  <a:pt x="338963" y="207645"/>
                </a:lnTo>
                <a:lnTo>
                  <a:pt x="347344" y="199262"/>
                </a:lnTo>
                <a:lnTo>
                  <a:pt x="349504" y="193801"/>
                </a:lnTo>
                <a:lnTo>
                  <a:pt x="349631" y="183261"/>
                </a:lnTo>
                <a:close/>
              </a:path>
              <a:path w="394335" h="210185">
                <a:moveTo>
                  <a:pt x="394207" y="110109"/>
                </a:moveTo>
                <a:lnTo>
                  <a:pt x="355345" y="110109"/>
                </a:lnTo>
                <a:lnTo>
                  <a:pt x="355345" y="209803"/>
                </a:lnTo>
                <a:lnTo>
                  <a:pt x="375157" y="209803"/>
                </a:lnTo>
                <a:lnTo>
                  <a:pt x="381635" y="207010"/>
                </a:lnTo>
                <a:lnTo>
                  <a:pt x="386714" y="201549"/>
                </a:lnTo>
                <a:lnTo>
                  <a:pt x="391668" y="196341"/>
                </a:lnTo>
                <a:lnTo>
                  <a:pt x="394207" y="190119"/>
                </a:lnTo>
                <a:lnTo>
                  <a:pt x="394207" y="110109"/>
                </a:lnTo>
                <a:close/>
              </a:path>
              <a:path w="394335" h="210185">
                <a:moveTo>
                  <a:pt x="349631" y="0"/>
                </a:moveTo>
                <a:lnTo>
                  <a:pt x="310769" y="0"/>
                </a:lnTo>
                <a:lnTo>
                  <a:pt x="310769" y="168021"/>
                </a:lnTo>
                <a:lnTo>
                  <a:pt x="349631" y="168021"/>
                </a:lnTo>
                <a:lnTo>
                  <a:pt x="349631" y="110109"/>
                </a:lnTo>
                <a:lnTo>
                  <a:pt x="394207" y="110109"/>
                </a:lnTo>
                <a:lnTo>
                  <a:pt x="394207" y="72009"/>
                </a:lnTo>
                <a:lnTo>
                  <a:pt x="349631" y="72009"/>
                </a:lnTo>
                <a:lnTo>
                  <a:pt x="349631" y="0"/>
                </a:lnTo>
                <a:close/>
              </a:path>
              <a:path w="394335" h="210185">
                <a:moveTo>
                  <a:pt x="307086" y="381"/>
                </a:moveTo>
                <a:lnTo>
                  <a:pt x="199389" y="381"/>
                </a:lnTo>
                <a:lnTo>
                  <a:pt x="199389" y="27939"/>
                </a:lnTo>
                <a:lnTo>
                  <a:pt x="200279" y="31114"/>
                </a:lnTo>
                <a:lnTo>
                  <a:pt x="202183" y="33147"/>
                </a:lnTo>
                <a:lnTo>
                  <a:pt x="203962" y="35178"/>
                </a:lnTo>
                <a:lnTo>
                  <a:pt x="207137" y="36068"/>
                </a:lnTo>
                <a:lnTo>
                  <a:pt x="258825" y="36068"/>
                </a:lnTo>
                <a:lnTo>
                  <a:pt x="258725" y="128758"/>
                </a:lnTo>
                <a:lnTo>
                  <a:pt x="254507" y="158114"/>
                </a:lnTo>
                <a:lnTo>
                  <a:pt x="304001" y="158114"/>
                </a:lnTo>
                <a:lnTo>
                  <a:pt x="297561" y="120014"/>
                </a:lnTo>
                <a:lnTo>
                  <a:pt x="297561" y="36068"/>
                </a:lnTo>
                <a:lnTo>
                  <a:pt x="299085" y="35940"/>
                </a:lnTo>
                <a:lnTo>
                  <a:pt x="300481" y="35687"/>
                </a:lnTo>
                <a:lnTo>
                  <a:pt x="301625" y="35051"/>
                </a:lnTo>
                <a:lnTo>
                  <a:pt x="302768" y="34544"/>
                </a:lnTo>
                <a:lnTo>
                  <a:pt x="303656" y="33909"/>
                </a:lnTo>
                <a:lnTo>
                  <a:pt x="304419" y="33147"/>
                </a:lnTo>
                <a:lnTo>
                  <a:pt x="306197" y="31114"/>
                </a:lnTo>
                <a:lnTo>
                  <a:pt x="307051" y="27939"/>
                </a:lnTo>
                <a:lnTo>
                  <a:pt x="307086" y="381"/>
                </a:lnTo>
                <a:close/>
              </a:path>
              <a:path w="394335" h="210185">
                <a:moveTo>
                  <a:pt x="394207" y="0"/>
                </a:moveTo>
                <a:lnTo>
                  <a:pt x="355345" y="0"/>
                </a:lnTo>
                <a:lnTo>
                  <a:pt x="355345" y="72009"/>
                </a:lnTo>
                <a:lnTo>
                  <a:pt x="394207" y="72009"/>
                </a:lnTo>
                <a:lnTo>
                  <a:pt x="39420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77517" y="4074667"/>
            <a:ext cx="1162812" cy="228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3088" y="45189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6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6"/>
                </a:lnTo>
                <a:lnTo>
                  <a:pt x="303276" y="174116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6"/>
                </a:moveTo>
                <a:lnTo>
                  <a:pt x="258241" y="174116"/>
                </a:lnTo>
                <a:lnTo>
                  <a:pt x="261149" y="179996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116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8177" y="4523485"/>
            <a:ext cx="252158" cy="1983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20521" y="46167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01877" y="4518659"/>
            <a:ext cx="324103" cy="2105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07769" y="45186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4" h="210820">
                <a:moveTo>
                  <a:pt x="325881" y="147954"/>
                </a:moveTo>
                <a:lnTo>
                  <a:pt x="279400" y="147954"/>
                </a:lnTo>
                <a:lnTo>
                  <a:pt x="279400" y="210312"/>
                </a:lnTo>
                <a:lnTo>
                  <a:pt x="307086" y="210312"/>
                </a:lnTo>
                <a:lnTo>
                  <a:pt x="312166" y="210185"/>
                </a:lnTo>
                <a:lnTo>
                  <a:pt x="316611" y="208534"/>
                </a:lnTo>
                <a:lnTo>
                  <a:pt x="320167" y="205359"/>
                </a:lnTo>
                <a:lnTo>
                  <a:pt x="323850" y="202311"/>
                </a:lnTo>
                <a:lnTo>
                  <a:pt x="325755" y="198374"/>
                </a:lnTo>
                <a:lnTo>
                  <a:pt x="325881" y="147954"/>
                </a:lnTo>
                <a:close/>
              </a:path>
              <a:path w="399414" h="210820">
                <a:moveTo>
                  <a:pt x="399288" y="112649"/>
                </a:moveTo>
                <a:lnTo>
                  <a:pt x="203073" y="112649"/>
                </a:lnTo>
                <a:lnTo>
                  <a:pt x="203073" y="138811"/>
                </a:lnTo>
                <a:lnTo>
                  <a:pt x="204343" y="142366"/>
                </a:lnTo>
                <a:lnTo>
                  <a:pt x="206756" y="144652"/>
                </a:lnTo>
                <a:lnTo>
                  <a:pt x="209169" y="146812"/>
                </a:lnTo>
                <a:lnTo>
                  <a:pt x="212851" y="147954"/>
                </a:lnTo>
                <a:lnTo>
                  <a:pt x="389508" y="147954"/>
                </a:lnTo>
                <a:lnTo>
                  <a:pt x="393192" y="146812"/>
                </a:lnTo>
                <a:lnTo>
                  <a:pt x="395605" y="144652"/>
                </a:lnTo>
                <a:lnTo>
                  <a:pt x="398018" y="142366"/>
                </a:lnTo>
                <a:lnTo>
                  <a:pt x="399288" y="138811"/>
                </a:lnTo>
                <a:lnTo>
                  <a:pt x="399288" y="112649"/>
                </a:lnTo>
                <a:close/>
              </a:path>
              <a:path w="399414" h="210820">
                <a:moveTo>
                  <a:pt x="41529" y="1142"/>
                </a:moveTo>
                <a:lnTo>
                  <a:pt x="0" y="1142"/>
                </a:lnTo>
                <a:lnTo>
                  <a:pt x="0" y="198374"/>
                </a:lnTo>
                <a:lnTo>
                  <a:pt x="1397" y="202184"/>
                </a:lnTo>
                <a:lnTo>
                  <a:pt x="4063" y="204977"/>
                </a:lnTo>
                <a:lnTo>
                  <a:pt x="6857" y="207644"/>
                </a:lnTo>
                <a:lnTo>
                  <a:pt x="10794" y="208914"/>
                </a:lnTo>
                <a:lnTo>
                  <a:pt x="79248" y="208914"/>
                </a:lnTo>
                <a:lnTo>
                  <a:pt x="83185" y="207644"/>
                </a:lnTo>
                <a:lnTo>
                  <a:pt x="88645" y="202184"/>
                </a:lnTo>
                <a:lnTo>
                  <a:pt x="90043" y="198374"/>
                </a:lnTo>
                <a:lnTo>
                  <a:pt x="90043" y="173227"/>
                </a:lnTo>
                <a:lnTo>
                  <a:pt x="41529" y="173227"/>
                </a:lnTo>
                <a:lnTo>
                  <a:pt x="41529" y="109474"/>
                </a:lnTo>
                <a:lnTo>
                  <a:pt x="90043" y="109474"/>
                </a:lnTo>
                <a:lnTo>
                  <a:pt x="90043" y="73151"/>
                </a:lnTo>
                <a:lnTo>
                  <a:pt x="41529" y="73151"/>
                </a:lnTo>
                <a:lnTo>
                  <a:pt x="41529" y="1142"/>
                </a:lnTo>
                <a:close/>
              </a:path>
              <a:path w="399414" h="210820">
                <a:moveTo>
                  <a:pt x="90043" y="109474"/>
                </a:moveTo>
                <a:lnTo>
                  <a:pt x="48132" y="109474"/>
                </a:lnTo>
                <a:lnTo>
                  <a:pt x="48132" y="173227"/>
                </a:lnTo>
                <a:lnTo>
                  <a:pt x="90043" y="173227"/>
                </a:lnTo>
                <a:lnTo>
                  <a:pt x="90043" y="109474"/>
                </a:lnTo>
                <a:close/>
              </a:path>
              <a:path w="399414" h="210820">
                <a:moveTo>
                  <a:pt x="90043" y="1142"/>
                </a:moveTo>
                <a:lnTo>
                  <a:pt x="48132" y="1142"/>
                </a:lnTo>
                <a:lnTo>
                  <a:pt x="48132" y="73151"/>
                </a:lnTo>
                <a:lnTo>
                  <a:pt x="90043" y="73151"/>
                </a:lnTo>
                <a:lnTo>
                  <a:pt x="90043" y="1142"/>
                </a:lnTo>
                <a:close/>
              </a:path>
              <a:path w="399414" h="210820">
                <a:moveTo>
                  <a:pt x="138937" y="507"/>
                </a:moveTo>
                <a:lnTo>
                  <a:pt x="96647" y="507"/>
                </a:lnTo>
                <a:lnTo>
                  <a:pt x="96647" y="210312"/>
                </a:lnTo>
                <a:lnTo>
                  <a:pt x="115188" y="210312"/>
                </a:lnTo>
                <a:lnTo>
                  <a:pt x="122428" y="210185"/>
                </a:lnTo>
                <a:lnTo>
                  <a:pt x="138937" y="110616"/>
                </a:lnTo>
                <a:lnTo>
                  <a:pt x="187451" y="110616"/>
                </a:lnTo>
                <a:lnTo>
                  <a:pt x="187451" y="72516"/>
                </a:lnTo>
                <a:lnTo>
                  <a:pt x="138937" y="72516"/>
                </a:lnTo>
                <a:lnTo>
                  <a:pt x="138937" y="507"/>
                </a:lnTo>
                <a:close/>
              </a:path>
              <a:path w="399414" h="210820">
                <a:moveTo>
                  <a:pt x="187451" y="110616"/>
                </a:moveTo>
                <a:lnTo>
                  <a:pt x="145161" y="110616"/>
                </a:lnTo>
                <a:lnTo>
                  <a:pt x="145161" y="210312"/>
                </a:lnTo>
                <a:lnTo>
                  <a:pt x="168401" y="210312"/>
                </a:lnTo>
                <a:lnTo>
                  <a:pt x="174879" y="207517"/>
                </a:lnTo>
                <a:lnTo>
                  <a:pt x="179831" y="202056"/>
                </a:lnTo>
                <a:lnTo>
                  <a:pt x="184912" y="196850"/>
                </a:lnTo>
                <a:lnTo>
                  <a:pt x="187451" y="190626"/>
                </a:lnTo>
                <a:lnTo>
                  <a:pt x="187451" y="110616"/>
                </a:lnTo>
                <a:close/>
              </a:path>
              <a:path w="399414" h="210820">
                <a:moveTo>
                  <a:pt x="187451" y="507"/>
                </a:moveTo>
                <a:lnTo>
                  <a:pt x="145161" y="507"/>
                </a:lnTo>
                <a:lnTo>
                  <a:pt x="145161" y="72516"/>
                </a:lnTo>
                <a:lnTo>
                  <a:pt x="187451" y="72516"/>
                </a:lnTo>
                <a:lnTo>
                  <a:pt x="187451" y="507"/>
                </a:lnTo>
                <a:close/>
              </a:path>
              <a:path w="399414" h="210820">
                <a:moveTo>
                  <a:pt x="324993" y="0"/>
                </a:moveTo>
                <a:lnTo>
                  <a:pt x="278256" y="0"/>
                </a:lnTo>
                <a:lnTo>
                  <a:pt x="278256" y="15366"/>
                </a:lnTo>
                <a:lnTo>
                  <a:pt x="276947" y="27439"/>
                </a:lnTo>
                <a:lnTo>
                  <a:pt x="244921" y="61632"/>
                </a:lnTo>
                <a:lnTo>
                  <a:pt x="210185" y="69723"/>
                </a:lnTo>
                <a:lnTo>
                  <a:pt x="210185" y="105663"/>
                </a:lnTo>
                <a:lnTo>
                  <a:pt x="251690" y="98591"/>
                </a:lnTo>
                <a:lnTo>
                  <a:pt x="287400" y="79501"/>
                </a:lnTo>
                <a:lnTo>
                  <a:pt x="301625" y="63753"/>
                </a:lnTo>
                <a:lnTo>
                  <a:pt x="363726" y="63753"/>
                </a:lnTo>
                <a:lnTo>
                  <a:pt x="330469" y="38131"/>
                </a:lnTo>
                <a:lnTo>
                  <a:pt x="324993" y="15366"/>
                </a:lnTo>
                <a:lnTo>
                  <a:pt x="324993" y="0"/>
                </a:lnTo>
                <a:close/>
              </a:path>
              <a:path w="399414" h="210820">
                <a:moveTo>
                  <a:pt x="363726" y="63753"/>
                </a:moveTo>
                <a:lnTo>
                  <a:pt x="301625" y="63753"/>
                </a:lnTo>
                <a:lnTo>
                  <a:pt x="304926" y="69341"/>
                </a:lnTo>
                <a:lnTo>
                  <a:pt x="337947" y="93090"/>
                </a:lnTo>
                <a:lnTo>
                  <a:pt x="378936" y="104886"/>
                </a:lnTo>
                <a:lnTo>
                  <a:pt x="393064" y="105663"/>
                </a:lnTo>
                <a:lnTo>
                  <a:pt x="393064" y="69723"/>
                </a:lnTo>
                <a:lnTo>
                  <a:pt x="381327" y="68820"/>
                </a:lnTo>
                <a:lnTo>
                  <a:pt x="369744" y="66119"/>
                </a:lnTo>
                <a:lnTo>
                  <a:pt x="363726" y="637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180208" y="4518405"/>
            <a:ext cx="605790" cy="210820"/>
          </a:xfrm>
          <a:custGeom>
            <a:avLst/>
            <a:gdLst/>
            <a:ahLst/>
            <a:cxnLst/>
            <a:rect l="l" t="t" r="r" b="b"/>
            <a:pathLst>
              <a:path w="605789" h="210820">
                <a:moveTo>
                  <a:pt x="605790" y="174625"/>
                </a:moveTo>
                <a:lnTo>
                  <a:pt x="411099" y="174625"/>
                </a:lnTo>
                <a:lnTo>
                  <a:pt x="411099" y="198374"/>
                </a:lnTo>
                <a:lnTo>
                  <a:pt x="412877" y="202565"/>
                </a:lnTo>
                <a:lnTo>
                  <a:pt x="419608" y="208534"/>
                </a:lnTo>
                <a:lnTo>
                  <a:pt x="423799" y="210058"/>
                </a:lnTo>
                <a:lnTo>
                  <a:pt x="593217" y="210058"/>
                </a:lnTo>
                <a:lnTo>
                  <a:pt x="597535" y="208534"/>
                </a:lnTo>
                <a:lnTo>
                  <a:pt x="604012" y="202565"/>
                </a:lnTo>
                <a:lnTo>
                  <a:pt x="605790" y="198374"/>
                </a:lnTo>
                <a:lnTo>
                  <a:pt x="605790" y="174625"/>
                </a:lnTo>
                <a:close/>
              </a:path>
              <a:path w="605789" h="210820">
                <a:moveTo>
                  <a:pt x="495808" y="135382"/>
                </a:moveTo>
                <a:lnTo>
                  <a:pt x="450088" y="135382"/>
                </a:lnTo>
                <a:lnTo>
                  <a:pt x="450088" y="174625"/>
                </a:lnTo>
                <a:lnTo>
                  <a:pt x="495808" y="174625"/>
                </a:lnTo>
                <a:lnTo>
                  <a:pt x="495808" y="135382"/>
                </a:lnTo>
                <a:close/>
              </a:path>
              <a:path w="605789" h="210820">
                <a:moveTo>
                  <a:pt x="565404" y="135382"/>
                </a:moveTo>
                <a:lnTo>
                  <a:pt x="519684" y="135382"/>
                </a:lnTo>
                <a:lnTo>
                  <a:pt x="519684" y="174625"/>
                </a:lnTo>
                <a:lnTo>
                  <a:pt x="565404" y="174625"/>
                </a:lnTo>
                <a:lnTo>
                  <a:pt x="565404" y="135382"/>
                </a:lnTo>
                <a:close/>
              </a:path>
              <a:path w="605789" h="210820">
                <a:moveTo>
                  <a:pt x="62865" y="131699"/>
                </a:moveTo>
                <a:lnTo>
                  <a:pt x="16129" y="131699"/>
                </a:lnTo>
                <a:lnTo>
                  <a:pt x="16256" y="201041"/>
                </a:lnTo>
                <a:lnTo>
                  <a:pt x="17526" y="204597"/>
                </a:lnTo>
                <a:lnTo>
                  <a:pt x="20193" y="207010"/>
                </a:lnTo>
                <a:lnTo>
                  <a:pt x="22860" y="209550"/>
                </a:lnTo>
                <a:lnTo>
                  <a:pt x="26543" y="210820"/>
                </a:lnTo>
                <a:lnTo>
                  <a:pt x="169799" y="210820"/>
                </a:lnTo>
                <a:lnTo>
                  <a:pt x="173482" y="209550"/>
                </a:lnTo>
                <a:lnTo>
                  <a:pt x="176149" y="207010"/>
                </a:lnTo>
                <a:lnTo>
                  <a:pt x="178943" y="204597"/>
                </a:lnTo>
                <a:lnTo>
                  <a:pt x="180213" y="201041"/>
                </a:lnTo>
                <a:lnTo>
                  <a:pt x="180340" y="175133"/>
                </a:lnTo>
                <a:lnTo>
                  <a:pt x="62865" y="175133"/>
                </a:lnTo>
                <a:lnTo>
                  <a:pt x="62865" y="131699"/>
                </a:lnTo>
                <a:close/>
              </a:path>
              <a:path w="605789" h="210820">
                <a:moveTo>
                  <a:pt x="179578" y="762"/>
                </a:moveTo>
                <a:lnTo>
                  <a:pt x="133223" y="762"/>
                </a:lnTo>
                <a:lnTo>
                  <a:pt x="133223" y="149098"/>
                </a:lnTo>
                <a:lnTo>
                  <a:pt x="162052" y="149098"/>
                </a:lnTo>
                <a:lnTo>
                  <a:pt x="167513" y="148971"/>
                </a:lnTo>
                <a:lnTo>
                  <a:pt x="171704" y="147574"/>
                </a:lnTo>
                <a:lnTo>
                  <a:pt x="174879" y="144780"/>
                </a:lnTo>
                <a:lnTo>
                  <a:pt x="177927" y="141986"/>
                </a:lnTo>
                <a:lnTo>
                  <a:pt x="179578" y="138303"/>
                </a:lnTo>
                <a:lnTo>
                  <a:pt x="179578" y="762"/>
                </a:lnTo>
                <a:close/>
              </a:path>
              <a:path w="605789" h="210820">
                <a:moveTo>
                  <a:pt x="83820" y="0"/>
                </a:moveTo>
                <a:lnTo>
                  <a:pt x="34671" y="0"/>
                </a:lnTo>
                <a:lnTo>
                  <a:pt x="27078" y="688"/>
                </a:lnTo>
                <a:lnTo>
                  <a:pt x="0" y="35941"/>
                </a:lnTo>
                <a:lnTo>
                  <a:pt x="0" y="87757"/>
                </a:lnTo>
                <a:lnTo>
                  <a:pt x="20320" y="121126"/>
                </a:lnTo>
                <a:lnTo>
                  <a:pt x="34671" y="123698"/>
                </a:lnTo>
                <a:lnTo>
                  <a:pt x="83820" y="123698"/>
                </a:lnTo>
                <a:lnTo>
                  <a:pt x="116157" y="102346"/>
                </a:lnTo>
                <a:lnTo>
                  <a:pt x="118618" y="87757"/>
                </a:lnTo>
                <a:lnTo>
                  <a:pt x="52197" y="87757"/>
                </a:lnTo>
                <a:lnTo>
                  <a:pt x="50165" y="86995"/>
                </a:lnTo>
                <a:lnTo>
                  <a:pt x="48641" y="85344"/>
                </a:lnTo>
                <a:lnTo>
                  <a:pt x="47117" y="83820"/>
                </a:lnTo>
                <a:lnTo>
                  <a:pt x="46355" y="80772"/>
                </a:lnTo>
                <a:lnTo>
                  <a:pt x="46355" y="42799"/>
                </a:lnTo>
                <a:lnTo>
                  <a:pt x="47117" y="39624"/>
                </a:lnTo>
                <a:lnTo>
                  <a:pt x="48641" y="38227"/>
                </a:lnTo>
                <a:lnTo>
                  <a:pt x="50165" y="36703"/>
                </a:lnTo>
                <a:lnTo>
                  <a:pt x="52197" y="36068"/>
                </a:lnTo>
                <a:lnTo>
                  <a:pt x="118618" y="36068"/>
                </a:lnTo>
                <a:lnTo>
                  <a:pt x="117953" y="28102"/>
                </a:lnTo>
                <a:lnTo>
                  <a:pt x="91467" y="688"/>
                </a:lnTo>
                <a:lnTo>
                  <a:pt x="83820" y="0"/>
                </a:lnTo>
                <a:close/>
              </a:path>
              <a:path w="605789" h="210820">
                <a:moveTo>
                  <a:pt x="64008" y="87630"/>
                </a:moveTo>
                <a:lnTo>
                  <a:pt x="54610" y="87630"/>
                </a:lnTo>
                <a:lnTo>
                  <a:pt x="52197" y="87757"/>
                </a:lnTo>
                <a:lnTo>
                  <a:pt x="66421" y="87757"/>
                </a:lnTo>
                <a:lnTo>
                  <a:pt x="64008" y="87630"/>
                </a:lnTo>
                <a:close/>
              </a:path>
              <a:path w="605789" h="210820">
                <a:moveTo>
                  <a:pt x="118618" y="36068"/>
                </a:moveTo>
                <a:lnTo>
                  <a:pt x="66421" y="36068"/>
                </a:lnTo>
                <a:lnTo>
                  <a:pt x="68326" y="36703"/>
                </a:lnTo>
                <a:lnTo>
                  <a:pt x="69850" y="38227"/>
                </a:lnTo>
                <a:lnTo>
                  <a:pt x="71374" y="39624"/>
                </a:lnTo>
                <a:lnTo>
                  <a:pt x="72136" y="42799"/>
                </a:lnTo>
                <a:lnTo>
                  <a:pt x="72136" y="80772"/>
                </a:lnTo>
                <a:lnTo>
                  <a:pt x="71374" y="83820"/>
                </a:lnTo>
                <a:lnTo>
                  <a:pt x="69850" y="85344"/>
                </a:lnTo>
                <a:lnTo>
                  <a:pt x="68326" y="86995"/>
                </a:lnTo>
                <a:lnTo>
                  <a:pt x="66421" y="87757"/>
                </a:lnTo>
                <a:lnTo>
                  <a:pt x="118618" y="87757"/>
                </a:lnTo>
                <a:lnTo>
                  <a:pt x="118618" y="36068"/>
                </a:lnTo>
                <a:close/>
              </a:path>
              <a:path w="605789" h="210820">
                <a:moveTo>
                  <a:pt x="66421" y="36068"/>
                </a:moveTo>
                <a:lnTo>
                  <a:pt x="52197" y="36068"/>
                </a:lnTo>
                <a:lnTo>
                  <a:pt x="54610" y="36195"/>
                </a:lnTo>
                <a:lnTo>
                  <a:pt x="64008" y="36195"/>
                </a:lnTo>
                <a:lnTo>
                  <a:pt x="66421" y="36068"/>
                </a:lnTo>
                <a:close/>
              </a:path>
              <a:path w="605789" h="210820">
                <a:moveTo>
                  <a:pt x="555117" y="508"/>
                </a:moveTo>
                <a:lnTo>
                  <a:pt x="460375" y="508"/>
                </a:lnTo>
                <a:lnTo>
                  <a:pt x="452300" y="1200"/>
                </a:lnTo>
                <a:lnTo>
                  <a:pt x="420707" y="31704"/>
                </a:lnTo>
                <a:lnTo>
                  <a:pt x="420000" y="90170"/>
                </a:lnTo>
                <a:lnTo>
                  <a:pt x="420707" y="98145"/>
                </a:lnTo>
                <a:lnTo>
                  <a:pt x="452300" y="128720"/>
                </a:lnTo>
                <a:lnTo>
                  <a:pt x="460375" y="129413"/>
                </a:lnTo>
                <a:lnTo>
                  <a:pt x="555117" y="129413"/>
                </a:lnTo>
                <a:lnTo>
                  <a:pt x="592597" y="105521"/>
                </a:lnTo>
                <a:lnTo>
                  <a:pt x="595213" y="93472"/>
                </a:lnTo>
                <a:lnTo>
                  <a:pt x="475488" y="93472"/>
                </a:lnTo>
                <a:lnTo>
                  <a:pt x="471932" y="92329"/>
                </a:lnTo>
                <a:lnTo>
                  <a:pt x="469787" y="90043"/>
                </a:lnTo>
                <a:lnTo>
                  <a:pt x="467995" y="88011"/>
                </a:lnTo>
                <a:lnTo>
                  <a:pt x="466979" y="84963"/>
                </a:lnTo>
                <a:lnTo>
                  <a:pt x="466979" y="44704"/>
                </a:lnTo>
                <a:lnTo>
                  <a:pt x="480568" y="36322"/>
                </a:lnTo>
                <a:lnTo>
                  <a:pt x="595211" y="36322"/>
                </a:lnTo>
                <a:lnTo>
                  <a:pt x="594818" y="31704"/>
                </a:lnTo>
                <a:lnTo>
                  <a:pt x="563189" y="1200"/>
                </a:lnTo>
                <a:lnTo>
                  <a:pt x="555117" y="508"/>
                </a:lnTo>
                <a:close/>
              </a:path>
              <a:path w="605789" h="210820">
                <a:moveTo>
                  <a:pt x="595211" y="36322"/>
                </a:moveTo>
                <a:lnTo>
                  <a:pt x="534924" y="36322"/>
                </a:lnTo>
                <a:lnTo>
                  <a:pt x="540004" y="36449"/>
                </a:lnTo>
                <a:lnTo>
                  <a:pt x="543560" y="37465"/>
                </a:lnTo>
                <a:lnTo>
                  <a:pt x="545592" y="39497"/>
                </a:lnTo>
                <a:lnTo>
                  <a:pt x="547497" y="41656"/>
                </a:lnTo>
                <a:lnTo>
                  <a:pt x="548513" y="44704"/>
                </a:lnTo>
                <a:lnTo>
                  <a:pt x="548386" y="48768"/>
                </a:lnTo>
                <a:lnTo>
                  <a:pt x="548386" y="81153"/>
                </a:lnTo>
                <a:lnTo>
                  <a:pt x="540004" y="93472"/>
                </a:lnTo>
                <a:lnTo>
                  <a:pt x="595213" y="93472"/>
                </a:lnTo>
                <a:lnTo>
                  <a:pt x="595492" y="90170"/>
                </a:lnTo>
                <a:lnTo>
                  <a:pt x="595481" y="39497"/>
                </a:lnTo>
                <a:lnTo>
                  <a:pt x="595211" y="36322"/>
                </a:lnTo>
                <a:close/>
              </a:path>
              <a:path w="605789" h="210820">
                <a:moveTo>
                  <a:pt x="319278" y="1397"/>
                </a:moveTo>
                <a:lnTo>
                  <a:pt x="207264" y="1397"/>
                </a:lnTo>
                <a:lnTo>
                  <a:pt x="207391" y="27178"/>
                </a:lnTo>
                <a:lnTo>
                  <a:pt x="208788" y="30607"/>
                </a:lnTo>
                <a:lnTo>
                  <a:pt x="211455" y="33147"/>
                </a:lnTo>
                <a:lnTo>
                  <a:pt x="214122" y="35560"/>
                </a:lnTo>
                <a:lnTo>
                  <a:pt x="217424" y="36830"/>
                </a:lnTo>
                <a:lnTo>
                  <a:pt x="270764" y="36830"/>
                </a:lnTo>
                <a:lnTo>
                  <a:pt x="270764" y="93980"/>
                </a:lnTo>
                <a:lnTo>
                  <a:pt x="263991" y="136225"/>
                </a:lnTo>
                <a:lnTo>
                  <a:pt x="233473" y="168608"/>
                </a:lnTo>
                <a:lnTo>
                  <a:pt x="208534" y="173482"/>
                </a:lnTo>
                <a:lnTo>
                  <a:pt x="208534" y="209423"/>
                </a:lnTo>
                <a:lnTo>
                  <a:pt x="254762" y="201676"/>
                </a:lnTo>
                <a:lnTo>
                  <a:pt x="289687" y="178308"/>
                </a:lnTo>
                <a:lnTo>
                  <a:pt x="311864" y="141112"/>
                </a:lnTo>
                <a:lnTo>
                  <a:pt x="319278" y="91059"/>
                </a:lnTo>
                <a:lnTo>
                  <a:pt x="319278" y="1397"/>
                </a:lnTo>
                <a:close/>
              </a:path>
              <a:path w="605789" h="210820">
                <a:moveTo>
                  <a:pt x="376809" y="762"/>
                </a:moveTo>
                <a:lnTo>
                  <a:pt x="330454" y="762"/>
                </a:lnTo>
                <a:lnTo>
                  <a:pt x="330454" y="210820"/>
                </a:lnTo>
                <a:lnTo>
                  <a:pt x="351282" y="210820"/>
                </a:lnTo>
                <a:lnTo>
                  <a:pt x="355219" y="210058"/>
                </a:lnTo>
                <a:lnTo>
                  <a:pt x="376809" y="185293"/>
                </a:lnTo>
                <a:lnTo>
                  <a:pt x="376809" y="111633"/>
                </a:lnTo>
                <a:lnTo>
                  <a:pt x="396113" y="111633"/>
                </a:lnTo>
                <a:lnTo>
                  <a:pt x="400431" y="110490"/>
                </a:lnTo>
                <a:lnTo>
                  <a:pt x="403733" y="108077"/>
                </a:lnTo>
                <a:lnTo>
                  <a:pt x="406908" y="105791"/>
                </a:lnTo>
                <a:lnTo>
                  <a:pt x="408559" y="102108"/>
                </a:lnTo>
                <a:lnTo>
                  <a:pt x="408559" y="71755"/>
                </a:lnTo>
                <a:lnTo>
                  <a:pt x="376809" y="71755"/>
                </a:lnTo>
                <a:lnTo>
                  <a:pt x="376809" y="7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03144" y="4521580"/>
            <a:ext cx="117729" cy="213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23088" y="4950967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52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7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28" y="131191"/>
                </a:lnTo>
                <a:lnTo>
                  <a:pt x="186423" y="131191"/>
                </a:lnTo>
                <a:lnTo>
                  <a:pt x="190093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15" y="87376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14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6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822"/>
                </a:lnTo>
                <a:lnTo>
                  <a:pt x="287210" y="102870"/>
                </a:lnTo>
                <a:lnTo>
                  <a:pt x="289585" y="105156"/>
                </a:lnTo>
                <a:lnTo>
                  <a:pt x="291973" y="107569"/>
                </a:lnTo>
                <a:lnTo>
                  <a:pt x="295097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7"/>
                </a:lnTo>
                <a:lnTo>
                  <a:pt x="303276" y="174117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084"/>
                </a:lnTo>
                <a:lnTo>
                  <a:pt x="279393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7"/>
                </a:moveTo>
                <a:lnTo>
                  <a:pt x="258241" y="174117"/>
                </a:lnTo>
                <a:lnTo>
                  <a:pt x="261149" y="179996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117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4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8177" y="4955540"/>
            <a:ext cx="247802" cy="2000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20521" y="5048786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03908" y="4950714"/>
            <a:ext cx="812800" cy="210820"/>
          </a:xfrm>
          <a:custGeom>
            <a:avLst/>
            <a:gdLst/>
            <a:ahLst/>
            <a:cxnLst/>
            <a:rect l="l" t="t" r="r" b="b"/>
            <a:pathLst>
              <a:path w="812800" h="210820">
                <a:moveTo>
                  <a:pt x="608838" y="174371"/>
                </a:moveTo>
                <a:lnTo>
                  <a:pt x="414147" y="174371"/>
                </a:lnTo>
                <a:lnTo>
                  <a:pt x="414147" y="198120"/>
                </a:lnTo>
                <a:lnTo>
                  <a:pt x="415924" y="202311"/>
                </a:lnTo>
                <a:lnTo>
                  <a:pt x="422655" y="208280"/>
                </a:lnTo>
                <a:lnTo>
                  <a:pt x="426847" y="209803"/>
                </a:lnTo>
                <a:lnTo>
                  <a:pt x="596265" y="209803"/>
                </a:lnTo>
                <a:lnTo>
                  <a:pt x="600583" y="208280"/>
                </a:lnTo>
                <a:lnTo>
                  <a:pt x="607060" y="202311"/>
                </a:lnTo>
                <a:lnTo>
                  <a:pt x="608838" y="198120"/>
                </a:lnTo>
                <a:lnTo>
                  <a:pt x="608838" y="174371"/>
                </a:lnTo>
                <a:close/>
              </a:path>
              <a:path w="812800" h="210820">
                <a:moveTo>
                  <a:pt x="534797" y="136016"/>
                </a:moveTo>
                <a:lnTo>
                  <a:pt x="488568" y="136016"/>
                </a:lnTo>
                <a:lnTo>
                  <a:pt x="488568" y="174371"/>
                </a:lnTo>
                <a:lnTo>
                  <a:pt x="534797" y="174371"/>
                </a:lnTo>
                <a:lnTo>
                  <a:pt x="534797" y="136016"/>
                </a:lnTo>
                <a:close/>
              </a:path>
              <a:path w="812800" h="210820">
                <a:moveTo>
                  <a:pt x="534289" y="0"/>
                </a:moveTo>
                <a:lnTo>
                  <a:pt x="487679" y="0"/>
                </a:lnTo>
                <a:lnTo>
                  <a:pt x="487679" y="40894"/>
                </a:lnTo>
                <a:lnTo>
                  <a:pt x="487344" y="47845"/>
                </a:lnTo>
                <a:lnTo>
                  <a:pt x="465709" y="85978"/>
                </a:lnTo>
                <a:lnTo>
                  <a:pt x="419989" y="102362"/>
                </a:lnTo>
                <a:lnTo>
                  <a:pt x="419989" y="138811"/>
                </a:lnTo>
                <a:lnTo>
                  <a:pt x="461512" y="130935"/>
                </a:lnTo>
                <a:lnTo>
                  <a:pt x="496982" y="109680"/>
                </a:lnTo>
                <a:lnTo>
                  <a:pt x="511047" y="92328"/>
                </a:lnTo>
                <a:lnTo>
                  <a:pt x="566133" y="92328"/>
                </a:lnTo>
                <a:lnTo>
                  <a:pt x="537450" y="60557"/>
                </a:lnTo>
                <a:lnTo>
                  <a:pt x="534289" y="40894"/>
                </a:lnTo>
                <a:lnTo>
                  <a:pt x="534289" y="0"/>
                </a:lnTo>
                <a:close/>
              </a:path>
              <a:path w="812800" h="210820">
                <a:moveTo>
                  <a:pt x="566133" y="92328"/>
                </a:moveTo>
                <a:lnTo>
                  <a:pt x="511047" y="92328"/>
                </a:lnTo>
                <a:lnTo>
                  <a:pt x="517022" y="101284"/>
                </a:lnTo>
                <a:lnTo>
                  <a:pt x="547116" y="124840"/>
                </a:lnTo>
                <a:lnTo>
                  <a:pt x="587906" y="137931"/>
                </a:lnTo>
                <a:lnTo>
                  <a:pt x="601979" y="138811"/>
                </a:lnTo>
                <a:lnTo>
                  <a:pt x="601979" y="102362"/>
                </a:lnTo>
                <a:lnTo>
                  <a:pt x="590264" y="101338"/>
                </a:lnTo>
                <a:lnTo>
                  <a:pt x="578739" y="98266"/>
                </a:lnTo>
                <a:lnTo>
                  <a:pt x="567404" y="93146"/>
                </a:lnTo>
                <a:lnTo>
                  <a:pt x="566133" y="92328"/>
                </a:lnTo>
                <a:close/>
              </a:path>
              <a:path w="812800" h="210820">
                <a:moveTo>
                  <a:pt x="715136" y="1143"/>
                </a:moveTo>
                <a:lnTo>
                  <a:pt x="624966" y="1143"/>
                </a:lnTo>
                <a:lnTo>
                  <a:pt x="625093" y="27305"/>
                </a:lnTo>
                <a:lnTo>
                  <a:pt x="626491" y="30734"/>
                </a:lnTo>
                <a:lnTo>
                  <a:pt x="631571" y="35560"/>
                </a:lnTo>
                <a:lnTo>
                  <a:pt x="634746" y="36830"/>
                </a:lnTo>
                <a:lnTo>
                  <a:pt x="671195" y="36830"/>
                </a:lnTo>
                <a:lnTo>
                  <a:pt x="671195" y="100584"/>
                </a:lnTo>
                <a:lnTo>
                  <a:pt x="664497" y="144910"/>
                </a:lnTo>
                <a:lnTo>
                  <a:pt x="635613" y="171317"/>
                </a:lnTo>
                <a:lnTo>
                  <a:pt x="624966" y="172338"/>
                </a:lnTo>
                <a:lnTo>
                  <a:pt x="624966" y="208661"/>
                </a:lnTo>
                <a:lnTo>
                  <a:pt x="664575" y="202168"/>
                </a:lnTo>
                <a:lnTo>
                  <a:pt x="702474" y="167485"/>
                </a:lnTo>
                <a:lnTo>
                  <a:pt x="713678" y="124154"/>
                </a:lnTo>
                <a:lnTo>
                  <a:pt x="715136" y="96012"/>
                </a:lnTo>
                <a:lnTo>
                  <a:pt x="715136" y="1143"/>
                </a:lnTo>
                <a:close/>
              </a:path>
              <a:path w="812800" h="210820">
                <a:moveTo>
                  <a:pt x="326897" y="1143"/>
                </a:moveTo>
                <a:lnTo>
                  <a:pt x="216153" y="1143"/>
                </a:lnTo>
                <a:lnTo>
                  <a:pt x="216153" y="22225"/>
                </a:lnTo>
                <a:lnTo>
                  <a:pt x="278384" y="36575"/>
                </a:lnTo>
                <a:lnTo>
                  <a:pt x="278384" y="93725"/>
                </a:lnTo>
                <a:lnTo>
                  <a:pt x="271686" y="135971"/>
                </a:lnTo>
                <a:lnTo>
                  <a:pt x="241522" y="168354"/>
                </a:lnTo>
                <a:lnTo>
                  <a:pt x="216662" y="173227"/>
                </a:lnTo>
                <a:lnTo>
                  <a:pt x="216662" y="209169"/>
                </a:lnTo>
                <a:lnTo>
                  <a:pt x="262778" y="201422"/>
                </a:lnTo>
                <a:lnTo>
                  <a:pt x="297560" y="178053"/>
                </a:lnTo>
                <a:lnTo>
                  <a:pt x="319516" y="140858"/>
                </a:lnTo>
                <a:lnTo>
                  <a:pt x="326897" y="90805"/>
                </a:lnTo>
                <a:lnTo>
                  <a:pt x="326897" y="1143"/>
                </a:lnTo>
                <a:close/>
              </a:path>
              <a:path w="812800" h="210820">
                <a:moveTo>
                  <a:pt x="85090" y="36575"/>
                </a:moveTo>
                <a:lnTo>
                  <a:pt x="37337" y="36575"/>
                </a:lnTo>
                <a:lnTo>
                  <a:pt x="37337" y="106807"/>
                </a:lnTo>
                <a:lnTo>
                  <a:pt x="36552" y="122094"/>
                </a:lnTo>
                <a:lnTo>
                  <a:pt x="22097" y="159638"/>
                </a:lnTo>
                <a:lnTo>
                  <a:pt x="0" y="172085"/>
                </a:lnTo>
                <a:lnTo>
                  <a:pt x="0" y="209676"/>
                </a:lnTo>
                <a:lnTo>
                  <a:pt x="5587" y="209550"/>
                </a:lnTo>
                <a:lnTo>
                  <a:pt x="11429" y="208534"/>
                </a:lnTo>
                <a:lnTo>
                  <a:pt x="17399" y="206628"/>
                </a:lnTo>
                <a:lnTo>
                  <a:pt x="23368" y="204850"/>
                </a:lnTo>
                <a:lnTo>
                  <a:pt x="57733" y="180800"/>
                </a:lnTo>
                <a:lnTo>
                  <a:pt x="61468" y="174371"/>
                </a:lnTo>
                <a:lnTo>
                  <a:pt x="120522" y="174371"/>
                </a:lnTo>
                <a:lnTo>
                  <a:pt x="120522" y="172085"/>
                </a:lnTo>
                <a:lnTo>
                  <a:pt x="116078" y="171323"/>
                </a:lnTo>
                <a:lnTo>
                  <a:pt x="111759" y="169418"/>
                </a:lnTo>
                <a:lnTo>
                  <a:pt x="87836" y="135191"/>
                </a:lnTo>
                <a:lnTo>
                  <a:pt x="85090" y="106807"/>
                </a:lnTo>
                <a:lnTo>
                  <a:pt x="85090" y="36575"/>
                </a:lnTo>
                <a:close/>
              </a:path>
              <a:path w="812800" h="210820">
                <a:moveTo>
                  <a:pt x="120522" y="174371"/>
                </a:moveTo>
                <a:lnTo>
                  <a:pt x="61468" y="174371"/>
                </a:lnTo>
                <a:lnTo>
                  <a:pt x="65226" y="180800"/>
                </a:lnTo>
                <a:lnTo>
                  <a:pt x="103870" y="206692"/>
                </a:lnTo>
                <a:lnTo>
                  <a:pt x="120522" y="209676"/>
                </a:lnTo>
                <a:lnTo>
                  <a:pt x="120522" y="174371"/>
                </a:lnTo>
                <a:close/>
              </a:path>
              <a:path w="812800" h="210820">
                <a:moveTo>
                  <a:pt x="119379" y="888"/>
                </a:moveTo>
                <a:lnTo>
                  <a:pt x="1904" y="888"/>
                </a:lnTo>
                <a:lnTo>
                  <a:pt x="1904" y="28448"/>
                </a:lnTo>
                <a:lnTo>
                  <a:pt x="2921" y="31623"/>
                </a:lnTo>
                <a:lnTo>
                  <a:pt x="5079" y="33655"/>
                </a:lnTo>
                <a:lnTo>
                  <a:pt x="7365" y="35687"/>
                </a:lnTo>
                <a:lnTo>
                  <a:pt x="10668" y="36575"/>
                </a:lnTo>
                <a:lnTo>
                  <a:pt x="110490" y="36575"/>
                </a:lnTo>
                <a:lnTo>
                  <a:pt x="113918" y="35687"/>
                </a:lnTo>
                <a:lnTo>
                  <a:pt x="118237" y="31623"/>
                </a:lnTo>
                <a:lnTo>
                  <a:pt x="119379" y="28448"/>
                </a:lnTo>
                <a:lnTo>
                  <a:pt x="119379" y="888"/>
                </a:lnTo>
                <a:close/>
              </a:path>
              <a:path w="812800" h="210820">
                <a:moveTo>
                  <a:pt x="763778" y="508"/>
                </a:moveTo>
                <a:lnTo>
                  <a:pt x="721486" y="508"/>
                </a:lnTo>
                <a:lnTo>
                  <a:pt x="721486" y="210312"/>
                </a:lnTo>
                <a:lnTo>
                  <a:pt x="740029" y="210312"/>
                </a:lnTo>
                <a:lnTo>
                  <a:pt x="747267" y="210185"/>
                </a:lnTo>
                <a:lnTo>
                  <a:pt x="763778" y="110616"/>
                </a:lnTo>
                <a:lnTo>
                  <a:pt x="812291" y="110616"/>
                </a:lnTo>
                <a:lnTo>
                  <a:pt x="812291" y="72516"/>
                </a:lnTo>
                <a:lnTo>
                  <a:pt x="763778" y="72516"/>
                </a:lnTo>
                <a:lnTo>
                  <a:pt x="763778" y="508"/>
                </a:lnTo>
                <a:close/>
              </a:path>
              <a:path w="812800" h="210820">
                <a:moveTo>
                  <a:pt x="812291" y="110616"/>
                </a:moveTo>
                <a:lnTo>
                  <a:pt x="770001" y="110616"/>
                </a:lnTo>
                <a:lnTo>
                  <a:pt x="770001" y="210312"/>
                </a:lnTo>
                <a:lnTo>
                  <a:pt x="793241" y="210312"/>
                </a:lnTo>
                <a:lnTo>
                  <a:pt x="799718" y="207518"/>
                </a:lnTo>
                <a:lnTo>
                  <a:pt x="804672" y="202057"/>
                </a:lnTo>
                <a:lnTo>
                  <a:pt x="809752" y="196850"/>
                </a:lnTo>
                <a:lnTo>
                  <a:pt x="812291" y="190626"/>
                </a:lnTo>
                <a:lnTo>
                  <a:pt x="812291" y="110616"/>
                </a:lnTo>
                <a:close/>
              </a:path>
              <a:path w="812800" h="210820">
                <a:moveTo>
                  <a:pt x="812291" y="508"/>
                </a:moveTo>
                <a:lnTo>
                  <a:pt x="770001" y="508"/>
                </a:lnTo>
                <a:lnTo>
                  <a:pt x="770001" y="72516"/>
                </a:lnTo>
                <a:lnTo>
                  <a:pt x="812291" y="72516"/>
                </a:lnTo>
                <a:lnTo>
                  <a:pt x="812291" y="508"/>
                </a:lnTo>
                <a:close/>
              </a:path>
              <a:path w="812800" h="210820">
                <a:moveTo>
                  <a:pt x="389001" y="508"/>
                </a:moveTo>
                <a:lnTo>
                  <a:pt x="342646" y="508"/>
                </a:lnTo>
                <a:lnTo>
                  <a:pt x="342646" y="210565"/>
                </a:lnTo>
                <a:lnTo>
                  <a:pt x="363473" y="210565"/>
                </a:lnTo>
                <a:lnTo>
                  <a:pt x="367410" y="209803"/>
                </a:lnTo>
                <a:lnTo>
                  <a:pt x="370840" y="208280"/>
                </a:lnTo>
                <a:lnTo>
                  <a:pt x="374268" y="206883"/>
                </a:lnTo>
                <a:lnTo>
                  <a:pt x="389001" y="185038"/>
                </a:lnTo>
                <a:lnTo>
                  <a:pt x="389001" y="508"/>
                </a:lnTo>
                <a:close/>
              </a:path>
              <a:path w="812800" h="210820">
                <a:moveTo>
                  <a:pt x="172593" y="508"/>
                </a:moveTo>
                <a:lnTo>
                  <a:pt x="126237" y="508"/>
                </a:lnTo>
                <a:lnTo>
                  <a:pt x="126237" y="210565"/>
                </a:lnTo>
                <a:lnTo>
                  <a:pt x="147065" y="210565"/>
                </a:lnTo>
                <a:lnTo>
                  <a:pt x="151003" y="209803"/>
                </a:lnTo>
                <a:lnTo>
                  <a:pt x="154431" y="208280"/>
                </a:lnTo>
                <a:lnTo>
                  <a:pt x="157860" y="206883"/>
                </a:lnTo>
                <a:lnTo>
                  <a:pt x="172593" y="185038"/>
                </a:lnTo>
                <a:lnTo>
                  <a:pt x="172593" y="111378"/>
                </a:lnTo>
                <a:lnTo>
                  <a:pt x="191897" y="111378"/>
                </a:lnTo>
                <a:lnTo>
                  <a:pt x="196215" y="110236"/>
                </a:lnTo>
                <a:lnTo>
                  <a:pt x="199516" y="107823"/>
                </a:lnTo>
                <a:lnTo>
                  <a:pt x="202691" y="105537"/>
                </a:lnTo>
                <a:lnTo>
                  <a:pt x="204343" y="101853"/>
                </a:lnTo>
                <a:lnTo>
                  <a:pt x="204343" y="71500"/>
                </a:lnTo>
                <a:lnTo>
                  <a:pt x="172593" y="71500"/>
                </a:lnTo>
                <a:lnTo>
                  <a:pt x="172593" y="50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13054" y="53820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629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318"/>
                </a:moveTo>
                <a:lnTo>
                  <a:pt x="81838" y="131318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318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6"/>
                </a:lnTo>
                <a:lnTo>
                  <a:pt x="6057" y="130175"/>
                </a:lnTo>
                <a:lnTo>
                  <a:pt x="9715" y="131318"/>
                </a:lnTo>
                <a:lnTo>
                  <a:pt x="186423" y="131318"/>
                </a:lnTo>
                <a:lnTo>
                  <a:pt x="190080" y="130175"/>
                </a:lnTo>
                <a:lnTo>
                  <a:pt x="192506" y="128016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451"/>
                </a:lnTo>
                <a:lnTo>
                  <a:pt x="57378" y="52451"/>
                </a:lnTo>
                <a:lnTo>
                  <a:pt x="57378" y="35306"/>
                </a:lnTo>
                <a:lnTo>
                  <a:pt x="184708" y="35306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306"/>
                </a:moveTo>
                <a:lnTo>
                  <a:pt x="138531" y="35306"/>
                </a:lnTo>
                <a:lnTo>
                  <a:pt x="138531" y="52451"/>
                </a:lnTo>
                <a:lnTo>
                  <a:pt x="184708" y="52451"/>
                </a:lnTo>
                <a:lnTo>
                  <a:pt x="184708" y="35306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949"/>
                </a:lnTo>
                <a:lnTo>
                  <a:pt x="287197" y="102997"/>
                </a:lnTo>
                <a:lnTo>
                  <a:pt x="291973" y="107569"/>
                </a:lnTo>
                <a:lnTo>
                  <a:pt x="295084" y="108839"/>
                </a:lnTo>
                <a:lnTo>
                  <a:pt x="308991" y="108839"/>
                </a:lnTo>
                <a:lnTo>
                  <a:pt x="308991" y="210185"/>
                </a:lnTo>
                <a:lnTo>
                  <a:pt x="326821" y="210185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183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449"/>
                </a:moveTo>
                <a:lnTo>
                  <a:pt x="236753" y="36449"/>
                </a:lnTo>
                <a:lnTo>
                  <a:pt x="236629" y="108839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91"/>
                </a:lnTo>
                <a:lnTo>
                  <a:pt x="279389" y="108839"/>
                </a:lnTo>
                <a:lnTo>
                  <a:pt x="279273" y="36449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23"/>
                </a:lnTo>
                <a:lnTo>
                  <a:pt x="294309" y="206756"/>
                </a:lnTo>
                <a:lnTo>
                  <a:pt x="303276" y="209042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1"/>
                </a:lnTo>
                <a:lnTo>
                  <a:pt x="215493" y="35433"/>
                </a:lnTo>
                <a:lnTo>
                  <a:pt x="218808" y="36449"/>
                </a:lnTo>
                <a:lnTo>
                  <a:pt x="293560" y="36449"/>
                </a:lnTo>
                <a:lnTo>
                  <a:pt x="296875" y="35433"/>
                </a:lnTo>
                <a:lnTo>
                  <a:pt x="299072" y="33401"/>
                </a:lnTo>
                <a:lnTo>
                  <a:pt x="301269" y="31496"/>
                </a:lnTo>
                <a:lnTo>
                  <a:pt x="302361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185"/>
                </a:lnTo>
                <a:lnTo>
                  <a:pt x="380047" y="210185"/>
                </a:lnTo>
                <a:lnTo>
                  <a:pt x="386524" y="207391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8144" y="5386578"/>
            <a:ext cx="248259" cy="1998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10488" y="54798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93494" y="5382259"/>
            <a:ext cx="598805" cy="210185"/>
          </a:xfrm>
          <a:custGeom>
            <a:avLst/>
            <a:gdLst/>
            <a:ahLst/>
            <a:cxnLst/>
            <a:rect l="l" t="t" r="r" b="b"/>
            <a:pathLst>
              <a:path w="598805" h="210185">
                <a:moveTo>
                  <a:pt x="194691" y="173989"/>
                </a:moveTo>
                <a:lnTo>
                  <a:pt x="0" y="173989"/>
                </a:lnTo>
                <a:lnTo>
                  <a:pt x="0" y="197738"/>
                </a:lnTo>
                <a:lnTo>
                  <a:pt x="18034" y="209423"/>
                </a:lnTo>
                <a:lnTo>
                  <a:pt x="176657" y="209423"/>
                </a:lnTo>
                <a:lnTo>
                  <a:pt x="194691" y="197738"/>
                </a:lnTo>
                <a:lnTo>
                  <a:pt x="194691" y="173989"/>
                </a:lnTo>
                <a:close/>
              </a:path>
              <a:path w="598805" h="210185">
                <a:moveTo>
                  <a:pt x="123571" y="145923"/>
                </a:moveTo>
                <a:lnTo>
                  <a:pt x="76962" y="145923"/>
                </a:lnTo>
                <a:lnTo>
                  <a:pt x="76962" y="173989"/>
                </a:lnTo>
                <a:lnTo>
                  <a:pt x="123571" y="173989"/>
                </a:lnTo>
                <a:lnTo>
                  <a:pt x="123571" y="145923"/>
                </a:lnTo>
                <a:close/>
              </a:path>
              <a:path w="598805" h="210185">
                <a:moveTo>
                  <a:pt x="329311" y="133350"/>
                </a:moveTo>
                <a:lnTo>
                  <a:pt x="282829" y="133350"/>
                </a:lnTo>
                <a:lnTo>
                  <a:pt x="282829" y="209930"/>
                </a:lnTo>
                <a:lnTo>
                  <a:pt x="310515" y="209930"/>
                </a:lnTo>
                <a:lnTo>
                  <a:pt x="315595" y="209803"/>
                </a:lnTo>
                <a:lnTo>
                  <a:pt x="319913" y="208152"/>
                </a:lnTo>
                <a:lnTo>
                  <a:pt x="327279" y="201802"/>
                </a:lnTo>
                <a:lnTo>
                  <a:pt x="329057" y="197865"/>
                </a:lnTo>
                <a:lnTo>
                  <a:pt x="329311" y="193166"/>
                </a:lnTo>
                <a:lnTo>
                  <a:pt x="329311" y="133350"/>
                </a:lnTo>
                <a:close/>
              </a:path>
              <a:path w="598805" h="210185">
                <a:moveTo>
                  <a:pt x="402717" y="98043"/>
                </a:moveTo>
                <a:lnTo>
                  <a:pt x="206502" y="98043"/>
                </a:lnTo>
                <a:lnTo>
                  <a:pt x="206502" y="124205"/>
                </a:lnTo>
                <a:lnTo>
                  <a:pt x="207772" y="127762"/>
                </a:lnTo>
                <a:lnTo>
                  <a:pt x="210185" y="130048"/>
                </a:lnTo>
                <a:lnTo>
                  <a:pt x="212598" y="132206"/>
                </a:lnTo>
                <a:lnTo>
                  <a:pt x="216281" y="133350"/>
                </a:lnTo>
                <a:lnTo>
                  <a:pt x="392938" y="133350"/>
                </a:lnTo>
                <a:lnTo>
                  <a:pt x="396621" y="132206"/>
                </a:lnTo>
                <a:lnTo>
                  <a:pt x="399034" y="130048"/>
                </a:lnTo>
                <a:lnTo>
                  <a:pt x="401447" y="127762"/>
                </a:lnTo>
                <a:lnTo>
                  <a:pt x="402717" y="124205"/>
                </a:lnTo>
                <a:lnTo>
                  <a:pt x="402717" y="98043"/>
                </a:lnTo>
                <a:close/>
              </a:path>
              <a:path w="598805" h="210185">
                <a:moveTo>
                  <a:pt x="300482" y="762"/>
                </a:moveTo>
                <a:lnTo>
                  <a:pt x="216789" y="762"/>
                </a:lnTo>
                <a:lnTo>
                  <a:pt x="216789" y="22225"/>
                </a:lnTo>
                <a:lnTo>
                  <a:pt x="226949" y="36322"/>
                </a:lnTo>
                <a:lnTo>
                  <a:pt x="254254" y="36322"/>
                </a:lnTo>
                <a:lnTo>
                  <a:pt x="254280" y="62104"/>
                </a:lnTo>
                <a:lnTo>
                  <a:pt x="253619" y="67944"/>
                </a:lnTo>
                <a:lnTo>
                  <a:pt x="251968" y="76326"/>
                </a:lnTo>
                <a:lnTo>
                  <a:pt x="250698" y="83692"/>
                </a:lnTo>
                <a:lnTo>
                  <a:pt x="248793" y="90931"/>
                </a:lnTo>
                <a:lnTo>
                  <a:pt x="246253" y="98043"/>
                </a:lnTo>
                <a:lnTo>
                  <a:pt x="292735" y="98043"/>
                </a:lnTo>
                <a:lnTo>
                  <a:pt x="294513" y="92963"/>
                </a:lnTo>
                <a:lnTo>
                  <a:pt x="296164" y="87629"/>
                </a:lnTo>
                <a:lnTo>
                  <a:pt x="297760" y="81661"/>
                </a:lnTo>
                <a:lnTo>
                  <a:pt x="298704" y="78359"/>
                </a:lnTo>
                <a:lnTo>
                  <a:pt x="299339" y="74422"/>
                </a:lnTo>
                <a:lnTo>
                  <a:pt x="299847" y="70103"/>
                </a:lnTo>
                <a:lnTo>
                  <a:pt x="300228" y="65786"/>
                </a:lnTo>
                <a:lnTo>
                  <a:pt x="300432" y="62104"/>
                </a:lnTo>
                <a:lnTo>
                  <a:pt x="300482" y="762"/>
                </a:lnTo>
                <a:close/>
              </a:path>
              <a:path w="598805" h="210185">
                <a:moveTo>
                  <a:pt x="391413" y="762"/>
                </a:moveTo>
                <a:lnTo>
                  <a:pt x="307594" y="762"/>
                </a:lnTo>
                <a:lnTo>
                  <a:pt x="307594" y="22225"/>
                </a:lnTo>
                <a:lnTo>
                  <a:pt x="317754" y="36322"/>
                </a:lnTo>
                <a:lnTo>
                  <a:pt x="345313" y="36322"/>
                </a:lnTo>
                <a:lnTo>
                  <a:pt x="345190" y="61213"/>
                </a:lnTo>
                <a:lnTo>
                  <a:pt x="344424" y="66801"/>
                </a:lnTo>
                <a:lnTo>
                  <a:pt x="342396" y="76326"/>
                </a:lnTo>
                <a:lnTo>
                  <a:pt x="341756" y="79628"/>
                </a:lnTo>
                <a:lnTo>
                  <a:pt x="340797" y="83692"/>
                </a:lnTo>
                <a:lnTo>
                  <a:pt x="339852" y="87122"/>
                </a:lnTo>
                <a:lnTo>
                  <a:pt x="338836" y="90931"/>
                </a:lnTo>
                <a:lnTo>
                  <a:pt x="336804" y="98043"/>
                </a:lnTo>
                <a:lnTo>
                  <a:pt x="383667" y="98043"/>
                </a:lnTo>
                <a:lnTo>
                  <a:pt x="391376" y="56261"/>
                </a:lnTo>
                <a:lnTo>
                  <a:pt x="391413" y="762"/>
                </a:lnTo>
                <a:close/>
              </a:path>
              <a:path w="598805" h="210185">
                <a:moveTo>
                  <a:pt x="182372" y="36322"/>
                </a:moveTo>
                <a:lnTo>
                  <a:pt x="135763" y="36322"/>
                </a:lnTo>
                <a:lnTo>
                  <a:pt x="135763" y="52197"/>
                </a:lnTo>
                <a:lnTo>
                  <a:pt x="10668" y="52197"/>
                </a:lnTo>
                <a:lnTo>
                  <a:pt x="10668" y="130428"/>
                </a:lnTo>
                <a:lnTo>
                  <a:pt x="11811" y="133603"/>
                </a:lnTo>
                <a:lnTo>
                  <a:pt x="14096" y="135762"/>
                </a:lnTo>
                <a:lnTo>
                  <a:pt x="16383" y="137794"/>
                </a:lnTo>
                <a:lnTo>
                  <a:pt x="19685" y="138811"/>
                </a:lnTo>
                <a:lnTo>
                  <a:pt x="177927" y="138811"/>
                </a:lnTo>
                <a:lnTo>
                  <a:pt x="181229" y="137794"/>
                </a:lnTo>
                <a:lnTo>
                  <a:pt x="183515" y="135762"/>
                </a:lnTo>
                <a:lnTo>
                  <a:pt x="185801" y="133603"/>
                </a:lnTo>
                <a:lnTo>
                  <a:pt x="186944" y="130428"/>
                </a:lnTo>
                <a:lnTo>
                  <a:pt x="186944" y="103631"/>
                </a:lnTo>
                <a:lnTo>
                  <a:pt x="57150" y="103631"/>
                </a:lnTo>
                <a:lnTo>
                  <a:pt x="57150" y="87629"/>
                </a:lnTo>
                <a:lnTo>
                  <a:pt x="173990" y="87629"/>
                </a:lnTo>
                <a:lnTo>
                  <a:pt x="177292" y="86740"/>
                </a:lnTo>
                <a:lnTo>
                  <a:pt x="179324" y="84836"/>
                </a:lnTo>
                <a:lnTo>
                  <a:pt x="181356" y="83057"/>
                </a:lnTo>
                <a:lnTo>
                  <a:pt x="182372" y="79882"/>
                </a:lnTo>
                <a:lnTo>
                  <a:pt x="182372" y="36322"/>
                </a:lnTo>
                <a:close/>
              </a:path>
              <a:path w="598805" h="210185">
                <a:moveTo>
                  <a:pt x="182372" y="762"/>
                </a:moveTo>
                <a:lnTo>
                  <a:pt x="10287" y="762"/>
                </a:lnTo>
                <a:lnTo>
                  <a:pt x="10160" y="28701"/>
                </a:lnTo>
                <a:lnTo>
                  <a:pt x="11176" y="31750"/>
                </a:lnTo>
                <a:lnTo>
                  <a:pt x="13335" y="33654"/>
                </a:lnTo>
                <a:lnTo>
                  <a:pt x="15367" y="35560"/>
                </a:lnTo>
                <a:lnTo>
                  <a:pt x="18542" y="36449"/>
                </a:lnTo>
                <a:lnTo>
                  <a:pt x="22987" y="36322"/>
                </a:lnTo>
                <a:lnTo>
                  <a:pt x="182372" y="36322"/>
                </a:lnTo>
                <a:lnTo>
                  <a:pt x="182372" y="762"/>
                </a:lnTo>
                <a:close/>
              </a:path>
              <a:path w="598805" h="210185">
                <a:moveTo>
                  <a:pt x="598297" y="109727"/>
                </a:moveTo>
                <a:lnTo>
                  <a:pt x="551815" y="109727"/>
                </a:lnTo>
                <a:lnTo>
                  <a:pt x="551815" y="210057"/>
                </a:lnTo>
                <a:lnTo>
                  <a:pt x="572769" y="210057"/>
                </a:lnTo>
                <a:lnTo>
                  <a:pt x="576580" y="209423"/>
                </a:lnTo>
                <a:lnTo>
                  <a:pt x="580136" y="207899"/>
                </a:lnTo>
                <a:lnTo>
                  <a:pt x="583565" y="206501"/>
                </a:lnTo>
                <a:lnTo>
                  <a:pt x="586740" y="204215"/>
                </a:lnTo>
                <a:lnTo>
                  <a:pt x="589534" y="201422"/>
                </a:lnTo>
                <a:lnTo>
                  <a:pt x="592455" y="198627"/>
                </a:lnTo>
                <a:lnTo>
                  <a:pt x="594613" y="195452"/>
                </a:lnTo>
                <a:lnTo>
                  <a:pt x="596011" y="191897"/>
                </a:lnTo>
                <a:lnTo>
                  <a:pt x="597535" y="188467"/>
                </a:lnTo>
                <a:lnTo>
                  <a:pt x="598297" y="184657"/>
                </a:lnTo>
                <a:lnTo>
                  <a:pt x="598297" y="109727"/>
                </a:lnTo>
                <a:close/>
              </a:path>
              <a:path w="598805" h="210185">
                <a:moveTo>
                  <a:pt x="534543" y="762"/>
                </a:moveTo>
                <a:lnTo>
                  <a:pt x="423799" y="762"/>
                </a:lnTo>
                <a:lnTo>
                  <a:pt x="423925" y="26288"/>
                </a:lnTo>
                <a:lnTo>
                  <a:pt x="425323" y="29717"/>
                </a:lnTo>
                <a:lnTo>
                  <a:pt x="428117" y="32130"/>
                </a:lnTo>
                <a:lnTo>
                  <a:pt x="430784" y="34670"/>
                </a:lnTo>
                <a:lnTo>
                  <a:pt x="433959" y="35813"/>
                </a:lnTo>
                <a:lnTo>
                  <a:pt x="437769" y="35940"/>
                </a:lnTo>
                <a:lnTo>
                  <a:pt x="486029" y="36194"/>
                </a:lnTo>
                <a:lnTo>
                  <a:pt x="486029" y="93344"/>
                </a:lnTo>
                <a:lnTo>
                  <a:pt x="479331" y="135588"/>
                </a:lnTo>
                <a:lnTo>
                  <a:pt x="449167" y="167909"/>
                </a:lnTo>
                <a:lnTo>
                  <a:pt x="424306" y="172847"/>
                </a:lnTo>
                <a:lnTo>
                  <a:pt x="424306" y="208787"/>
                </a:lnTo>
                <a:lnTo>
                  <a:pt x="470423" y="200993"/>
                </a:lnTo>
                <a:lnTo>
                  <a:pt x="505206" y="177673"/>
                </a:lnTo>
                <a:lnTo>
                  <a:pt x="530119" y="130042"/>
                </a:lnTo>
                <a:lnTo>
                  <a:pt x="533527" y="109727"/>
                </a:lnTo>
                <a:lnTo>
                  <a:pt x="598297" y="109727"/>
                </a:lnTo>
                <a:lnTo>
                  <a:pt x="598297" y="72898"/>
                </a:lnTo>
                <a:lnTo>
                  <a:pt x="534543" y="72898"/>
                </a:lnTo>
                <a:lnTo>
                  <a:pt x="534543" y="762"/>
                </a:lnTo>
                <a:close/>
              </a:path>
              <a:path w="598805" h="210185">
                <a:moveTo>
                  <a:pt x="598297" y="0"/>
                </a:moveTo>
                <a:lnTo>
                  <a:pt x="551815" y="0"/>
                </a:lnTo>
                <a:lnTo>
                  <a:pt x="551815" y="72898"/>
                </a:lnTo>
                <a:lnTo>
                  <a:pt x="598297" y="72898"/>
                </a:lnTo>
                <a:lnTo>
                  <a:pt x="59829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3054" y="58140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2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40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5"/>
                </a:lnTo>
                <a:lnTo>
                  <a:pt x="9715" y="131317"/>
                </a:lnTo>
                <a:lnTo>
                  <a:pt x="14630" y="131190"/>
                </a:lnTo>
                <a:lnTo>
                  <a:pt x="186829" y="131190"/>
                </a:lnTo>
                <a:lnTo>
                  <a:pt x="190080" y="130175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29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29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4"/>
                </a:lnTo>
                <a:lnTo>
                  <a:pt x="16687" y="86360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60"/>
                </a:lnTo>
                <a:lnTo>
                  <a:pt x="181419" y="84454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197" y="102997"/>
                </a:lnTo>
                <a:lnTo>
                  <a:pt x="291973" y="107568"/>
                </a:lnTo>
                <a:lnTo>
                  <a:pt x="295084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9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8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755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08" y="36449"/>
                </a:lnTo>
                <a:lnTo>
                  <a:pt x="223265" y="36322"/>
                </a:lnTo>
                <a:lnTo>
                  <a:pt x="293974" y="36322"/>
                </a:lnTo>
                <a:lnTo>
                  <a:pt x="296875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61" y="28193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4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4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8144" y="5818632"/>
            <a:ext cx="249859" cy="198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10488" y="59118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92733" y="5813678"/>
            <a:ext cx="826135" cy="211454"/>
          </a:xfrm>
          <a:custGeom>
            <a:avLst/>
            <a:gdLst/>
            <a:ahLst/>
            <a:cxnLst/>
            <a:rect l="l" t="t" r="r" b="b"/>
            <a:pathLst>
              <a:path w="826135" h="211454">
                <a:moveTo>
                  <a:pt x="563625" y="130683"/>
                </a:moveTo>
                <a:lnTo>
                  <a:pt x="462153" y="130683"/>
                </a:lnTo>
                <a:lnTo>
                  <a:pt x="454005" y="131329"/>
                </a:lnTo>
                <a:lnTo>
                  <a:pt x="422376" y="156279"/>
                </a:lnTo>
                <a:lnTo>
                  <a:pt x="421640" y="162687"/>
                </a:lnTo>
                <a:lnTo>
                  <a:pt x="421640" y="178943"/>
                </a:lnTo>
                <a:lnTo>
                  <a:pt x="446500" y="208581"/>
                </a:lnTo>
                <a:lnTo>
                  <a:pt x="462153" y="210947"/>
                </a:lnTo>
                <a:lnTo>
                  <a:pt x="563625" y="210947"/>
                </a:lnTo>
                <a:lnTo>
                  <a:pt x="601106" y="191293"/>
                </a:lnTo>
                <a:lnTo>
                  <a:pt x="604011" y="178943"/>
                </a:lnTo>
                <a:lnTo>
                  <a:pt x="604011" y="175513"/>
                </a:lnTo>
                <a:lnTo>
                  <a:pt x="474472" y="175513"/>
                </a:lnTo>
                <a:lnTo>
                  <a:pt x="471169" y="175133"/>
                </a:lnTo>
                <a:lnTo>
                  <a:pt x="469391" y="174371"/>
                </a:lnTo>
                <a:lnTo>
                  <a:pt x="467741" y="173609"/>
                </a:lnTo>
                <a:lnTo>
                  <a:pt x="466978" y="172466"/>
                </a:lnTo>
                <a:lnTo>
                  <a:pt x="466978" y="169291"/>
                </a:lnTo>
                <a:lnTo>
                  <a:pt x="467741" y="168021"/>
                </a:lnTo>
                <a:lnTo>
                  <a:pt x="469391" y="167386"/>
                </a:lnTo>
                <a:lnTo>
                  <a:pt x="471169" y="166750"/>
                </a:lnTo>
                <a:lnTo>
                  <a:pt x="474472" y="166370"/>
                </a:lnTo>
                <a:lnTo>
                  <a:pt x="604011" y="166370"/>
                </a:lnTo>
                <a:lnTo>
                  <a:pt x="604011" y="162687"/>
                </a:lnTo>
                <a:lnTo>
                  <a:pt x="579151" y="133096"/>
                </a:lnTo>
                <a:lnTo>
                  <a:pt x="571698" y="131329"/>
                </a:lnTo>
                <a:lnTo>
                  <a:pt x="563625" y="130683"/>
                </a:lnTo>
                <a:close/>
              </a:path>
              <a:path w="826135" h="211454">
                <a:moveTo>
                  <a:pt x="604011" y="166370"/>
                </a:moveTo>
                <a:lnTo>
                  <a:pt x="551687" y="166370"/>
                </a:lnTo>
                <a:lnTo>
                  <a:pt x="554990" y="166750"/>
                </a:lnTo>
                <a:lnTo>
                  <a:pt x="556767" y="167386"/>
                </a:lnTo>
                <a:lnTo>
                  <a:pt x="558418" y="168021"/>
                </a:lnTo>
                <a:lnTo>
                  <a:pt x="559180" y="169291"/>
                </a:lnTo>
                <a:lnTo>
                  <a:pt x="559180" y="172466"/>
                </a:lnTo>
                <a:lnTo>
                  <a:pt x="558418" y="173609"/>
                </a:lnTo>
                <a:lnTo>
                  <a:pt x="556767" y="174371"/>
                </a:lnTo>
                <a:lnTo>
                  <a:pt x="554990" y="175133"/>
                </a:lnTo>
                <a:lnTo>
                  <a:pt x="551687" y="175513"/>
                </a:lnTo>
                <a:lnTo>
                  <a:pt x="604011" y="175513"/>
                </a:lnTo>
                <a:lnTo>
                  <a:pt x="604011" y="166370"/>
                </a:lnTo>
                <a:close/>
              </a:path>
              <a:path w="826135" h="211454">
                <a:moveTo>
                  <a:pt x="679196" y="131572"/>
                </a:moveTo>
                <a:lnTo>
                  <a:pt x="632586" y="131572"/>
                </a:lnTo>
                <a:lnTo>
                  <a:pt x="632586" y="200913"/>
                </a:lnTo>
                <a:lnTo>
                  <a:pt x="633984" y="204470"/>
                </a:lnTo>
                <a:lnTo>
                  <a:pt x="639191" y="209423"/>
                </a:lnTo>
                <a:lnTo>
                  <a:pt x="642873" y="210693"/>
                </a:lnTo>
                <a:lnTo>
                  <a:pt x="786129" y="210693"/>
                </a:lnTo>
                <a:lnTo>
                  <a:pt x="789812" y="209423"/>
                </a:lnTo>
                <a:lnTo>
                  <a:pt x="792606" y="207010"/>
                </a:lnTo>
                <a:lnTo>
                  <a:pt x="795273" y="204470"/>
                </a:lnTo>
                <a:lnTo>
                  <a:pt x="796671" y="200913"/>
                </a:lnTo>
                <a:lnTo>
                  <a:pt x="796671" y="175006"/>
                </a:lnTo>
                <a:lnTo>
                  <a:pt x="679196" y="175006"/>
                </a:lnTo>
                <a:lnTo>
                  <a:pt x="679196" y="131572"/>
                </a:lnTo>
                <a:close/>
              </a:path>
              <a:path w="826135" h="211454">
                <a:moveTo>
                  <a:pt x="795781" y="635"/>
                </a:moveTo>
                <a:lnTo>
                  <a:pt x="749427" y="635"/>
                </a:lnTo>
                <a:lnTo>
                  <a:pt x="749427" y="152400"/>
                </a:lnTo>
                <a:lnTo>
                  <a:pt x="783590" y="152400"/>
                </a:lnTo>
                <a:lnTo>
                  <a:pt x="787908" y="151003"/>
                </a:lnTo>
                <a:lnTo>
                  <a:pt x="790955" y="148209"/>
                </a:lnTo>
                <a:lnTo>
                  <a:pt x="794130" y="145415"/>
                </a:lnTo>
                <a:lnTo>
                  <a:pt x="795781" y="141605"/>
                </a:lnTo>
                <a:lnTo>
                  <a:pt x="795781" y="84962"/>
                </a:lnTo>
                <a:lnTo>
                  <a:pt x="815085" y="84962"/>
                </a:lnTo>
                <a:lnTo>
                  <a:pt x="826008" y="45466"/>
                </a:lnTo>
                <a:lnTo>
                  <a:pt x="795781" y="45466"/>
                </a:lnTo>
                <a:lnTo>
                  <a:pt x="795781" y="635"/>
                </a:lnTo>
                <a:close/>
              </a:path>
              <a:path w="826135" h="211454">
                <a:moveTo>
                  <a:pt x="705230" y="381"/>
                </a:moveTo>
                <a:lnTo>
                  <a:pt x="657986" y="381"/>
                </a:lnTo>
                <a:lnTo>
                  <a:pt x="657986" y="27812"/>
                </a:lnTo>
                <a:lnTo>
                  <a:pt x="657125" y="43054"/>
                </a:lnTo>
                <a:lnTo>
                  <a:pt x="640968" y="78486"/>
                </a:lnTo>
                <a:lnTo>
                  <a:pt x="632079" y="84328"/>
                </a:lnTo>
                <a:lnTo>
                  <a:pt x="627634" y="86868"/>
                </a:lnTo>
                <a:lnTo>
                  <a:pt x="622935" y="88265"/>
                </a:lnTo>
                <a:lnTo>
                  <a:pt x="618109" y="88900"/>
                </a:lnTo>
                <a:lnTo>
                  <a:pt x="618109" y="126365"/>
                </a:lnTo>
                <a:lnTo>
                  <a:pt x="661416" y="114300"/>
                </a:lnTo>
                <a:lnTo>
                  <a:pt x="671615" y="107283"/>
                </a:lnTo>
                <a:lnTo>
                  <a:pt x="676147" y="103632"/>
                </a:lnTo>
                <a:lnTo>
                  <a:pt x="679577" y="99568"/>
                </a:lnTo>
                <a:lnTo>
                  <a:pt x="681990" y="95250"/>
                </a:lnTo>
                <a:lnTo>
                  <a:pt x="743839" y="95250"/>
                </a:lnTo>
                <a:lnTo>
                  <a:pt x="743839" y="88900"/>
                </a:lnTo>
                <a:lnTo>
                  <a:pt x="739012" y="88265"/>
                </a:lnTo>
                <a:lnTo>
                  <a:pt x="734314" y="86868"/>
                </a:lnTo>
                <a:lnTo>
                  <a:pt x="729868" y="84328"/>
                </a:lnTo>
                <a:lnTo>
                  <a:pt x="725423" y="81915"/>
                </a:lnTo>
                <a:lnTo>
                  <a:pt x="721105" y="78486"/>
                </a:lnTo>
                <a:lnTo>
                  <a:pt x="705971" y="43054"/>
                </a:lnTo>
                <a:lnTo>
                  <a:pt x="705230" y="27812"/>
                </a:lnTo>
                <a:lnTo>
                  <a:pt x="705230" y="381"/>
                </a:lnTo>
                <a:close/>
              </a:path>
              <a:path w="826135" h="211454">
                <a:moveTo>
                  <a:pt x="743839" y="95250"/>
                </a:moveTo>
                <a:lnTo>
                  <a:pt x="681990" y="95250"/>
                </a:lnTo>
                <a:lnTo>
                  <a:pt x="686036" y="101540"/>
                </a:lnTo>
                <a:lnTo>
                  <a:pt x="720471" y="122428"/>
                </a:lnTo>
                <a:lnTo>
                  <a:pt x="726691" y="123983"/>
                </a:lnTo>
                <a:lnTo>
                  <a:pt x="732535" y="125475"/>
                </a:lnTo>
                <a:lnTo>
                  <a:pt x="738250" y="126237"/>
                </a:lnTo>
                <a:lnTo>
                  <a:pt x="743839" y="126365"/>
                </a:lnTo>
                <a:lnTo>
                  <a:pt x="743839" y="95250"/>
                </a:lnTo>
                <a:close/>
              </a:path>
              <a:path w="826135" h="211454">
                <a:moveTo>
                  <a:pt x="184784" y="118618"/>
                </a:moveTo>
                <a:lnTo>
                  <a:pt x="10540" y="118618"/>
                </a:lnTo>
                <a:lnTo>
                  <a:pt x="10540" y="138557"/>
                </a:lnTo>
                <a:lnTo>
                  <a:pt x="11556" y="141732"/>
                </a:lnTo>
                <a:lnTo>
                  <a:pt x="13588" y="143510"/>
                </a:lnTo>
                <a:lnTo>
                  <a:pt x="15620" y="145415"/>
                </a:lnTo>
                <a:lnTo>
                  <a:pt x="18922" y="146304"/>
                </a:lnTo>
                <a:lnTo>
                  <a:pt x="138048" y="146304"/>
                </a:lnTo>
                <a:lnTo>
                  <a:pt x="138048" y="151511"/>
                </a:lnTo>
                <a:lnTo>
                  <a:pt x="11048" y="151511"/>
                </a:lnTo>
                <a:lnTo>
                  <a:pt x="11048" y="202311"/>
                </a:lnTo>
                <a:lnTo>
                  <a:pt x="12191" y="205612"/>
                </a:lnTo>
                <a:lnTo>
                  <a:pt x="14350" y="207645"/>
                </a:lnTo>
                <a:lnTo>
                  <a:pt x="16636" y="209676"/>
                </a:lnTo>
                <a:lnTo>
                  <a:pt x="20065" y="210693"/>
                </a:lnTo>
                <a:lnTo>
                  <a:pt x="177545" y="210693"/>
                </a:lnTo>
                <a:lnTo>
                  <a:pt x="180847" y="209676"/>
                </a:lnTo>
                <a:lnTo>
                  <a:pt x="185419" y="205612"/>
                </a:lnTo>
                <a:lnTo>
                  <a:pt x="186562" y="202311"/>
                </a:lnTo>
                <a:lnTo>
                  <a:pt x="186562" y="182625"/>
                </a:lnTo>
                <a:lnTo>
                  <a:pt x="57403" y="182625"/>
                </a:lnTo>
                <a:lnTo>
                  <a:pt x="57403" y="177292"/>
                </a:lnTo>
                <a:lnTo>
                  <a:pt x="176856" y="177292"/>
                </a:lnTo>
                <a:lnTo>
                  <a:pt x="179578" y="176530"/>
                </a:lnTo>
                <a:lnTo>
                  <a:pt x="181736" y="174625"/>
                </a:lnTo>
                <a:lnTo>
                  <a:pt x="183769" y="172720"/>
                </a:lnTo>
                <a:lnTo>
                  <a:pt x="184784" y="169672"/>
                </a:lnTo>
                <a:lnTo>
                  <a:pt x="184784" y="118618"/>
                </a:lnTo>
                <a:close/>
              </a:path>
              <a:path w="826135" h="211454">
                <a:moveTo>
                  <a:pt x="176856" y="177292"/>
                </a:moveTo>
                <a:lnTo>
                  <a:pt x="171957" y="177292"/>
                </a:lnTo>
                <a:lnTo>
                  <a:pt x="176403" y="177419"/>
                </a:lnTo>
                <a:lnTo>
                  <a:pt x="176856" y="177292"/>
                </a:lnTo>
                <a:close/>
              </a:path>
              <a:path w="826135" h="211454">
                <a:moveTo>
                  <a:pt x="296163" y="0"/>
                </a:moveTo>
                <a:lnTo>
                  <a:pt x="252983" y="0"/>
                </a:lnTo>
                <a:lnTo>
                  <a:pt x="245391" y="688"/>
                </a:lnTo>
                <a:lnTo>
                  <a:pt x="218344" y="35433"/>
                </a:lnTo>
                <a:lnTo>
                  <a:pt x="218344" y="174244"/>
                </a:lnTo>
                <a:lnTo>
                  <a:pt x="238633" y="207232"/>
                </a:lnTo>
                <a:lnTo>
                  <a:pt x="252983" y="209804"/>
                </a:lnTo>
                <a:lnTo>
                  <a:pt x="296163" y="209804"/>
                </a:lnTo>
                <a:lnTo>
                  <a:pt x="328501" y="188547"/>
                </a:lnTo>
                <a:lnTo>
                  <a:pt x="330929" y="174244"/>
                </a:lnTo>
                <a:lnTo>
                  <a:pt x="270509" y="174244"/>
                </a:lnTo>
                <a:lnTo>
                  <a:pt x="268478" y="173482"/>
                </a:lnTo>
                <a:lnTo>
                  <a:pt x="265429" y="170434"/>
                </a:lnTo>
                <a:lnTo>
                  <a:pt x="264667" y="167259"/>
                </a:lnTo>
                <a:lnTo>
                  <a:pt x="264667" y="42291"/>
                </a:lnTo>
                <a:lnTo>
                  <a:pt x="265429" y="39116"/>
                </a:lnTo>
                <a:lnTo>
                  <a:pt x="266953" y="37592"/>
                </a:lnTo>
                <a:lnTo>
                  <a:pt x="268478" y="36195"/>
                </a:lnTo>
                <a:lnTo>
                  <a:pt x="270509" y="35433"/>
                </a:lnTo>
                <a:lnTo>
                  <a:pt x="330929" y="35433"/>
                </a:lnTo>
                <a:lnTo>
                  <a:pt x="330297" y="28031"/>
                </a:lnTo>
                <a:lnTo>
                  <a:pt x="303829" y="688"/>
                </a:lnTo>
                <a:lnTo>
                  <a:pt x="296163" y="0"/>
                </a:lnTo>
                <a:close/>
              </a:path>
              <a:path w="826135" h="211454">
                <a:moveTo>
                  <a:pt x="276351" y="174117"/>
                </a:moveTo>
                <a:lnTo>
                  <a:pt x="272922" y="174117"/>
                </a:lnTo>
                <a:lnTo>
                  <a:pt x="270509" y="174244"/>
                </a:lnTo>
                <a:lnTo>
                  <a:pt x="278764" y="174244"/>
                </a:lnTo>
                <a:lnTo>
                  <a:pt x="276351" y="174117"/>
                </a:lnTo>
                <a:close/>
              </a:path>
              <a:path w="826135" h="211454">
                <a:moveTo>
                  <a:pt x="330929" y="35433"/>
                </a:moveTo>
                <a:lnTo>
                  <a:pt x="278764" y="35433"/>
                </a:lnTo>
                <a:lnTo>
                  <a:pt x="280797" y="36195"/>
                </a:lnTo>
                <a:lnTo>
                  <a:pt x="283717" y="39116"/>
                </a:lnTo>
                <a:lnTo>
                  <a:pt x="284479" y="42291"/>
                </a:lnTo>
                <a:lnTo>
                  <a:pt x="284606" y="46990"/>
                </a:lnTo>
                <a:lnTo>
                  <a:pt x="284606" y="162687"/>
                </a:lnTo>
                <a:lnTo>
                  <a:pt x="284479" y="167259"/>
                </a:lnTo>
                <a:lnTo>
                  <a:pt x="283717" y="170434"/>
                </a:lnTo>
                <a:lnTo>
                  <a:pt x="282194" y="171958"/>
                </a:lnTo>
                <a:lnTo>
                  <a:pt x="280797" y="173482"/>
                </a:lnTo>
                <a:lnTo>
                  <a:pt x="278764" y="174244"/>
                </a:lnTo>
                <a:lnTo>
                  <a:pt x="330929" y="174244"/>
                </a:lnTo>
                <a:lnTo>
                  <a:pt x="330929" y="35433"/>
                </a:lnTo>
                <a:close/>
              </a:path>
              <a:path w="826135" h="211454">
                <a:moveTo>
                  <a:pt x="278764" y="35433"/>
                </a:moveTo>
                <a:lnTo>
                  <a:pt x="270509" y="35433"/>
                </a:lnTo>
                <a:lnTo>
                  <a:pt x="272922" y="35560"/>
                </a:lnTo>
                <a:lnTo>
                  <a:pt x="276351" y="35560"/>
                </a:lnTo>
                <a:lnTo>
                  <a:pt x="278764" y="35433"/>
                </a:lnTo>
                <a:close/>
              </a:path>
              <a:path w="826135" h="211454">
                <a:moveTo>
                  <a:pt x="390143" y="635"/>
                </a:moveTo>
                <a:lnTo>
                  <a:pt x="343789" y="635"/>
                </a:lnTo>
                <a:lnTo>
                  <a:pt x="343789" y="210693"/>
                </a:lnTo>
                <a:lnTo>
                  <a:pt x="364616" y="210693"/>
                </a:lnTo>
                <a:lnTo>
                  <a:pt x="368553" y="209931"/>
                </a:lnTo>
                <a:lnTo>
                  <a:pt x="390143" y="185293"/>
                </a:lnTo>
                <a:lnTo>
                  <a:pt x="390143" y="635"/>
                </a:lnTo>
                <a:close/>
              </a:path>
              <a:path w="826135" h="211454">
                <a:moveTo>
                  <a:pt x="610742" y="89281"/>
                </a:moveTo>
                <a:lnTo>
                  <a:pt x="414528" y="89281"/>
                </a:lnTo>
                <a:lnTo>
                  <a:pt x="414528" y="115443"/>
                </a:lnTo>
                <a:lnTo>
                  <a:pt x="415797" y="118999"/>
                </a:lnTo>
                <a:lnTo>
                  <a:pt x="418210" y="121285"/>
                </a:lnTo>
                <a:lnTo>
                  <a:pt x="420623" y="123444"/>
                </a:lnTo>
                <a:lnTo>
                  <a:pt x="424306" y="124587"/>
                </a:lnTo>
                <a:lnTo>
                  <a:pt x="600964" y="124587"/>
                </a:lnTo>
                <a:lnTo>
                  <a:pt x="604647" y="123444"/>
                </a:lnTo>
                <a:lnTo>
                  <a:pt x="607060" y="121285"/>
                </a:lnTo>
                <a:lnTo>
                  <a:pt x="609472" y="118999"/>
                </a:lnTo>
                <a:lnTo>
                  <a:pt x="610742" y="115443"/>
                </a:lnTo>
                <a:lnTo>
                  <a:pt x="610742" y="89281"/>
                </a:lnTo>
                <a:close/>
              </a:path>
              <a:path w="826135" h="211454">
                <a:moveTo>
                  <a:pt x="537083" y="80391"/>
                </a:moveTo>
                <a:lnTo>
                  <a:pt x="490728" y="80391"/>
                </a:lnTo>
                <a:lnTo>
                  <a:pt x="490728" y="89281"/>
                </a:lnTo>
                <a:lnTo>
                  <a:pt x="537083" y="89281"/>
                </a:lnTo>
                <a:lnTo>
                  <a:pt x="537083" y="80391"/>
                </a:lnTo>
                <a:close/>
              </a:path>
              <a:path w="826135" h="211454">
                <a:moveTo>
                  <a:pt x="599312" y="381"/>
                </a:moveTo>
                <a:lnTo>
                  <a:pt x="425958" y="381"/>
                </a:lnTo>
                <a:lnTo>
                  <a:pt x="425958" y="72009"/>
                </a:lnTo>
                <a:lnTo>
                  <a:pt x="427100" y="75311"/>
                </a:lnTo>
                <a:lnTo>
                  <a:pt x="431672" y="79375"/>
                </a:lnTo>
                <a:lnTo>
                  <a:pt x="434974" y="80391"/>
                </a:lnTo>
                <a:lnTo>
                  <a:pt x="591185" y="80391"/>
                </a:lnTo>
                <a:lnTo>
                  <a:pt x="594486" y="79375"/>
                </a:lnTo>
                <a:lnTo>
                  <a:pt x="599059" y="75311"/>
                </a:lnTo>
                <a:lnTo>
                  <a:pt x="600202" y="72009"/>
                </a:lnTo>
                <a:lnTo>
                  <a:pt x="600202" y="45212"/>
                </a:lnTo>
                <a:lnTo>
                  <a:pt x="471931" y="45212"/>
                </a:lnTo>
                <a:lnTo>
                  <a:pt x="471931" y="35560"/>
                </a:lnTo>
                <a:lnTo>
                  <a:pt x="590662" y="35560"/>
                </a:lnTo>
                <a:lnTo>
                  <a:pt x="593597" y="34544"/>
                </a:lnTo>
                <a:lnTo>
                  <a:pt x="595884" y="32512"/>
                </a:lnTo>
                <a:lnTo>
                  <a:pt x="598169" y="30353"/>
                </a:lnTo>
                <a:lnTo>
                  <a:pt x="599312" y="27050"/>
                </a:lnTo>
                <a:lnTo>
                  <a:pt x="599312" y="381"/>
                </a:lnTo>
                <a:close/>
              </a:path>
              <a:path w="826135" h="211454">
                <a:moveTo>
                  <a:pt x="590662" y="35560"/>
                </a:moveTo>
                <a:lnTo>
                  <a:pt x="585723" y="35560"/>
                </a:lnTo>
                <a:lnTo>
                  <a:pt x="590296" y="35687"/>
                </a:lnTo>
                <a:lnTo>
                  <a:pt x="590662" y="35560"/>
                </a:lnTo>
                <a:close/>
              </a:path>
              <a:path w="826135" h="211454">
                <a:moveTo>
                  <a:pt x="196214" y="78612"/>
                </a:moveTo>
                <a:lnTo>
                  <a:pt x="0" y="78612"/>
                </a:lnTo>
                <a:lnTo>
                  <a:pt x="0" y="103886"/>
                </a:lnTo>
                <a:lnTo>
                  <a:pt x="1269" y="107442"/>
                </a:lnTo>
                <a:lnTo>
                  <a:pt x="3682" y="109600"/>
                </a:lnTo>
                <a:lnTo>
                  <a:pt x="6095" y="111887"/>
                </a:lnTo>
                <a:lnTo>
                  <a:pt x="9778" y="112903"/>
                </a:lnTo>
                <a:lnTo>
                  <a:pt x="186435" y="112903"/>
                </a:lnTo>
                <a:lnTo>
                  <a:pt x="190119" y="111887"/>
                </a:lnTo>
                <a:lnTo>
                  <a:pt x="192531" y="109600"/>
                </a:lnTo>
                <a:lnTo>
                  <a:pt x="194944" y="107442"/>
                </a:lnTo>
                <a:lnTo>
                  <a:pt x="196214" y="103886"/>
                </a:lnTo>
                <a:lnTo>
                  <a:pt x="196214" y="78612"/>
                </a:lnTo>
                <a:close/>
              </a:path>
              <a:path w="826135" h="211454">
                <a:moveTo>
                  <a:pt x="123951" y="70104"/>
                </a:moveTo>
                <a:lnTo>
                  <a:pt x="77469" y="70104"/>
                </a:lnTo>
                <a:lnTo>
                  <a:pt x="77469" y="78612"/>
                </a:lnTo>
                <a:lnTo>
                  <a:pt x="123951" y="78612"/>
                </a:lnTo>
                <a:lnTo>
                  <a:pt x="123951" y="70104"/>
                </a:lnTo>
                <a:close/>
              </a:path>
              <a:path w="826135" h="211454">
                <a:moveTo>
                  <a:pt x="57911" y="126"/>
                </a:moveTo>
                <a:lnTo>
                  <a:pt x="11175" y="126"/>
                </a:lnTo>
                <a:lnTo>
                  <a:pt x="11175" y="61722"/>
                </a:lnTo>
                <a:lnTo>
                  <a:pt x="12318" y="65024"/>
                </a:lnTo>
                <a:lnTo>
                  <a:pt x="16890" y="69087"/>
                </a:lnTo>
                <a:lnTo>
                  <a:pt x="20192" y="70104"/>
                </a:lnTo>
                <a:lnTo>
                  <a:pt x="176656" y="70104"/>
                </a:lnTo>
                <a:lnTo>
                  <a:pt x="179958" y="69087"/>
                </a:lnTo>
                <a:lnTo>
                  <a:pt x="184530" y="65024"/>
                </a:lnTo>
                <a:lnTo>
                  <a:pt x="185673" y="61722"/>
                </a:lnTo>
                <a:lnTo>
                  <a:pt x="185673" y="36703"/>
                </a:lnTo>
                <a:lnTo>
                  <a:pt x="57911" y="36703"/>
                </a:lnTo>
                <a:lnTo>
                  <a:pt x="57911" y="126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87701" y="5814314"/>
            <a:ext cx="171831" cy="210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440304" y="5800344"/>
            <a:ext cx="413384" cy="224154"/>
          </a:xfrm>
          <a:custGeom>
            <a:avLst/>
            <a:gdLst/>
            <a:ahLst/>
            <a:cxnLst/>
            <a:rect l="l" t="t" r="r" b="b"/>
            <a:pathLst>
              <a:path w="413385" h="224154">
                <a:moveTo>
                  <a:pt x="266192" y="149097"/>
                </a:moveTo>
                <a:lnTo>
                  <a:pt x="219582" y="149097"/>
                </a:lnTo>
                <a:lnTo>
                  <a:pt x="219582" y="214248"/>
                </a:lnTo>
                <a:lnTo>
                  <a:pt x="220980" y="217804"/>
                </a:lnTo>
                <a:lnTo>
                  <a:pt x="226187" y="222757"/>
                </a:lnTo>
                <a:lnTo>
                  <a:pt x="229869" y="224027"/>
                </a:lnTo>
                <a:lnTo>
                  <a:pt x="373125" y="224027"/>
                </a:lnTo>
                <a:lnTo>
                  <a:pt x="376808" y="222757"/>
                </a:lnTo>
                <a:lnTo>
                  <a:pt x="379602" y="220344"/>
                </a:lnTo>
                <a:lnTo>
                  <a:pt x="382269" y="217804"/>
                </a:lnTo>
                <a:lnTo>
                  <a:pt x="383667" y="214248"/>
                </a:lnTo>
                <a:lnTo>
                  <a:pt x="383667" y="188340"/>
                </a:lnTo>
                <a:lnTo>
                  <a:pt x="266192" y="188340"/>
                </a:lnTo>
                <a:lnTo>
                  <a:pt x="266192" y="149097"/>
                </a:lnTo>
                <a:close/>
              </a:path>
              <a:path w="413385" h="224154">
                <a:moveTo>
                  <a:pt x="382777" y="13969"/>
                </a:moveTo>
                <a:lnTo>
                  <a:pt x="336422" y="13969"/>
                </a:lnTo>
                <a:lnTo>
                  <a:pt x="336422" y="162813"/>
                </a:lnTo>
                <a:lnTo>
                  <a:pt x="365125" y="162813"/>
                </a:lnTo>
                <a:lnTo>
                  <a:pt x="370586" y="162686"/>
                </a:lnTo>
                <a:lnTo>
                  <a:pt x="374903" y="161289"/>
                </a:lnTo>
                <a:lnTo>
                  <a:pt x="377951" y="158495"/>
                </a:lnTo>
                <a:lnTo>
                  <a:pt x="381126" y="155828"/>
                </a:lnTo>
                <a:lnTo>
                  <a:pt x="382777" y="152018"/>
                </a:lnTo>
                <a:lnTo>
                  <a:pt x="382777" y="96773"/>
                </a:lnTo>
                <a:lnTo>
                  <a:pt x="401955" y="96773"/>
                </a:lnTo>
                <a:lnTo>
                  <a:pt x="405892" y="95630"/>
                </a:lnTo>
                <a:lnTo>
                  <a:pt x="411480" y="91312"/>
                </a:lnTo>
                <a:lnTo>
                  <a:pt x="412876" y="87883"/>
                </a:lnTo>
                <a:lnTo>
                  <a:pt x="413003" y="57150"/>
                </a:lnTo>
                <a:lnTo>
                  <a:pt x="382777" y="57150"/>
                </a:lnTo>
                <a:lnTo>
                  <a:pt x="382777" y="13969"/>
                </a:lnTo>
                <a:close/>
              </a:path>
              <a:path w="413385" h="224154">
                <a:moveTo>
                  <a:pt x="299338" y="58800"/>
                </a:moveTo>
                <a:lnTo>
                  <a:pt x="239394" y="58800"/>
                </a:lnTo>
                <a:lnTo>
                  <a:pt x="228853" y="59054"/>
                </a:lnTo>
                <a:lnTo>
                  <a:pt x="220980" y="61975"/>
                </a:lnTo>
                <a:lnTo>
                  <a:pt x="215772" y="67817"/>
                </a:lnTo>
                <a:lnTo>
                  <a:pt x="210693" y="73659"/>
                </a:lnTo>
                <a:lnTo>
                  <a:pt x="208152" y="81152"/>
                </a:lnTo>
                <a:lnTo>
                  <a:pt x="208152" y="120776"/>
                </a:lnTo>
                <a:lnTo>
                  <a:pt x="239394" y="143382"/>
                </a:lnTo>
                <a:lnTo>
                  <a:pt x="299338" y="143382"/>
                </a:lnTo>
                <a:lnTo>
                  <a:pt x="330453" y="120776"/>
                </a:lnTo>
                <a:lnTo>
                  <a:pt x="330453" y="108457"/>
                </a:lnTo>
                <a:lnTo>
                  <a:pt x="261365" y="108457"/>
                </a:lnTo>
                <a:lnTo>
                  <a:pt x="259206" y="108076"/>
                </a:lnTo>
                <a:lnTo>
                  <a:pt x="257428" y="107187"/>
                </a:lnTo>
                <a:lnTo>
                  <a:pt x="255524" y="106425"/>
                </a:lnTo>
                <a:lnTo>
                  <a:pt x="254634" y="104647"/>
                </a:lnTo>
                <a:lnTo>
                  <a:pt x="254634" y="99440"/>
                </a:lnTo>
                <a:lnTo>
                  <a:pt x="255524" y="97789"/>
                </a:lnTo>
                <a:lnTo>
                  <a:pt x="257428" y="97154"/>
                </a:lnTo>
                <a:lnTo>
                  <a:pt x="259206" y="96519"/>
                </a:lnTo>
                <a:lnTo>
                  <a:pt x="261365" y="96138"/>
                </a:lnTo>
                <a:lnTo>
                  <a:pt x="330453" y="96138"/>
                </a:lnTo>
                <a:lnTo>
                  <a:pt x="330453" y="81152"/>
                </a:lnTo>
                <a:lnTo>
                  <a:pt x="327913" y="73659"/>
                </a:lnTo>
                <a:lnTo>
                  <a:pt x="317753" y="61975"/>
                </a:lnTo>
                <a:lnTo>
                  <a:pt x="309880" y="59054"/>
                </a:lnTo>
                <a:lnTo>
                  <a:pt x="299338" y="58800"/>
                </a:lnTo>
                <a:close/>
              </a:path>
              <a:path w="413385" h="224154">
                <a:moveTo>
                  <a:pt x="276225" y="108330"/>
                </a:moveTo>
                <a:lnTo>
                  <a:pt x="263906" y="108330"/>
                </a:lnTo>
                <a:lnTo>
                  <a:pt x="261365" y="108457"/>
                </a:lnTo>
                <a:lnTo>
                  <a:pt x="278638" y="108457"/>
                </a:lnTo>
                <a:lnTo>
                  <a:pt x="276225" y="108330"/>
                </a:lnTo>
                <a:close/>
              </a:path>
              <a:path w="413385" h="224154">
                <a:moveTo>
                  <a:pt x="330453" y="96138"/>
                </a:moveTo>
                <a:lnTo>
                  <a:pt x="278638" y="96138"/>
                </a:lnTo>
                <a:lnTo>
                  <a:pt x="280543" y="96519"/>
                </a:lnTo>
                <a:lnTo>
                  <a:pt x="283337" y="97789"/>
                </a:lnTo>
                <a:lnTo>
                  <a:pt x="283971" y="99440"/>
                </a:lnTo>
                <a:lnTo>
                  <a:pt x="283971" y="104647"/>
                </a:lnTo>
                <a:lnTo>
                  <a:pt x="283337" y="106425"/>
                </a:lnTo>
                <a:lnTo>
                  <a:pt x="281939" y="107187"/>
                </a:lnTo>
                <a:lnTo>
                  <a:pt x="280543" y="108076"/>
                </a:lnTo>
                <a:lnTo>
                  <a:pt x="278638" y="108457"/>
                </a:lnTo>
                <a:lnTo>
                  <a:pt x="330453" y="108457"/>
                </a:lnTo>
                <a:lnTo>
                  <a:pt x="330453" y="96138"/>
                </a:lnTo>
                <a:close/>
              </a:path>
              <a:path w="413385" h="224154">
                <a:moveTo>
                  <a:pt x="278638" y="96138"/>
                </a:moveTo>
                <a:lnTo>
                  <a:pt x="261365" y="96138"/>
                </a:lnTo>
                <a:lnTo>
                  <a:pt x="263906" y="96265"/>
                </a:lnTo>
                <a:lnTo>
                  <a:pt x="276225" y="96265"/>
                </a:lnTo>
                <a:lnTo>
                  <a:pt x="278638" y="96138"/>
                </a:lnTo>
                <a:close/>
              </a:path>
              <a:path w="413385" h="224154">
                <a:moveTo>
                  <a:pt x="331977" y="18795"/>
                </a:moveTo>
                <a:lnTo>
                  <a:pt x="203834" y="18795"/>
                </a:lnTo>
                <a:lnTo>
                  <a:pt x="203834" y="45211"/>
                </a:lnTo>
                <a:lnTo>
                  <a:pt x="204850" y="48386"/>
                </a:lnTo>
                <a:lnTo>
                  <a:pt x="207009" y="50418"/>
                </a:lnTo>
                <a:lnTo>
                  <a:pt x="209295" y="52323"/>
                </a:lnTo>
                <a:lnTo>
                  <a:pt x="212597" y="53339"/>
                </a:lnTo>
                <a:lnTo>
                  <a:pt x="323214" y="53339"/>
                </a:lnTo>
                <a:lnTo>
                  <a:pt x="326517" y="52323"/>
                </a:lnTo>
                <a:lnTo>
                  <a:pt x="328802" y="50418"/>
                </a:lnTo>
                <a:lnTo>
                  <a:pt x="330962" y="48386"/>
                </a:lnTo>
                <a:lnTo>
                  <a:pt x="331977" y="45211"/>
                </a:lnTo>
                <a:lnTo>
                  <a:pt x="331977" y="18795"/>
                </a:lnTo>
                <a:close/>
              </a:path>
              <a:path w="413385" h="224154">
                <a:moveTo>
                  <a:pt x="292734" y="0"/>
                </a:moveTo>
                <a:lnTo>
                  <a:pt x="246506" y="0"/>
                </a:lnTo>
                <a:lnTo>
                  <a:pt x="246506" y="18795"/>
                </a:lnTo>
                <a:lnTo>
                  <a:pt x="292734" y="18795"/>
                </a:lnTo>
                <a:lnTo>
                  <a:pt x="292734" y="0"/>
                </a:lnTo>
                <a:close/>
              </a:path>
              <a:path w="413385" h="224154">
                <a:moveTo>
                  <a:pt x="145161" y="13969"/>
                </a:moveTo>
                <a:lnTo>
                  <a:pt x="103505" y="13969"/>
                </a:lnTo>
                <a:lnTo>
                  <a:pt x="103505" y="84581"/>
                </a:lnTo>
                <a:lnTo>
                  <a:pt x="80390" y="84581"/>
                </a:lnTo>
                <a:lnTo>
                  <a:pt x="80390" y="109727"/>
                </a:lnTo>
                <a:lnTo>
                  <a:pt x="80518" y="113537"/>
                </a:lnTo>
                <a:lnTo>
                  <a:pt x="81661" y="116712"/>
                </a:lnTo>
                <a:lnTo>
                  <a:pt x="86487" y="121284"/>
                </a:lnTo>
                <a:lnTo>
                  <a:pt x="89662" y="122554"/>
                </a:lnTo>
                <a:lnTo>
                  <a:pt x="103505" y="122554"/>
                </a:lnTo>
                <a:lnTo>
                  <a:pt x="103505" y="223773"/>
                </a:lnTo>
                <a:lnTo>
                  <a:pt x="128650" y="223773"/>
                </a:lnTo>
                <a:lnTo>
                  <a:pt x="134365" y="221614"/>
                </a:lnTo>
                <a:lnTo>
                  <a:pt x="142875" y="213359"/>
                </a:lnTo>
                <a:lnTo>
                  <a:pt x="145033" y="207771"/>
                </a:lnTo>
                <a:lnTo>
                  <a:pt x="145089" y="204783"/>
                </a:lnTo>
                <a:lnTo>
                  <a:pt x="145161" y="13969"/>
                </a:lnTo>
                <a:close/>
              </a:path>
              <a:path w="413385" h="224154">
                <a:moveTo>
                  <a:pt x="73787" y="50037"/>
                </a:moveTo>
                <a:lnTo>
                  <a:pt x="31242" y="50037"/>
                </a:lnTo>
                <a:lnTo>
                  <a:pt x="31118" y="122554"/>
                </a:lnTo>
                <a:lnTo>
                  <a:pt x="30646" y="134739"/>
                </a:lnTo>
                <a:lnTo>
                  <a:pt x="18414" y="172338"/>
                </a:lnTo>
                <a:lnTo>
                  <a:pt x="0" y="184784"/>
                </a:lnTo>
                <a:lnTo>
                  <a:pt x="0" y="223138"/>
                </a:lnTo>
                <a:lnTo>
                  <a:pt x="38274" y="206319"/>
                </a:lnTo>
                <a:lnTo>
                  <a:pt x="52705" y="187959"/>
                </a:lnTo>
                <a:lnTo>
                  <a:pt x="97789" y="187959"/>
                </a:lnTo>
                <a:lnTo>
                  <a:pt x="97789" y="183133"/>
                </a:lnTo>
                <a:lnTo>
                  <a:pt x="92715" y="180181"/>
                </a:lnTo>
                <a:lnTo>
                  <a:pt x="88153" y="175894"/>
                </a:lnTo>
                <a:lnTo>
                  <a:pt x="74285" y="132907"/>
                </a:lnTo>
                <a:lnTo>
                  <a:pt x="73903" y="122554"/>
                </a:lnTo>
                <a:lnTo>
                  <a:pt x="73787" y="50037"/>
                </a:lnTo>
                <a:close/>
              </a:path>
              <a:path w="413385" h="224154">
                <a:moveTo>
                  <a:pt x="97789" y="187959"/>
                </a:moveTo>
                <a:lnTo>
                  <a:pt x="52705" y="187959"/>
                </a:lnTo>
                <a:lnTo>
                  <a:pt x="55631" y="193821"/>
                </a:lnTo>
                <a:lnTo>
                  <a:pt x="84327" y="218312"/>
                </a:lnTo>
                <a:lnTo>
                  <a:pt x="88772" y="220471"/>
                </a:lnTo>
                <a:lnTo>
                  <a:pt x="93344" y="221868"/>
                </a:lnTo>
                <a:lnTo>
                  <a:pt x="97789" y="222630"/>
                </a:lnTo>
                <a:lnTo>
                  <a:pt x="97789" y="187959"/>
                </a:lnTo>
                <a:close/>
              </a:path>
              <a:path w="413385" h="224154">
                <a:moveTo>
                  <a:pt x="96900" y="14477"/>
                </a:moveTo>
                <a:lnTo>
                  <a:pt x="4571" y="14477"/>
                </a:lnTo>
                <a:lnTo>
                  <a:pt x="4571" y="41909"/>
                </a:lnTo>
                <a:lnTo>
                  <a:pt x="5587" y="45211"/>
                </a:lnTo>
                <a:lnTo>
                  <a:pt x="10032" y="49148"/>
                </a:lnTo>
                <a:lnTo>
                  <a:pt x="13334" y="50164"/>
                </a:lnTo>
                <a:lnTo>
                  <a:pt x="17780" y="50037"/>
                </a:lnTo>
                <a:lnTo>
                  <a:pt x="88439" y="50037"/>
                </a:lnTo>
                <a:lnTo>
                  <a:pt x="91439" y="49148"/>
                </a:lnTo>
                <a:lnTo>
                  <a:pt x="93599" y="47116"/>
                </a:lnTo>
                <a:lnTo>
                  <a:pt x="95757" y="45211"/>
                </a:lnTo>
                <a:lnTo>
                  <a:pt x="96900" y="41909"/>
                </a:lnTo>
                <a:lnTo>
                  <a:pt x="96900" y="14477"/>
                </a:lnTo>
                <a:close/>
              </a:path>
              <a:path w="413385" h="224154">
                <a:moveTo>
                  <a:pt x="88439" y="50037"/>
                </a:moveTo>
                <a:lnTo>
                  <a:pt x="83565" y="50037"/>
                </a:lnTo>
                <a:lnTo>
                  <a:pt x="88011" y="50164"/>
                </a:lnTo>
                <a:lnTo>
                  <a:pt x="88439" y="50037"/>
                </a:lnTo>
                <a:close/>
              </a:path>
              <a:path w="413385" h="224154">
                <a:moveTo>
                  <a:pt x="193547" y="13969"/>
                </a:moveTo>
                <a:lnTo>
                  <a:pt x="151256" y="13969"/>
                </a:lnTo>
                <a:lnTo>
                  <a:pt x="151256" y="223773"/>
                </a:lnTo>
                <a:lnTo>
                  <a:pt x="174497" y="223773"/>
                </a:lnTo>
                <a:lnTo>
                  <a:pt x="180975" y="221106"/>
                </a:lnTo>
                <a:lnTo>
                  <a:pt x="191007" y="210311"/>
                </a:lnTo>
                <a:lnTo>
                  <a:pt x="193547" y="204215"/>
                </a:lnTo>
                <a:lnTo>
                  <a:pt x="193547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3088" y="62461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5"/>
                </a:lnTo>
                <a:lnTo>
                  <a:pt x="6057" y="130175"/>
                </a:lnTo>
                <a:lnTo>
                  <a:pt x="9728" y="131318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8015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8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21" y="79248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210" y="102997"/>
                </a:lnTo>
                <a:lnTo>
                  <a:pt x="291973" y="107569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0"/>
                </a:lnTo>
                <a:lnTo>
                  <a:pt x="215493" y="35433"/>
                </a:lnTo>
                <a:lnTo>
                  <a:pt x="218821" y="36449"/>
                </a:lnTo>
                <a:lnTo>
                  <a:pt x="223266" y="36322"/>
                </a:lnTo>
                <a:lnTo>
                  <a:pt x="293976" y="36322"/>
                </a:lnTo>
                <a:lnTo>
                  <a:pt x="296887" y="35433"/>
                </a:lnTo>
                <a:lnTo>
                  <a:pt x="299072" y="33400"/>
                </a:lnTo>
                <a:lnTo>
                  <a:pt x="301269" y="31496"/>
                </a:lnTo>
                <a:lnTo>
                  <a:pt x="302374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6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6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08177" y="6248400"/>
            <a:ext cx="249173" cy="2030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20521" y="63439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05052" y="6246114"/>
            <a:ext cx="401320" cy="211454"/>
          </a:xfrm>
          <a:custGeom>
            <a:avLst/>
            <a:gdLst/>
            <a:ahLst/>
            <a:cxnLst/>
            <a:rect l="l" t="t" r="r" b="b"/>
            <a:pathLst>
              <a:path w="401319" h="211454">
                <a:moveTo>
                  <a:pt x="146050" y="120776"/>
                </a:moveTo>
                <a:lnTo>
                  <a:pt x="48767" y="120776"/>
                </a:lnTo>
                <a:lnTo>
                  <a:pt x="40933" y="121320"/>
                </a:lnTo>
                <a:lnTo>
                  <a:pt x="11626" y="146377"/>
                </a:lnTo>
                <a:lnTo>
                  <a:pt x="10794" y="153924"/>
                </a:lnTo>
                <a:lnTo>
                  <a:pt x="10794" y="178053"/>
                </a:lnTo>
                <a:lnTo>
                  <a:pt x="33813" y="209042"/>
                </a:lnTo>
                <a:lnTo>
                  <a:pt x="48767" y="211200"/>
                </a:lnTo>
                <a:lnTo>
                  <a:pt x="146050" y="211200"/>
                </a:lnTo>
                <a:lnTo>
                  <a:pt x="181149" y="192278"/>
                </a:lnTo>
                <a:lnTo>
                  <a:pt x="184022" y="178053"/>
                </a:lnTo>
                <a:lnTo>
                  <a:pt x="184022" y="174625"/>
                </a:lnTo>
                <a:lnTo>
                  <a:pt x="64261" y="174625"/>
                </a:lnTo>
                <a:lnTo>
                  <a:pt x="61213" y="173862"/>
                </a:lnTo>
                <a:lnTo>
                  <a:pt x="59562" y="172338"/>
                </a:lnTo>
                <a:lnTo>
                  <a:pt x="58038" y="170814"/>
                </a:lnTo>
                <a:lnTo>
                  <a:pt x="57276" y="168910"/>
                </a:lnTo>
                <a:lnTo>
                  <a:pt x="57403" y="166497"/>
                </a:lnTo>
                <a:lnTo>
                  <a:pt x="57403" y="164846"/>
                </a:lnTo>
                <a:lnTo>
                  <a:pt x="68834" y="156590"/>
                </a:lnTo>
                <a:lnTo>
                  <a:pt x="184022" y="156590"/>
                </a:lnTo>
                <a:lnTo>
                  <a:pt x="184022" y="153924"/>
                </a:lnTo>
                <a:lnTo>
                  <a:pt x="161210" y="122936"/>
                </a:lnTo>
                <a:lnTo>
                  <a:pt x="154029" y="121320"/>
                </a:lnTo>
                <a:lnTo>
                  <a:pt x="146050" y="120776"/>
                </a:lnTo>
                <a:close/>
              </a:path>
              <a:path w="401319" h="211454">
                <a:moveTo>
                  <a:pt x="184022" y="156590"/>
                </a:moveTo>
                <a:lnTo>
                  <a:pt x="125984" y="156590"/>
                </a:lnTo>
                <a:lnTo>
                  <a:pt x="130809" y="156718"/>
                </a:lnTo>
                <a:lnTo>
                  <a:pt x="133857" y="157480"/>
                </a:lnTo>
                <a:lnTo>
                  <a:pt x="135381" y="158876"/>
                </a:lnTo>
                <a:lnTo>
                  <a:pt x="136906" y="160400"/>
                </a:lnTo>
                <a:lnTo>
                  <a:pt x="137540" y="162433"/>
                </a:lnTo>
                <a:lnTo>
                  <a:pt x="137413" y="164846"/>
                </a:lnTo>
                <a:lnTo>
                  <a:pt x="137413" y="166497"/>
                </a:lnTo>
                <a:lnTo>
                  <a:pt x="137540" y="168910"/>
                </a:lnTo>
                <a:lnTo>
                  <a:pt x="136906" y="170814"/>
                </a:lnTo>
                <a:lnTo>
                  <a:pt x="133857" y="173862"/>
                </a:lnTo>
                <a:lnTo>
                  <a:pt x="130809" y="174625"/>
                </a:lnTo>
                <a:lnTo>
                  <a:pt x="184022" y="174625"/>
                </a:lnTo>
                <a:lnTo>
                  <a:pt x="184022" y="156590"/>
                </a:lnTo>
                <a:close/>
              </a:path>
              <a:path w="401319" h="211454">
                <a:moveTo>
                  <a:pt x="262889" y="140208"/>
                </a:moveTo>
                <a:lnTo>
                  <a:pt x="216153" y="140208"/>
                </a:lnTo>
                <a:lnTo>
                  <a:pt x="216153" y="195961"/>
                </a:lnTo>
                <a:lnTo>
                  <a:pt x="226567" y="210312"/>
                </a:lnTo>
                <a:lnTo>
                  <a:pt x="379348" y="210312"/>
                </a:lnTo>
                <a:lnTo>
                  <a:pt x="383031" y="209041"/>
                </a:lnTo>
                <a:lnTo>
                  <a:pt x="385825" y="206628"/>
                </a:lnTo>
                <a:lnTo>
                  <a:pt x="388492" y="204088"/>
                </a:lnTo>
                <a:lnTo>
                  <a:pt x="389890" y="200533"/>
                </a:lnTo>
                <a:lnTo>
                  <a:pt x="389890" y="174878"/>
                </a:lnTo>
                <a:lnTo>
                  <a:pt x="262889" y="174878"/>
                </a:lnTo>
                <a:lnTo>
                  <a:pt x="262889" y="140208"/>
                </a:lnTo>
                <a:close/>
              </a:path>
              <a:path w="401319" h="211454">
                <a:moveTo>
                  <a:pt x="312673" y="121158"/>
                </a:moveTo>
                <a:lnTo>
                  <a:pt x="268731" y="121158"/>
                </a:lnTo>
                <a:lnTo>
                  <a:pt x="268731" y="165735"/>
                </a:lnTo>
                <a:lnTo>
                  <a:pt x="304038" y="165735"/>
                </a:lnTo>
                <a:lnTo>
                  <a:pt x="307339" y="164973"/>
                </a:lnTo>
                <a:lnTo>
                  <a:pt x="309498" y="163195"/>
                </a:lnTo>
                <a:lnTo>
                  <a:pt x="311657" y="161544"/>
                </a:lnTo>
                <a:lnTo>
                  <a:pt x="312673" y="158750"/>
                </a:lnTo>
                <a:lnTo>
                  <a:pt x="312673" y="121158"/>
                </a:lnTo>
                <a:close/>
              </a:path>
              <a:path w="401319" h="211454">
                <a:moveTo>
                  <a:pt x="363220" y="121158"/>
                </a:moveTo>
                <a:lnTo>
                  <a:pt x="319278" y="121158"/>
                </a:lnTo>
                <a:lnTo>
                  <a:pt x="319278" y="165735"/>
                </a:lnTo>
                <a:lnTo>
                  <a:pt x="354584" y="165735"/>
                </a:lnTo>
                <a:lnTo>
                  <a:pt x="357885" y="164973"/>
                </a:lnTo>
                <a:lnTo>
                  <a:pt x="360045" y="163195"/>
                </a:lnTo>
                <a:lnTo>
                  <a:pt x="362203" y="161544"/>
                </a:lnTo>
                <a:lnTo>
                  <a:pt x="363220" y="158750"/>
                </a:lnTo>
                <a:lnTo>
                  <a:pt x="363220" y="121158"/>
                </a:lnTo>
                <a:close/>
              </a:path>
              <a:path w="401319" h="211454">
                <a:moveTo>
                  <a:pt x="401320" y="86487"/>
                </a:moveTo>
                <a:lnTo>
                  <a:pt x="205231" y="86487"/>
                </a:lnTo>
                <a:lnTo>
                  <a:pt x="205231" y="112140"/>
                </a:lnTo>
                <a:lnTo>
                  <a:pt x="206501" y="115697"/>
                </a:lnTo>
                <a:lnTo>
                  <a:pt x="208914" y="117856"/>
                </a:lnTo>
                <a:lnTo>
                  <a:pt x="211328" y="120141"/>
                </a:lnTo>
                <a:lnTo>
                  <a:pt x="215010" y="121285"/>
                </a:lnTo>
                <a:lnTo>
                  <a:pt x="219836" y="121158"/>
                </a:lnTo>
                <a:lnTo>
                  <a:pt x="392077" y="121158"/>
                </a:lnTo>
                <a:lnTo>
                  <a:pt x="395350" y="120141"/>
                </a:lnTo>
                <a:lnTo>
                  <a:pt x="397764" y="117856"/>
                </a:lnTo>
                <a:lnTo>
                  <a:pt x="400177" y="115697"/>
                </a:lnTo>
                <a:lnTo>
                  <a:pt x="401320" y="112140"/>
                </a:lnTo>
                <a:lnTo>
                  <a:pt x="401320" y="86487"/>
                </a:lnTo>
                <a:close/>
              </a:path>
              <a:path w="401319" h="211454">
                <a:moveTo>
                  <a:pt x="392077" y="121158"/>
                </a:moveTo>
                <a:lnTo>
                  <a:pt x="386715" y="121158"/>
                </a:lnTo>
                <a:lnTo>
                  <a:pt x="391667" y="121285"/>
                </a:lnTo>
                <a:lnTo>
                  <a:pt x="392077" y="121158"/>
                </a:lnTo>
                <a:close/>
              </a:path>
              <a:path w="401319" h="211454">
                <a:moveTo>
                  <a:pt x="181482" y="87375"/>
                </a:moveTo>
                <a:lnTo>
                  <a:pt x="135128" y="87375"/>
                </a:lnTo>
                <a:lnTo>
                  <a:pt x="135128" y="115697"/>
                </a:lnTo>
                <a:lnTo>
                  <a:pt x="169417" y="115697"/>
                </a:lnTo>
                <a:lnTo>
                  <a:pt x="173609" y="114173"/>
                </a:lnTo>
                <a:lnTo>
                  <a:pt x="176784" y="111506"/>
                </a:lnTo>
                <a:lnTo>
                  <a:pt x="179831" y="108712"/>
                </a:lnTo>
                <a:lnTo>
                  <a:pt x="181482" y="104901"/>
                </a:lnTo>
                <a:lnTo>
                  <a:pt x="181482" y="87375"/>
                </a:lnTo>
                <a:close/>
              </a:path>
              <a:path w="401319" h="211454">
                <a:moveTo>
                  <a:pt x="181482" y="35178"/>
                </a:moveTo>
                <a:lnTo>
                  <a:pt x="118236" y="35178"/>
                </a:lnTo>
                <a:lnTo>
                  <a:pt x="118236" y="43180"/>
                </a:lnTo>
                <a:lnTo>
                  <a:pt x="131190" y="52197"/>
                </a:lnTo>
                <a:lnTo>
                  <a:pt x="135128" y="52197"/>
                </a:lnTo>
                <a:lnTo>
                  <a:pt x="135128" y="57912"/>
                </a:lnTo>
                <a:lnTo>
                  <a:pt x="118236" y="57912"/>
                </a:lnTo>
                <a:lnTo>
                  <a:pt x="118236" y="76200"/>
                </a:lnTo>
                <a:lnTo>
                  <a:pt x="118490" y="77724"/>
                </a:lnTo>
                <a:lnTo>
                  <a:pt x="118872" y="79121"/>
                </a:lnTo>
                <a:lnTo>
                  <a:pt x="117475" y="79248"/>
                </a:lnTo>
                <a:lnTo>
                  <a:pt x="115950" y="79248"/>
                </a:lnTo>
                <a:lnTo>
                  <a:pt x="114553" y="79375"/>
                </a:lnTo>
                <a:lnTo>
                  <a:pt x="0" y="79375"/>
                </a:lnTo>
                <a:lnTo>
                  <a:pt x="0" y="106680"/>
                </a:lnTo>
                <a:lnTo>
                  <a:pt x="1142" y="109855"/>
                </a:lnTo>
                <a:lnTo>
                  <a:pt x="3301" y="111887"/>
                </a:lnTo>
                <a:lnTo>
                  <a:pt x="5460" y="113791"/>
                </a:lnTo>
                <a:lnTo>
                  <a:pt x="8889" y="114808"/>
                </a:lnTo>
                <a:lnTo>
                  <a:pt x="106172" y="114808"/>
                </a:lnTo>
                <a:lnTo>
                  <a:pt x="128904" y="111633"/>
                </a:lnTo>
                <a:lnTo>
                  <a:pt x="128904" y="87375"/>
                </a:lnTo>
                <a:lnTo>
                  <a:pt x="181482" y="87375"/>
                </a:lnTo>
                <a:lnTo>
                  <a:pt x="181482" y="35178"/>
                </a:lnTo>
                <a:close/>
              </a:path>
              <a:path w="401319" h="211454">
                <a:moveTo>
                  <a:pt x="56260" y="36322"/>
                </a:moveTo>
                <a:lnTo>
                  <a:pt x="11175" y="36322"/>
                </a:lnTo>
                <a:lnTo>
                  <a:pt x="13334" y="79375"/>
                </a:lnTo>
                <a:lnTo>
                  <a:pt x="57911" y="79375"/>
                </a:lnTo>
                <a:lnTo>
                  <a:pt x="56260" y="36322"/>
                </a:lnTo>
                <a:close/>
              </a:path>
              <a:path w="401319" h="211454">
                <a:moveTo>
                  <a:pt x="112013" y="36322"/>
                </a:moveTo>
                <a:lnTo>
                  <a:pt x="67182" y="36322"/>
                </a:lnTo>
                <a:lnTo>
                  <a:pt x="65912" y="79375"/>
                </a:lnTo>
                <a:lnTo>
                  <a:pt x="110235" y="79375"/>
                </a:lnTo>
                <a:lnTo>
                  <a:pt x="112013" y="36322"/>
                </a:lnTo>
                <a:close/>
              </a:path>
              <a:path w="401319" h="211454">
                <a:moveTo>
                  <a:pt x="123697" y="762"/>
                </a:moveTo>
                <a:lnTo>
                  <a:pt x="1142" y="762"/>
                </a:lnTo>
                <a:lnTo>
                  <a:pt x="1142" y="28701"/>
                </a:lnTo>
                <a:lnTo>
                  <a:pt x="2159" y="31750"/>
                </a:lnTo>
                <a:lnTo>
                  <a:pt x="4190" y="33655"/>
                </a:lnTo>
                <a:lnTo>
                  <a:pt x="4953" y="34416"/>
                </a:lnTo>
                <a:lnTo>
                  <a:pt x="5968" y="35051"/>
                </a:lnTo>
                <a:lnTo>
                  <a:pt x="7111" y="35560"/>
                </a:lnTo>
                <a:lnTo>
                  <a:pt x="8381" y="35940"/>
                </a:lnTo>
                <a:lnTo>
                  <a:pt x="9778" y="36322"/>
                </a:lnTo>
                <a:lnTo>
                  <a:pt x="114553" y="36322"/>
                </a:lnTo>
                <a:lnTo>
                  <a:pt x="116585" y="35940"/>
                </a:lnTo>
                <a:lnTo>
                  <a:pt x="118236" y="35178"/>
                </a:lnTo>
                <a:lnTo>
                  <a:pt x="181482" y="35178"/>
                </a:lnTo>
                <a:lnTo>
                  <a:pt x="181482" y="22860"/>
                </a:lnTo>
                <a:lnTo>
                  <a:pt x="123697" y="22860"/>
                </a:lnTo>
                <a:lnTo>
                  <a:pt x="123697" y="762"/>
                </a:lnTo>
                <a:close/>
              </a:path>
              <a:path w="401319" h="211454">
                <a:moveTo>
                  <a:pt x="181482" y="253"/>
                </a:moveTo>
                <a:lnTo>
                  <a:pt x="135128" y="253"/>
                </a:lnTo>
                <a:lnTo>
                  <a:pt x="135128" y="22860"/>
                </a:lnTo>
                <a:lnTo>
                  <a:pt x="181482" y="22860"/>
                </a:lnTo>
                <a:lnTo>
                  <a:pt x="181482" y="253"/>
                </a:lnTo>
                <a:close/>
              </a:path>
              <a:path w="401319" h="211454">
                <a:moveTo>
                  <a:pt x="389762" y="0"/>
                </a:moveTo>
                <a:lnTo>
                  <a:pt x="215519" y="0"/>
                </a:lnTo>
                <a:lnTo>
                  <a:pt x="215772" y="21082"/>
                </a:lnTo>
                <a:lnTo>
                  <a:pt x="215900" y="25526"/>
                </a:lnTo>
                <a:lnTo>
                  <a:pt x="217297" y="29083"/>
                </a:lnTo>
                <a:lnTo>
                  <a:pt x="222631" y="33909"/>
                </a:lnTo>
                <a:lnTo>
                  <a:pt x="225932" y="35178"/>
                </a:lnTo>
                <a:lnTo>
                  <a:pt x="343280" y="35178"/>
                </a:lnTo>
                <a:lnTo>
                  <a:pt x="343270" y="47498"/>
                </a:lnTo>
                <a:lnTo>
                  <a:pt x="342772" y="53721"/>
                </a:lnTo>
                <a:lnTo>
                  <a:pt x="340741" y="67945"/>
                </a:lnTo>
                <a:lnTo>
                  <a:pt x="339090" y="74422"/>
                </a:lnTo>
                <a:lnTo>
                  <a:pt x="336930" y="80518"/>
                </a:lnTo>
                <a:lnTo>
                  <a:pt x="381253" y="80518"/>
                </a:lnTo>
                <a:lnTo>
                  <a:pt x="389762" y="39497"/>
                </a:lnTo>
                <a:lnTo>
                  <a:pt x="38976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75586" y="6245859"/>
            <a:ext cx="401955" cy="210820"/>
          </a:xfrm>
          <a:custGeom>
            <a:avLst/>
            <a:gdLst/>
            <a:ahLst/>
            <a:cxnLst/>
            <a:rect l="l" t="t" r="r" b="b"/>
            <a:pathLst>
              <a:path w="401955" h="210820">
                <a:moveTo>
                  <a:pt x="181863" y="121412"/>
                </a:moveTo>
                <a:lnTo>
                  <a:pt x="16129" y="121412"/>
                </a:lnTo>
                <a:lnTo>
                  <a:pt x="16256" y="200787"/>
                </a:lnTo>
                <a:lnTo>
                  <a:pt x="17525" y="204342"/>
                </a:lnTo>
                <a:lnTo>
                  <a:pt x="20065" y="206882"/>
                </a:lnTo>
                <a:lnTo>
                  <a:pt x="22732" y="209295"/>
                </a:lnTo>
                <a:lnTo>
                  <a:pt x="26288" y="210565"/>
                </a:lnTo>
                <a:lnTo>
                  <a:pt x="171831" y="210565"/>
                </a:lnTo>
                <a:lnTo>
                  <a:pt x="175387" y="209295"/>
                </a:lnTo>
                <a:lnTo>
                  <a:pt x="178054" y="206882"/>
                </a:lnTo>
                <a:lnTo>
                  <a:pt x="180594" y="204342"/>
                </a:lnTo>
                <a:lnTo>
                  <a:pt x="181863" y="200787"/>
                </a:lnTo>
                <a:lnTo>
                  <a:pt x="181863" y="174878"/>
                </a:lnTo>
                <a:lnTo>
                  <a:pt x="62356" y="174878"/>
                </a:lnTo>
                <a:lnTo>
                  <a:pt x="62356" y="157099"/>
                </a:lnTo>
                <a:lnTo>
                  <a:pt x="181863" y="157099"/>
                </a:lnTo>
                <a:lnTo>
                  <a:pt x="181863" y="121412"/>
                </a:lnTo>
                <a:close/>
              </a:path>
              <a:path w="401955" h="210820">
                <a:moveTo>
                  <a:pt x="181863" y="157099"/>
                </a:moveTo>
                <a:lnTo>
                  <a:pt x="135508" y="157099"/>
                </a:lnTo>
                <a:lnTo>
                  <a:pt x="135508" y="174878"/>
                </a:lnTo>
                <a:lnTo>
                  <a:pt x="181863" y="174878"/>
                </a:lnTo>
                <a:lnTo>
                  <a:pt x="181863" y="157099"/>
                </a:lnTo>
                <a:close/>
              </a:path>
              <a:path w="401955" h="210820">
                <a:moveTo>
                  <a:pt x="328168" y="147954"/>
                </a:moveTo>
                <a:lnTo>
                  <a:pt x="281686" y="147954"/>
                </a:lnTo>
                <a:lnTo>
                  <a:pt x="281686" y="210312"/>
                </a:lnTo>
                <a:lnTo>
                  <a:pt x="309371" y="210312"/>
                </a:lnTo>
                <a:lnTo>
                  <a:pt x="314451" y="210185"/>
                </a:lnTo>
                <a:lnTo>
                  <a:pt x="318896" y="208661"/>
                </a:lnTo>
                <a:lnTo>
                  <a:pt x="322452" y="205486"/>
                </a:lnTo>
                <a:lnTo>
                  <a:pt x="326136" y="202311"/>
                </a:lnTo>
                <a:lnTo>
                  <a:pt x="328040" y="198374"/>
                </a:lnTo>
                <a:lnTo>
                  <a:pt x="328168" y="193675"/>
                </a:lnTo>
                <a:lnTo>
                  <a:pt x="328168" y="147954"/>
                </a:lnTo>
                <a:close/>
              </a:path>
              <a:path w="401955" h="210820">
                <a:moveTo>
                  <a:pt x="401574" y="112775"/>
                </a:moveTo>
                <a:lnTo>
                  <a:pt x="205358" y="112775"/>
                </a:lnTo>
                <a:lnTo>
                  <a:pt x="205358" y="138937"/>
                </a:lnTo>
                <a:lnTo>
                  <a:pt x="206629" y="142493"/>
                </a:lnTo>
                <a:lnTo>
                  <a:pt x="209042" y="144652"/>
                </a:lnTo>
                <a:lnTo>
                  <a:pt x="211455" y="146938"/>
                </a:lnTo>
                <a:lnTo>
                  <a:pt x="215137" y="147954"/>
                </a:lnTo>
                <a:lnTo>
                  <a:pt x="391794" y="147954"/>
                </a:lnTo>
                <a:lnTo>
                  <a:pt x="395477" y="146938"/>
                </a:lnTo>
                <a:lnTo>
                  <a:pt x="397890" y="144652"/>
                </a:lnTo>
                <a:lnTo>
                  <a:pt x="400304" y="142493"/>
                </a:lnTo>
                <a:lnTo>
                  <a:pt x="401574" y="138937"/>
                </a:lnTo>
                <a:lnTo>
                  <a:pt x="401574" y="112775"/>
                </a:lnTo>
                <a:close/>
              </a:path>
              <a:path w="401955" h="210820">
                <a:moveTo>
                  <a:pt x="87249" y="36194"/>
                </a:moveTo>
                <a:lnTo>
                  <a:pt x="38354" y="36194"/>
                </a:lnTo>
                <a:lnTo>
                  <a:pt x="36706" y="45741"/>
                </a:lnTo>
                <a:lnTo>
                  <a:pt x="34202" y="53848"/>
                </a:lnTo>
                <a:lnTo>
                  <a:pt x="0" y="78739"/>
                </a:lnTo>
                <a:lnTo>
                  <a:pt x="0" y="116204"/>
                </a:lnTo>
                <a:lnTo>
                  <a:pt x="44743" y="103891"/>
                </a:lnTo>
                <a:lnTo>
                  <a:pt x="63245" y="87122"/>
                </a:lnTo>
                <a:lnTo>
                  <a:pt x="124332" y="87122"/>
                </a:lnTo>
                <a:lnTo>
                  <a:pt x="124332" y="78739"/>
                </a:lnTo>
                <a:lnTo>
                  <a:pt x="117189" y="77263"/>
                </a:lnTo>
                <a:lnTo>
                  <a:pt x="110426" y="74549"/>
                </a:lnTo>
                <a:lnTo>
                  <a:pt x="88011" y="43052"/>
                </a:lnTo>
                <a:lnTo>
                  <a:pt x="87249" y="36194"/>
                </a:lnTo>
                <a:close/>
              </a:path>
              <a:path w="401955" h="210820">
                <a:moveTo>
                  <a:pt x="124332" y="87122"/>
                </a:moveTo>
                <a:lnTo>
                  <a:pt x="63245" y="87122"/>
                </a:lnTo>
                <a:lnTo>
                  <a:pt x="67579" y="93362"/>
                </a:lnTo>
                <a:lnTo>
                  <a:pt x="101345" y="112775"/>
                </a:lnTo>
                <a:lnTo>
                  <a:pt x="124332" y="116204"/>
                </a:lnTo>
                <a:lnTo>
                  <a:pt x="124332" y="87122"/>
                </a:lnTo>
                <a:close/>
              </a:path>
              <a:path w="401955" h="210820">
                <a:moveTo>
                  <a:pt x="181863" y="507"/>
                </a:moveTo>
                <a:lnTo>
                  <a:pt x="135508" y="507"/>
                </a:lnTo>
                <a:lnTo>
                  <a:pt x="135508" y="40259"/>
                </a:lnTo>
                <a:lnTo>
                  <a:pt x="110617" y="40259"/>
                </a:lnTo>
                <a:lnTo>
                  <a:pt x="110617" y="65659"/>
                </a:lnTo>
                <a:lnTo>
                  <a:pt x="111887" y="68706"/>
                </a:lnTo>
                <a:lnTo>
                  <a:pt x="116712" y="73278"/>
                </a:lnTo>
                <a:lnTo>
                  <a:pt x="119761" y="74549"/>
                </a:lnTo>
                <a:lnTo>
                  <a:pt x="135508" y="74549"/>
                </a:lnTo>
                <a:lnTo>
                  <a:pt x="135508" y="115697"/>
                </a:lnTo>
                <a:lnTo>
                  <a:pt x="169799" y="115697"/>
                </a:lnTo>
                <a:lnTo>
                  <a:pt x="173989" y="114300"/>
                </a:lnTo>
                <a:lnTo>
                  <a:pt x="177164" y="111505"/>
                </a:lnTo>
                <a:lnTo>
                  <a:pt x="180212" y="108712"/>
                </a:lnTo>
                <a:lnTo>
                  <a:pt x="181863" y="104901"/>
                </a:lnTo>
                <a:lnTo>
                  <a:pt x="181863" y="507"/>
                </a:lnTo>
                <a:close/>
              </a:path>
              <a:path w="401955" h="210820">
                <a:moveTo>
                  <a:pt x="123189" y="1015"/>
                </a:moveTo>
                <a:lnTo>
                  <a:pt x="635" y="1015"/>
                </a:lnTo>
                <a:lnTo>
                  <a:pt x="635" y="28066"/>
                </a:lnTo>
                <a:lnTo>
                  <a:pt x="1777" y="31241"/>
                </a:lnTo>
                <a:lnTo>
                  <a:pt x="3937" y="33274"/>
                </a:lnTo>
                <a:lnTo>
                  <a:pt x="6095" y="35178"/>
                </a:lnTo>
                <a:lnTo>
                  <a:pt x="9398" y="36194"/>
                </a:lnTo>
                <a:lnTo>
                  <a:pt x="114300" y="36194"/>
                </a:lnTo>
                <a:lnTo>
                  <a:pt x="117729" y="35178"/>
                </a:lnTo>
                <a:lnTo>
                  <a:pt x="119887" y="33274"/>
                </a:lnTo>
                <a:lnTo>
                  <a:pt x="122046" y="31241"/>
                </a:lnTo>
                <a:lnTo>
                  <a:pt x="123189" y="28066"/>
                </a:lnTo>
                <a:lnTo>
                  <a:pt x="123189" y="1015"/>
                </a:lnTo>
                <a:close/>
              </a:path>
              <a:path w="401955" h="210820">
                <a:moveTo>
                  <a:pt x="327279" y="0"/>
                </a:moveTo>
                <a:lnTo>
                  <a:pt x="280543" y="0"/>
                </a:lnTo>
                <a:lnTo>
                  <a:pt x="280543" y="15366"/>
                </a:lnTo>
                <a:lnTo>
                  <a:pt x="279233" y="27511"/>
                </a:lnTo>
                <a:lnTo>
                  <a:pt x="247207" y="61686"/>
                </a:lnTo>
                <a:lnTo>
                  <a:pt x="212470" y="69723"/>
                </a:lnTo>
                <a:lnTo>
                  <a:pt x="212470" y="105663"/>
                </a:lnTo>
                <a:lnTo>
                  <a:pt x="253976" y="98591"/>
                </a:lnTo>
                <a:lnTo>
                  <a:pt x="289687" y="79501"/>
                </a:lnTo>
                <a:lnTo>
                  <a:pt x="303911" y="63880"/>
                </a:lnTo>
                <a:lnTo>
                  <a:pt x="366206" y="63880"/>
                </a:lnTo>
                <a:lnTo>
                  <a:pt x="332755" y="38227"/>
                </a:lnTo>
                <a:lnTo>
                  <a:pt x="327279" y="15366"/>
                </a:lnTo>
                <a:lnTo>
                  <a:pt x="327279" y="0"/>
                </a:lnTo>
                <a:close/>
              </a:path>
              <a:path w="401955" h="210820">
                <a:moveTo>
                  <a:pt x="366206" y="63880"/>
                </a:moveTo>
                <a:lnTo>
                  <a:pt x="303911" y="63880"/>
                </a:lnTo>
                <a:lnTo>
                  <a:pt x="307213" y="69468"/>
                </a:lnTo>
                <a:lnTo>
                  <a:pt x="340232" y="93090"/>
                </a:lnTo>
                <a:lnTo>
                  <a:pt x="381222" y="104901"/>
                </a:lnTo>
                <a:lnTo>
                  <a:pt x="395350" y="105663"/>
                </a:lnTo>
                <a:lnTo>
                  <a:pt x="395350" y="69723"/>
                </a:lnTo>
                <a:lnTo>
                  <a:pt x="383613" y="68837"/>
                </a:lnTo>
                <a:lnTo>
                  <a:pt x="372030" y="66167"/>
                </a:lnTo>
                <a:lnTo>
                  <a:pt x="366206" y="6388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3088" y="6678168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4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4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1"/>
                </a:lnTo>
                <a:lnTo>
                  <a:pt x="287210" y="102996"/>
                </a:lnTo>
                <a:lnTo>
                  <a:pt x="291973" y="107568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16890" y="165353"/>
                </a:lnTo>
                <a:lnTo>
                  <a:pt x="213258" y="168401"/>
                </a:lnTo>
                <a:lnTo>
                  <a:pt x="209448" y="170179"/>
                </a:lnTo>
                <a:lnTo>
                  <a:pt x="205435" y="171068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499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08177" y="6681596"/>
            <a:ext cx="247573" cy="1997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20521" y="6775985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01241" y="6677532"/>
            <a:ext cx="612775" cy="211454"/>
          </a:xfrm>
          <a:custGeom>
            <a:avLst/>
            <a:gdLst/>
            <a:ahLst/>
            <a:cxnLst/>
            <a:rect l="l" t="t" r="r" b="b"/>
            <a:pathLst>
              <a:path w="612775" h="211454">
                <a:moveTo>
                  <a:pt x="266192" y="122682"/>
                </a:moveTo>
                <a:lnTo>
                  <a:pt x="219837" y="122682"/>
                </a:lnTo>
                <a:lnTo>
                  <a:pt x="219837" y="201168"/>
                </a:lnTo>
                <a:lnTo>
                  <a:pt x="221107" y="204724"/>
                </a:lnTo>
                <a:lnTo>
                  <a:pt x="223647" y="207137"/>
                </a:lnTo>
                <a:lnTo>
                  <a:pt x="226060" y="209677"/>
                </a:lnTo>
                <a:lnTo>
                  <a:pt x="229743" y="210947"/>
                </a:lnTo>
                <a:lnTo>
                  <a:pt x="383413" y="210947"/>
                </a:lnTo>
                <a:lnTo>
                  <a:pt x="387096" y="209677"/>
                </a:lnTo>
                <a:lnTo>
                  <a:pt x="389635" y="207137"/>
                </a:lnTo>
                <a:lnTo>
                  <a:pt x="392176" y="204724"/>
                </a:lnTo>
                <a:lnTo>
                  <a:pt x="393446" y="201168"/>
                </a:lnTo>
                <a:lnTo>
                  <a:pt x="393572" y="176276"/>
                </a:lnTo>
                <a:lnTo>
                  <a:pt x="266192" y="176276"/>
                </a:lnTo>
                <a:lnTo>
                  <a:pt x="266192" y="166878"/>
                </a:lnTo>
                <a:lnTo>
                  <a:pt x="393572" y="166878"/>
                </a:lnTo>
                <a:lnTo>
                  <a:pt x="393572" y="133731"/>
                </a:lnTo>
                <a:lnTo>
                  <a:pt x="266192" y="133731"/>
                </a:lnTo>
                <a:lnTo>
                  <a:pt x="266192" y="122682"/>
                </a:lnTo>
                <a:close/>
              </a:path>
              <a:path w="612775" h="211454">
                <a:moveTo>
                  <a:pt x="393572" y="166878"/>
                </a:moveTo>
                <a:lnTo>
                  <a:pt x="347345" y="166878"/>
                </a:lnTo>
                <a:lnTo>
                  <a:pt x="347345" y="176276"/>
                </a:lnTo>
                <a:lnTo>
                  <a:pt x="393572" y="176276"/>
                </a:lnTo>
                <a:lnTo>
                  <a:pt x="393572" y="166878"/>
                </a:lnTo>
                <a:close/>
              </a:path>
              <a:path w="612775" h="211454">
                <a:moveTo>
                  <a:pt x="393572" y="122682"/>
                </a:moveTo>
                <a:lnTo>
                  <a:pt x="347091" y="122682"/>
                </a:lnTo>
                <a:lnTo>
                  <a:pt x="347091" y="133731"/>
                </a:lnTo>
                <a:lnTo>
                  <a:pt x="393572" y="133731"/>
                </a:lnTo>
                <a:lnTo>
                  <a:pt x="393572" y="122682"/>
                </a:lnTo>
                <a:close/>
              </a:path>
              <a:path w="612775" h="211454">
                <a:moveTo>
                  <a:pt x="600837" y="118872"/>
                </a:moveTo>
                <a:lnTo>
                  <a:pt x="426593" y="118872"/>
                </a:lnTo>
                <a:lnTo>
                  <a:pt x="426593" y="138811"/>
                </a:lnTo>
                <a:lnTo>
                  <a:pt x="427609" y="141986"/>
                </a:lnTo>
                <a:lnTo>
                  <a:pt x="429641" y="143764"/>
                </a:lnTo>
                <a:lnTo>
                  <a:pt x="431672" y="145669"/>
                </a:lnTo>
                <a:lnTo>
                  <a:pt x="434975" y="146558"/>
                </a:lnTo>
                <a:lnTo>
                  <a:pt x="554101" y="146558"/>
                </a:lnTo>
                <a:lnTo>
                  <a:pt x="554101" y="151765"/>
                </a:lnTo>
                <a:lnTo>
                  <a:pt x="427101" y="151765"/>
                </a:lnTo>
                <a:lnTo>
                  <a:pt x="427101" y="202565"/>
                </a:lnTo>
                <a:lnTo>
                  <a:pt x="428244" y="205867"/>
                </a:lnTo>
                <a:lnTo>
                  <a:pt x="430403" y="207899"/>
                </a:lnTo>
                <a:lnTo>
                  <a:pt x="432689" y="209931"/>
                </a:lnTo>
                <a:lnTo>
                  <a:pt x="436118" y="210947"/>
                </a:lnTo>
                <a:lnTo>
                  <a:pt x="593597" y="210947"/>
                </a:lnTo>
                <a:lnTo>
                  <a:pt x="596900" y="209931"/>
                </a:lnTo>
                <a:lnTo>
                  <a:pt x="601472" y="205867"/>
                </a:lnTo>
                <a:lnTo>
                  <a:pt x="602615" y="202565"/>
                </a:lnTo>
                <a:lnTo>
                  <a:pt x="602615" y="182880"/>
                </a:lnTo>
                <a:lnTo>
                  <a:pt x="473456" y="182880"/>
                </a:lnTo>
                <a:lnTo>
                  <a:pt x="473456" y="177546"/>
                </a:lnTo>
                <a:lnTo>
                  <a:pt x="592908" y="177546"/>
                </a:lnTo>
                <a:lnTo>
                  <a:pt x="595630" y="176784"/>
                </a:lnTo>
                <a:lnTo>
                  <a:pt x="597789" y="174879"/>
                </a:lnTo>
                <a:lnTo>
                  <a:pt x="599821" y="172974"/>
                </a:lnTo>
                <a:lnTo>
                  <a:pt x="600837" y="169926"/>
                </a:lnTo>
                <a:lnTo>
                  <a:pt x="600837" y="118872"/>
                </a:lnTo>
                <a:close/>
              </a:path>
              <a:path w="612775" h="211454">
                <a:moveTo>
                  <a:pt x="592908" y="177546"/>
                </a:moveTo>
                <a:lnTo>
                  <a:pt x="588010" y="177546"/>
                </a:lnTo>
                <a:lnTo>
                  <a:pt x="592455" y="177673"/>
                </a:lnTo>
                <a:lnTo>
                  <a:pt x="592908" y="177546"/>
                </a:lnTo>
                <a:close/>
              </a:path>
              <a:path w="612775" h="211454">
                <a:moveTo>
                  <a:pt x="612266" y="80645"/>
                </a:moveTo>
                <a:lnTo>
                  <a:pt x="416052" y="80645"/>
                </a:lnTo>
                <a:lnTo>
                  <a:pt x="416052" y="103378"/>
                </a:lnTo>
                <a:lnTo>
                  <a:pt x="417322" y="106934"/>
                </a:lnTo>
                <a:lnTo>
                  <a:pt x="419734" y="109220"/>
                </a:lnTo>
                <a:lnTo>
                  <a:pt x="422147" y="111379"/>
                </a:lnTo>
                <a:lnTo>
                  <a:pt x="425831" y="112522"/>
                </a:lnTo>
                <a:lnTo>
                  <a:pt x="430657" y="112395"/>
                </a:lnTo>
                <a:lnTo>
                  <a:pt x="602897" y="112395"/>
                </a:lnTo>
                <a:lnTo>
                  <a:pt x="606171" y="111379"/>
                </a:lnTo>
                <a:lnTo>
                  <a:pt x="608584" y="109220"/>
                </a:lnTo>
                <a:lnTo>
                  <a:pt x="610997" y="106934"/>
                </a:lnTo>
                <a:lnTo>
                  <a:pt x="612266" y="103378"/>
                </a:lnTo>
                <a:lnTo>
                  <a:pt x="612266" y="80645"/>
                </a:lnTo>
                <a:close/>
              </a:path>
              <a:path w="612775" h="211454">
                <a:moveTo>
                  <a:pt x="602897" y="112395"/>
                </a:moveTo>
                <a:lnTo>
                  <a:pt x="597535" y="112395"/>
                </a:lnTo>
                <a:lnTo>
                  <a:pt x="602488" y="112522"/>
                </a:lnTo>
                <a:lnTo>
                  <a:pt x="602897" y="112395"/>
                </a:lnTo>
                <a:close/>
              </a:path>
              <a:path w="612775" h="211454">
                <a:moveTo>
                  <a:pt x="405003" y="81153"/>
                </a:moveTo>
                <a:lnTo>
                  <a:pt x="208788" y="81153"/>
                </a:lnTo>
                <a:lnTo>
                  <a:pt x="208788" y="107315"/>
                </a:lnTo>
                <a:lnTo>
                  <a:pt x="210058" y="110871"/>
                </a:lnTo>
                <a:lnTo>
                  <a:pt x="212471" y="113030"/>
                </a:lnTo>
                <a:lnTo>
                  <a:pt x="214884" y="115316"/>
                </a:lnTo>
                <a:lnTo>
                  <a:pt x="218567" y="116332"/>
                </a:lnTo>
                <a:lnTo>
                  <a:pt x="395224" y="116332"/>
                </a:lnTo>
                <a:lnTo>
                  <a:pt x="398907" y="115316"/>
                </a:lnTo>
                <a:lnTo>
                  <a:pt x="401320" y="113030"/>
                </a:lnTo>
                <a:lnTo>
                  <a:pt x="403733" y="110871"/>
                </a:lnTo>
                <a:lnTo>
                  <a:pt x="405003" y="107315"/>
                </a:lnTo>
                <a:lnTo>
                  <a:pt x="405003" y="81153"/>
                </a:lnTo>
                <a:close/>
              </a:path>
              <a:path w="612775" h="211454">
                <a:moveTo>
                  <a:pt x="314198" y="46609"/>
                </a:moveTo>
                <a:lnTo>
                  <a:pt x="267843" y="46609"/>
                </a:lnTo>
                <a:lnTo>
                  <a:pt x="267843" y="81153"/>
                </a:lnTo>
                <a:lnTo>
                  <a:pt x="314198" y="81153"/>
                </a:lnTo>
                <a:lnTo>
                  <a:pt x="314198" y="46609"/>
                </a:lnTo>
                <a:close/>
              </a:path>
              <a:path w="612775" h="211454">
                <a:moveTo>
                  <a:pt x="393572" y="635"/>
                </a:moveTo>
                <a:lnTo>
                  <a:pt x="219329" y="635"/>
                </a:lnTo>
                <a:lnTo>
                  <a:pt x="219583" y="21717"/>
                </a:lnTo>
                <a:lnTo>
                  <a:pt x="219710" y="26162"/>
                </a:lnTo>
                <a:lnTo>
                  <a:pt x="221107" y="29718"/>
                </a:lnTo>
                <a:lnTo>
                  <a:pt x="226441" y="34544"/>
                </a:lnTo>
                <a:lnTo>
                  <a:pt x="229743" y="35814"/>
                </a:lnTo>
                <a:lnTo>
                  <a:pt x="347091" y="35814"/>
                </a:lnTo>
                <a:lnTo>
                  <a:pt x="347091" y="43942"/>
                </a:lnTo>
                <a:lnTo>
                  <a:pt x="341122" y="74041"/>
                </a:lnTo>
                <a:lnTo>
                  <a:pt x="385572" y="74041"/>
                </a:lnTo>
                <a:lnTo>
                  <a:pt x="393319" y="36068"/>
                </a:lnTo>
                <a:lnTo>
                  <a:pt x="393572" y="32385"/>
                </a:lnTo>
                <a:lnTo>
                  <a:pt x="393572" y="635"/>
                </a:lnTo>
                <a:close/>
              </a:path>
              <a:path w="612775" h="211454">
                <a:moveTo>
                  <a:pt x="568071" y="0"/>
                </a:moveTo>
                <a:lnTo>
                  <a:pt x="460375" y="0"/>
                </a:lnTo>
                <a:lnTo>
                  <a:pt x="452233" y="573"/>
                </a:lnTo>
                <a:lnTo>
                  <a:pt x="422656" y="29972"/>
                </a:lnTo>
                <a:lnTo>
                  <a:pt x="422656" y="45974"/>
                </a:lnTo>
                <a:lnTo>
                  <a:pt x="452233" y="75118"/>
                </a:lnTo>
                <a:lnTo>
                  <a:pt x="460375" y="75692"/>
                </a:lnTo>
                <a:lnTo>
                  <a:pt x="568071" y="75692"/>
                </a:lnTo>
                <a:lnTo>
                  <a:pt x="605663" y="55118"/>
                </a:lnTo>
                <a:lnTo>
                  <a:pt x="605790" y="42037"/>
                </a:lnTo>
                <a:lnTo>
                  <a:pt x="474345" y="42037"/>
                </a:lnTo>
                <a:lnTo>
                  <a:pt x="471932" y="41656"/>
                </a:lnTo>
                <a:lnTo>
                  <a:pt x="470408" y="41021"/>
                </a:lnTo>
                <a:lnTo>
                  <a:pt x="468884" y="40259"/>
                </a:lnTo>
                <a:lnTo>
                  <a:pt x="468122" y="39243"/>
                </a:lnTo>
                <a:lnTo>
                  <a:pt x="468249" y="37973"/>
                </a:lnTo>
                <a:lnTo>
                  <a:pt x="468122" y="36576"/>
                </a:lnTo>
                <a:lnTo>
                  <a:pt x="468884" y="35560"/>
                </a:lnTo>
                <a:lnTo>
                  <a:pt x="470408" y="34798"/>
                </a:lnTo>
                <a:lnTo>
                  <a:pt x="471932" y="34163"/>
                </a:lnTo>
                <a:lnTo>
                  <a:pt x="474345" y="33782"/>
                </a:lnTo>
                <a:lnTo>
                  <a:pt x="605790" y="33782"/>
                </a:lnTo>
                <a:lnTo>
                  <a:pt x="605663" y="20828"/>
                </a:lnTo>
                <a:lnTo>
                  <a:pt x="576268" y="573"/>
                </a:lnTo>
                <a:lnTo>
                  <a:pt x="568071" y="0"/>
                </a:lnTo>
                <a:close/>
              </a:path>
              <a:path w="612775" h="211454">
                <a:moveTo>
                  <a:pt x="605790" y="33782"/>
                </a:moveTo>
                <a:lnTo>
                  <a:pt x="554228" y="33782"/>
                </a:lnTo>
                <a:lnTo>
                  <a:pt x="556641" y="34163"/>
                </a:lnTo>
                <a:lnTo>
                  <a:pt x="558038" y="34798"/>
                </a:lnTo>
                <a:lnTo>
                  <a:pt x="559435" y="35560"/>
                </a:lnTo>
                <a:lnTo>
                  <a:pt x="560070" y="36576"/>
                </a:lnTo>
                <a:lnTo>
                  <a:pt x="560070" y="39243"/>
                </a:lnTo>
                <a:lnTo>
                  <a:pt x="559435" y="40259"/>
                </a:lnTo>
                <a:lnTo>
                  <a:pt x="558038" y="41021"/>
                </a:lnTo>
                <a:lnTo>
                  <a:pt x="556641" y="41656"/>
                </a:lnTo>
                <a:lnTo>
                  <a:pt x="554228" y="42037"/>
                </a:lnTo>
                <a:lnTo>
                  <a:pt x="605790" y="42037"/>
                </a:lnTo>
                <a:lnTo>
                  <a:pt x="605790" y="33782"/>
                </a:lnTo>
                <a:close/>
              </a:path>
              <a:path w="612775" h="211454">
                <a:moveTo>
                  <a:pt x="145161" y="889"/>
                </a:moveTo>
                <a:lnTo>
                  <a:pt x="103505" y="889"/>
                </a:lnTo>
                <a:lnTo>
                  <a:pt x="103505" y="71501"/>
                </a:lnTo>
                <a:lnTo>
                  <a:pt x="80391" y="71501"/>
                </a:lnTo>
                <a:lnTo>
                  <a:pt x="80518" y="100457"/>
                </a:lnTo>
                <a:lnTo>
                  <a:pt x="81661" y="103632"/>
                </a:lnTo>
                <a:lnTo>
                  <a:pt x="86487" y="108204"/>
                </a:lnTo>
                <a:lnTo>
                  <a:pt x="89662" y="109474"/>
                </a:lnTo>
                <a:lnTo>
                  <a:pt x="103505" y="109474"/>
                </a:lnTo>
                <a:lnTo>
                  <a:pt x="103505" y="210693"/>
                </a:lnTo>
                <a:lnTo>
                  <a:pt x="128651" y="210693"/>
                </a:lnTo>
                <a:lnTo>
                  <a:pt x="134366" y="208534"/>
                </a:lnTo>
                <a:lnTo>
                  <a:pt x="142875" y="200279"/>
                </a:lnTo>
                <a:lnTo>
                  <a:pt x="145034" y="194691"/>
                </a:lnTo>
                <a:lnTo>
                  <a:pt x="145089" y="191702"/>
                </a:lnTo>
                <a:lnTo>
                  <a:pt x="145161" y="889"/>
                </a:lnTo>
                <a:close/>
              </a:path>
              <a:path w="612775" h="211454">
                <a:moveTo>
                  <a:pt x="73787" y="36957"/>
                </a:moveTo>
                <a:lnTo>
                  <a:pt x="31242" y="36957"/>
                </a:lnTo>
                <a:lnTo>
                  <a:pt x="31118" y="109474"/>
                </a:lnTo>
                <a:lnTo>
                  <a:pt x="30646" y="121658"/>
                </a:lnTo>
                <a:lnTo>
                  <a:pt x="18415" y="159258"/>
                </a:lnTo>
                <a:lnTo>
                  <a:pt x="0" y="171704"/>
                </a:lnTo>
                <a:lnTo>
                  <a:pt x="0" y="210058"/>
                </a:lnTo>
                <a:lnTo>
                  <a:pt x="38274" y="193238"/>
                </a:lnTo>
                <a:lnTo>
                  <a:pt x="52705" y="174879"/>
                </a:lnTo>
                <a:lnTo>
                  <a:pt x="97790" y="174879"/>
                </a:lnTo>
                <a:lnTo>
                  <a:pt x="97790" y="170053"/>
                </a:lnTo>
                <a:lnTo>
                  <a:pt x="92715" y="167100"/>
                </a:lnTo>
                <a:lnTo>
                  <a:pt x="88153" y="162814"/>
                </a:lnTo>
                <a:lnTo>
                  <a:pt x="74285" y="119826"/>
                </a:lnTo>
                <a:lnTo>
                  <a:pt x="73903" y="109474"/>
                </a:lnTo>
                <a:lnTo>
                  <a:pt x="73787" y="36957"/>
                </a:lnTo>
                <a:close/>
              </a:path>
              <a:path w="612775" h="211454">
                <a:moveTo>
                  <a:pt x="97790" y="174879"/>
                </a:moveTo>
                <a:lnTo>
                  <a:pt x="52705" y="174879"/>
                </a:lnTo>
                <a:lnTo>
                  <a:pt x="55631" y="180740"/>
                </a:lnTo>
                <a:lnTo>
                  <a:pt x="88773" y="207264"/>
                </a:lnTo>
                <a:lnTo>
                  <a:pt x="97790" y="209550"/>
                </a:lnTo>
                <a:lnTo>
                  <a:pt x="97790" y="174879"/>
                </a:lnTo>
                <a:close/>
              </a:path>
              <a:path w="612775" h="211454">
                <a:moveTo>
                  <a:pt x="96901" y="1397"/>
                </a:moveTo>
                <a:lnTo>
                  <a:pt x="4571" y="1397"/>
                </a:lnTo>
                <a:lnTo>
                  <a:pt x="4571" y="28829"/>
                </a:lnTo>
                <a:lnTo>
                  <a:pt x="5588" y="32131"/>
                </a:lnTo>
                <a:lnTo>
                  <a:pt x="10033" y="36068"/>
                </a:lnTo>
                <a:lnTo>
                  <a:pt x="13335" y="37084"/>
                </a:lnTo>
                <a:lnTo>
                  <a:pt x="17780" y="36957"/>
                </a:lnTo>
                <a:lnTo>
                  <a:pt x="88439" y="36957"/>
                </a:lnTo>
                <a:lnTo>
                  <a:pt x="91440" y="36068"/>
                </a:lnTo>
                <a:lnTo>
                  <a:pt x="93599" y="34036"/>
                </a:lnTo>
                <a:lnTo>
                  <a:pt x="95758" y="32131"/>
                </a:lnTo>
                <a:lnTo>
                  <a:pt x="96901" y="28829"/>
                </a:lnTo>
                <a:lnTo>
                  <a:pt x="96901" y="1397"/>
                </a:lnTo>
                <a:close/>
              </a:path>
              <a:path w="612775" h="211454">
                <a:moveTo>
                  <a:pt x="88439" y="36957"/>
                </a:moveTo>
                <a:lnTo>
                  <a:pt x="83566" y="36957"/>
                </a:lnTo>
                <a:lnTo>
                  <a:pt x="88011" y="37084"/>
                </a:lnTo>
                <a:lnTo>
                  <a:pt x="88439" y="36957"/>
                </a:lnTo>
                <a:close/>
              </a:path>
              <a:path w="612775" h="211454">
                <a:moveTo>
                  <a:pt x="193548" y="889"/>
                </a:moveTo>
                <a:lnTo>
                  <a:pt x="151257" y="889"/>
                </a:lnTo>
                <a:lnTo>
                  <a:pt x="151257" y="210693"/>
                </a:lnTo>
                <a:lnTo>
                  <a:pt x="174625" y="210693"/>
                </a:lnTo>
                <a:lnTo>
                  <a:pt x="181102" y="208026"/>
                </a:lnTo>
                <a:lnTo>
                  <a:pt x="186055" y="202565"/>
                </a:lnTo>
                <a:lnTo>
                  <a:pt x="191008" y="197231"/>
                </a:lnTo>
                <a:lnTo>
                  <a:pt x="193548" y="191135"/>
                </a:lnTo>
                <a:lnTo>
                  <a:pt x="193548" y="88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80945" y="6669023"/>
            <a:ext cx="620395" cy="219710"/>
          </a:xfrm>
          <a:custGeom>
            <a:avLst/>
            <a:gdLst/>
            <a:ahLst/>
            <a:cxnLst/>
            <a:rect l="l" t="t" r="r" b="b"/>
            <a:pathLst>
              <a:path w="620394" h="219709">
                <a:moveTo>
                  <a:pt x="290322" y="67056"/>
                </a:moveTo>
                <a:lnTo>
                  <a:pt x="247015" y="67056"/>
                </a:lnTo>
                <a:lnTo>
                  <a:pt x="239422" y="67726"/>
                </a:lnTo>
                <a:lnTo>
                  <a:pt x="212375" y="102488"/>
                </a:lnTo>
                <a:lnTo>
                  <a:pt x="212376" y="183006"/>
                </a:lnTo>
                <a:lnTo>
                  <a:pt x="232664" y="215979"/>
                </a:lnTo>
                <a:lnTo>
                  <a:pt x="247015" y="218567"/>
                </a:lnTo>
                <a:lnTo>
                  <a:pt x="290322" y="218567"/>
                </a:lnTo>
                <a:lnTo>
                  <a:pt x="322580" y="197199"/>
                </a:lnTo>
                <a:lnTo>
                  <a:pt x="324960" y="183006"/>
                </a:lnTo>
                <a:lnTo>
                  <a:pt x="264541" y="183006"/>
                </a:lnTo>
                <a:lnTo>
                  <a:pt x="262509" y="182244"/>
                </a:lnTo>
                <a:lnTo>
                  <a:pt x="260985" y="180720"/>
                </a:lnTo>
                <a:lnTo>
                  <a:pt x="259587" y="179069"/>
                </a:lnTo>
                <a:lnTo>
                  <a:pt x="258826" y="176021"/>
                </a:lnTo>
                <a:lnTo>
                  <a:pt x="258699" y="171450"/>
                </a:lnTo>
                <a:lnTo>
                  <a:pt x="258699" y="114045"/>
                </a:lnTo>
                <a:lnTo>
                  <a:pt x="264541" y="102488"/>
                </a:lnTo>
                <a:lnTo>
                  <a:pt x="324961" y="102488"/>
                </a:lnTo>
                <a:lnTo>
                  <a:pt x="324346" y="95087"/>
                </a:lnTo>
                <a:lnTo>
                  <a:pt x="297914" y="67726"/>
                </a:lnTo>
                <a:lnTo>
                  <a:pt x="290322" y="67056"/>
                </a:lnTo>
                <a:close/>
              </a:path>
              <a:path w="620394" h="219709">
                <a:moveTo>
                  <a:pt x="270383" y="182880"/>
                </a:moveTo>
                <a:lnTo>
                  <a:pt x="266954" y="182880"/>
                </a:lnTo>
                <a:lnTo>
                  <a:pt x="264541" y="183006"/>
                </a:lnTo>
                <a:lnTo>
                  <a:pt x="272796" y="183006"/>
                </a:lnTo>
                <a:lnTo>
                  <a:pt x="270383" y="182880"/>
                </a:lnTo>
                <a:close/>
              </a:path>
              <a:path w="620394" h="219709">
                <a:moveTo>
                  <a:pt x="324961" y="102488"/>
                </a:moveTo>
                <a:lnTo>
                  <a:pt x="272796" y="102488"/>
                </a:lnTo>
                <a:lnTo>
                  <a:pt x="274828" y="103250"/>
                </a:lnTo>
                <a:lnTo>
                  <a:pt x="276352" y="104648"/>
                </a:lnTo>
                <a:lnTo>
                  <a:pt x="277749" y="106171"/>
                </a:lnTo>
                <a:lnTo>
                  <a:pt x="278511" y="109346"/>
                </a:lnTo>
                <a:lnTo>
                  <a:pt x="278511" y="176021"/>
                </a:lnTo>
                <a:lnTo>
                  <a:pt x="277749" y="179069"/>
                </a:lnTo>
                <a:lnTo>
                  <a:pt x="276352" y="180720"/>
                </a:lnTo>
                <a:lnTo>
                  <a:pt x="274828" y="182244"/>
                </a:lnTo>
                <a:lnTo>
                  <a:pt x="272796" y="183006"/>
                </a:lnTo>
                <a:lnTo>
                  <a:pt x="324960" y="183006"/>
                </a:lnTo>
                <a:lnTo>
                  <a:pt x="324961" y="102488"/>
                </a:lnTo>
                <a:close/>
              </a:path>
              <a:path w="620394" h="219709">
                <a:moveTo>
                  <a:pt x="272796" y="102488"/>
                </a:moveTo>
                <a:lnTo>
                  <a:pt x="264541" y="102488"/>
                </a:lnTo>
                <a:lnTo>
                  <a:pt x="266954" y="102615"/>
                </a:lnTo>
                <a:lnTo>
                  <a:pt x="270383" y="102615"/>
                </a:lnTo>
                <a:lnTo>
                  <a:pt x="272796" y="102488"/>
                </a:lnTo>
                <a:close/>
              </a:path>
              <a:path w="620394" h="219709">
                <a:moveTo>
                  <a:pt x="122809" y="142620"/>
                </a:moveTo>
                <a:lnTo>
                  <a:pt x="76327" y="142620"/>
                </a:lnTo>
                <a:lnTo>
                  <a:pt x="76327" y="219201"/>
                </a:lnTo>
                <a:lnTo>
                  <a:pt x="104012" y="219201"/>
                </a:lnTo>
                <a:lnTo>
                  <a:pt x="109093" y="219075"/>
                </a:lnTo>
                <a:lnTo>
                  <a:pt x="113537" y="217550"/>
                </a:lnTo>
                <a:lnTo>
                  <a:pt x="117093" y="214375"/>
                </a:lnTo>
                <a:lnTo>
                  <a:pt x="120777" y="211200"/>
                </a:lnTo>
                <a:lnTo>
                  <a:pt x="122681" y="207263"/>
                </a:lnTo>
                <a:lnTo>
                  <a:pt x="122809" y="202564"/>
                </a:lnTo>
                <a:lnTo>
                  <a:pt x="122809" y="142620"/>
                </a:lnTo>
                <a:close/>
              </a:path>
              <a:path w="620394" h="219709">
                <a:moveTo>
                  <a:pt x="196215" y="107442"/>
                </a:moveTo>
                <a:lnTo>
                  <a:pt x="0" y="107442"/>
                </a:lnTo>
                <a:lnTo>
                  <a:pt x="0" y="133603"/>
                </a:lnTo>
                <a:lnTo>
                  <a:pt x="1270" y="137159"/>
                </a:lnTo>
                <a:lnTo>
                  <a:pt x="3683" y="139445"/>
                </a:lnTo>
                <a:lnTo>
                  <a:pt x="6096" y="141605"/>
                </a:lnTo>
                <a:lnTo>
                  <a:pt x="9779" y="142748"/>
                </a:lnTo>
                <a:lnTo>
                  <a:pt x="14605" y="142620"/>
                </a:lnTo>
                <a:lnTo>
                  <a:pt x="186845" y="142620"/>
                </a:lnTo>
                <a:lnTo>
                  <a:pt x="190119" y="141605"/>
                </a:lnTo>
                <a:lnTo>
                  <a:pt x="192531" y="139445"/>
                </a:lnTo>
                <a:lnTo>
                  <a:pt x="194945" y="137159"/>
                </a:lnTo>
                <a:lnTo>
                  <a:pt x="196215" y="133603"/>
                </a:lnTo>
                <a:lnTo>
                  <a:pt x="196215" y="107442"/>
                </a:lnTo>
                <a:close/>
              </a:path>
              <a:path w="620394" h="219709">
                <a:moveTo>
                  <a:pt x="186845" y="142620"/>
                </a:moveTo>
                <a:lnTo>
                  <a:pt x="181483" y="142620"/>
                </a:lnTo>
                <a:lnTo>
                  <a:pt x="186436" y="142748"/>
                </a:lnTo>
                <a:lnTo>
                  <a:pt x="186845" y="142620"/>
                </a:lnTo>
                <a:close/>
              </a:path>
              <a:path w="620394" h="219709">
                <a:moveTo>
                  <a:pt x="184912" y="10032"/>
                </a:moveTo>
                <a:lnTo>
                  <a:pt x="10287" y="10032"/>
                </a:lnTo>
                <a:lnTo>
                  <a:pt x="10287" y="31114"/>
                </a:lnTo>
                <a:lnTo>
                  <a:pt x="10414" y="35559"/>
                </a:lnTo>
                <a:lnTo>
                  <a:pt x="11811" y="39115"/>
                </a:lnTo>
                <a:lnTo>
                  <a:pt x="14605" y="41528"/>
                </a:lnTo>
                <a:lnTo>
                  <a:pt x="17272" y="44068"/>
                </a:lnTo>
                <a:lnTo>
                  <a:pt x="20447" y="45212"/>
                </a:lnTo>
                <a:lnTo>
                  <a:pt x="24256" y="45338"/>
                </a:lnTo>
                <a:lnTo>
                  <a:pt x="138556" y="45338"/>
                </a:lnTo>
                <a:lnTo>
                  <a:pt x="138556" y="75437"/>
                </a:lnTo>
                <a:lnTo>
                  <a:pt x="132587" y="107442"/>
                </a:lnTo>
                <a:lnTo>
                  <a:pt x="178562" y="107442"/>
                </a:lnTo>
                <a:lnTo>
                  <a:pt x="179959" y="103124"/>
                </a:lnTo>
                <a:lnTo>
                  <a:pt x="181356" y="97917"/>
                </a:lnTo>
                <a:lnTo>
                  <a:pt x="182626" y="91948"/>
                </a:lnTo>
                <a:lnTo>
                  <a:pt x="184277" y="85470"/>
                </a:lnTo>
                <a:lnTo>
                  <a:pt x="185039" y="78739"/>
                </a:lnTo>
                <a:lnTo>
                  <a:pt x="184980" y="75437"/>
                </a:lnTo>
                <a:lnTo>
                  <a:pt x="184912" y="10032"/>
                </a:lnTo>
                <a:close/>
              </a:path>
              <a:path w="620394" h="219709">
                <a:moveTo>
                  <a:pt x="500761" y="45465"/>
                </a:moveTo>
                <a:lnTo>
                  <a:pt x="453009" y="45465"/>
                </a:lnTo>
                <a:lnTo>
                  <a:pt x="453009" y="115696"/>
                </a:lnTo>
                <a:lnTo>
                  <a:pt x="452223" y="131056"/>
                </a:lnTo>
                <a:lnTo>
                  <a:pt x="437769" y="168656"/>
                </a:lnTo>
                <a:lnTo>
                  <a:pt x="415671" y="181101"/>
                </a:lnTo>
                <a:lnTo>
                  <a:pt x="415671" y="218567"/>
                </a:lnTo>
                <a:lnTo>
                  <a:pt x="460744" y="201747"/>
                </a:lnTo>
                <a:lnTo>
                  <a:pt x="477139" y="183387"/>
                </a:lnTo>
                <a:lnTo>
                  <a:pt x="536194" y="183387"/>
                </a:lnTo>
                <a:lnTo>
                  <a:pt x="536194" y="181101"/>
                </a:lnTo>
                <a:lnTo>
                  <a:pt x="531749" y="180212"/>
                </a:lnTo>
                <a:lnTo>
                  <a:pt x="527431" y="178434"/>
                </a:lnTo>
                <a:lnTo>
                  <a:pt x="503507" y="144176"/>
                </a:lnTo>
                <a:lnTo>
                  <a:pt x="500761" y="115696"/>
                </a:lnTo>
                <a:lnTo>
                  <a:pt x="500761" y="45465"/>
                </a:lnTo>
                <a:close/>
              </a:path>
              <a:path w="620394" h="219709">
                <a:moveTo>
                  <a:pt x="536194" y="183387"/>
                </a:moveTo>
                <a:lnTo>
                  <a:pt x="477139" y="183387"/>
                </a:lnTo>
                <a:lnTo>
                  <a:pt x="480897" y="189745"/>
                </a:lnTo>
                <a:lnTo>
                  <a:pt x="519541" y="215598"/>
                </a:lnTo>
                <a:lnTo>
                  <a:pt x="536194" y="218567"/>
                </a:lnTo>
                <a:lnTo>
                  <a:pt x="536194" y="183387"/>
                </a:lnTo>
                <a:close/>
              </a:path>
              <a:path w="620394" h="219709">
                <a:moveTo>
                  <a:pt x="535051" y="9906"/>
                </a:moveTo>
                <a:lnTo>
                  <a:pt x="417576" y="9906"/>
                </a:lnTo>
                <a:lnTo>
                  <a:pt x="417576" y="37337"/>
                </a:lnTo>
                <a:lnTo>
                  <a:pt x="418592" y="40639"/>
                </a:lnTo>
                <a:lnTo>
                  <a:pt x="423037" y="44576"/>
                </a:lnTo>
                <a:lnTo>
                  <a:pt x="426339" y="45593"/>
                </a:lnTo>
                <a:lnTo>
                  <a:pt x="430784" y="45465"/>
                </a:lnTo>
                <a:lnTo>
                  <a:pt x="526589" y="45465"/>
                </a:lnTo>
                <a:lnTo>
                  <a:pt x="529590" y="44576"/>
                </a:lnTo>
                <a:lnTo>
                  <a:pt x="531749" y="42544"/>
                </a:lnTo>
                <a:lnTo>
                  <a:pt x="533908" y="40639"/>
                </a:lnTo>
                <a:lnTo>
                  <a:pt x="535051" y="37337"/>
                </a:lnTo>
                <a:lnTo>
                  <a:pt x="535051" y="9906"/>
                </a:lnTo>
                <a:close/>
              </a:path>
              <a:path w="620394" h="219709">
                <a:moveTo>
                  <a:pt x="526589" y="45465"/>
                </a:moveTo>
                <a:lnTo>
                  <a:pt x="521716" y="45465"/>
                </a:lnTo>
                <a:lnTo>
                  <a:pt x="526161" y="45593"/>
                </a:lnTo>
                <a:lnTo>
                  <a:pt x="526589" y="45465"/>
                </a:lnTo>
                <a:close/>
              </a:path>
              <a:path w="620394" h="219709">
                <a:moveTo>
                  <a:pt x="588264" y="9398"/>
                </a:moveTo>
                <a:lnTo>
                  <a:pt x="541909" y="9398"/>
                </a:lnTo>
                <a:lnTo>
                  <a:pt x="541909" y="219456"/>
                </a:lnTo>
                <a:lnTo>
                  <a:pt x="562737" y="219456"/>
                </a:lnTo>
                <a:lnTo>
                  <a:pt x="566674" y="218694"/>
                </a:lnTo>
                <a:lnTo>
                  <a:pt x="588264" y="193928"/>
                </a:lnTo>
                <a:lnTo>
                  <a:pt x="588264" y="120268"/>
                </a:lnTo>
                <a:lnTo>
                  <a:pt x="607568" y="120268"/>
                </a:lnTo>
                <a:lnTo>
                  <a:pt x="611886" y="119125"/>
                </a:lnTo>
                <a:lnTo>
                  <a:pt x="615188" y="116839"/>
                </a:lnTo>
                <a:lnTo>
                  <a:pt x="618363" y="114426"/>
                </a:lnTo>
                <a:lnTo>
                  <a:pt x="620014" y="110743"/>
                </a:lnTo>
                <a:lnTo>
                  <a:pt x="620014" y="80518"/>
                </a:lnTo>
                <a:lnTo>
                  <a:pt x="588264" y="80518"/>
                </a:lnTo>
                <a:lnTo>
                  <a:pt x="588264" y="9398"/>
                </a:lnTo>
                <a:close/>
              </a:path>
              <a:path w="620394" h="219709">
                <a:moveTo>
                  <a:pt x="381000" y="9398"/>
                </a:moveTo>
                <a:lnTo>
                  <a:pt x="334645" y="9398"/>
                </a:lnTo>
                <a:lnTo>
                  <a:pt x="334645" y="219456"/>
                </a:lnTo>
                <a:lnTo>
                  <a:pt x="355473" y="219456"/>
                </a:lnTo>
                <a:lnTo>
                  <a:pt x="359410" y="218694"/>
                </a:lnTo>
                <a:lnTo>
                  <a:pt x="381000" y="193928"/>
                </a:lnTo>
                <a:lnTo>
                  <a:pt x="381000" y="129920"/>
                </a:lnTo>
                <a:lnTo>
                  <a:pt x="400304" y="129920"/>
                </a:lnTo>
                <a:lnTo>
                  <a:pt x="404622" y="128777"/>
                </a:lnTo>
                <a:lnTo>
                  <a:pt x="407924" y="126364"/>
                </a:lnTo>
                <a:lnTo>
                  <a:pt x="411099" y="124078"/>
                </a:lnTo>
                <a:lnTo>
                  <a:pt x="412750" y="120395"/>
                </a:lnTo>
                <a:lnTo>
                  <a:pt x="412750" y="90043"/>
                </a:lnTo>
                <a:lnTo>
                  <a:pt x="381000" y="90043"/>
                </a:lnTo>
                <a:lnTo>
                  <a:pt x="381000" y="9398"/>
                </a:lnTo>
                <a:close/>
              </a:path>
              <a:path w="620394" h="219709">
                <a:moveTo>
                  <a:pt x="328676" y="24892"/>
                </a:moveTo>
                <a:lnTo>
                  <a:pt x="207772" y="24892"/>
                </a:lnTo>
                <a:lnTo>
                  <a:pt x="207772" y="52450"/>
                </a:lnTo>
                <a:lnTo>
                  <a:pt x="208787" y="55625"/>
                </a:lnTo>
                <a:lnTo>
                  <a:pt x="211074" y="57657"/>
                </a:lnTo>
                <a:lnTo>
                  <a:pt x="213233" y="59689"/>
                </a:lnTo>
                <a:lnTo>
                  <a:pt x="216535" y="60578"/>
                </a:lnTo>
                <a:lnTo>
                  <a:pt x="319913" y="60578"/>
                </a:lnTo>
                <a:lnTo>
                  <a:pt x="323215" y="59689"/>
                </a:lnTo>
                <a:lnTo>
                  <a:pt x="327533" y="55625"/>
                </a:lnTo>
                <a:lnTo>
                  <a:pt x="328676" y="52450"/>
                </a:lnTo>
                <a:lnTo>
                  <a:pt x="328676" y="24892"/>
                </a:lnTo>
                <a:close/>
              </a:path>
              <a:path w="620394" h="219709">
                <a:moveTo>
                  <a:pt x="292989" y="0"/>
                </a:moveTo>
                <a:lnTo>
                  <a:pt x="246380" y="0"/>
                </a:lnTo>
                <a:lnTo>
                  <a:pt x="246380" y="24892"/>
                </a:lnTo>
                <a:lnTo>
                  <a:pt x="292989" y="24892"/>
                </a:lnTo>
                <a:lnTo>
                  <a:pt x="29298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23088" y="711022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1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4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05435" y="171069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89788" y="204469"/>
                </a:lnTo>
                <a:lnTo>
                  <a:pt x="294309" y="206628"/>
                </a:lnTo>
                <a:lnTo>
                  <a:pt x="298805" y="208152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97204" y="7112507"/>
            <a:ext cx="257175" cy="203200"/>
          </a:xfrm>
          <a:custGeom>
            <a:avLst/>
            <a:gdLst/>
            <a:ahLst/>
            <a:cxnLst/>
            <a:rect l="l" t="t" r="r" b="b"/>
            <a:pathLst>
              <a:path w="257175" h="203200">
                <a:moveTo>
                  <a:pt x="205638" y="0"/>
                </a:moveTo>
                <a:lnTo>
                  <a:pt x="196824" y="0"/>
                </a:lnTo>
                <a:lnTo>
                  <a:pt x="184173" y="1115"/>
                </a:lnTo>
                <a:lnTo>
                  <a:pt x="145661" y="26824"/>
                </a:lnTo>
                <a:lnTo>
                  <a:pt x="136017" y="59436"/>
                </a:lnTo>
                <a:lnTo>
                  <a:pt x="136017" y="143637"/>
                </a:lnTo>
                <a:lnTo>
                  <a:pt x="153161" y="186563"/>
                </a:lnTo>
                <a:lnTo>
                  <a:pt x="188036" y="203200"/>
                </a:lnTo>
                <a:lnTo>
                  <a:pt x="205638" y="203200"/>
                </a:lnTo>
                <a:lnTo>
                  <a:pt x="240258" y="186817"/>
                </a:lnTo>
                <a:lnTo>
                  <a:pt x="252315" y="168910"/>
                </a:lnTo>
                <a:lnTo>
                  <a:pt x="192062" y="168910"/>
                </a:lnTo>
                <a:lnTo>
                  <a:pt x="188226" y="166751"/>
                </a:lnTo>
                <a:lnTo>
                  <a:pt x="185305" y="162306"/>
                </a:lnTo>
                <a:lnTo>
                  <a:pt x="182397" y="157988"/>
                </a:lnTo>
                <a:lnTo>
                  <a:pt x="180941" y="151765"/>
                </a:lnTo>
                <a:lnTo>
                  <a:pt x="180969" y="51562"/>
                </a:lnTo>
                <a:lnTo>
                  <a:pt x="182397" y="45339"/>
                </a:lnTo>
                <a:lnTo>
                  <a:pt x="185305" y="40894"/>
                </a:lnTo>
                <a:lnTo>
                  <a:pt x="188226" y="36322"/>
                </a:lnTo>
                <a:lnTo>
                  <a:pt x="192062" y="34163"/>
                </a:lnTo>
                <a:lnTo>
                  <a:pt x="196824" y="34036"/>
                </a:lnTo>
                <a:lnTo>
                  <a:pt x="251637" y="34036"/>
                </a:lnTo>
                <a:lnTo>
                  <a:pt x="247638" y="26449"/>
                </a:lnTo>
                <a:lnTo>
                  <a:pt x="240258" y="17399"/>
                </a:lnTo>
                <a:lnTo>
                  <a:pt x="234645" y="11557"/>
                </a:lnTo>
                <a:lnTo>
                  <a:pt x="228206" y="7239"/>
                </a:lnTo>
                <a:lnTo>
                  <a:pt x="213677" y="1397"/>
                </a:lnTo>
                <a:lnTo>
                  <a:pt x="205638" y="0"/>
                </a:lnTo>
                <a:close/>
              </a:path>
              <a:path w="257175" h="203200">
                <a:moveTo>
                  <a:pt x="251637" y="34036"/>
                </a:moveTo>
                <a:lnTo>
                  <a:pt x="201587" y="34036"/>
                </a:lnTo>
                <a:lnTo>
                  <a:pt x="205384" y="36322"/>
                </a:lnTo>
                <a:lnTo>
                  <a:pt x="208229" y="40640"/>
                </a:lnTo>
                <a:lnTo>
                  <a:pt x="211073" y="45085"/>
                </a:lnTo>
                <a:lnTo>
                  <a:pt x="212534" y="51562"/>
                </a:lnTo>
                <a:lnTo>
                  <a:pt x="212559" y="151765"/>
                </a:lnTo>
                <a:lnTo>
                  <a:pt x="211162" y="158115"/>
                </a:lnTo>
                <a:lnTo>
                  <a:pt x="205638" y="166751"/>
                </a:lnTo>
                <a:lnTo>
                  <a:pt x="201790" y="168910"/>
                </a:lnTo>
                <a:lnTo>
                  <a:pt x="252315" y="168910"/>
                </a:lnTo>
                <a:lnTo>
                  <a:pt x="252917" y="167751"/>
                </a:lnTo>
                <a:lnTo>
                  <a:pt x="256096" y="156331"/>
                </a:lnTo>
                <a:lnTo>
                  <a:pt x="257175" y="143637"/>
                </a:lnTo>
                <a:lnTo>
                  <a:pt x="257175" y="59436"/>
                </a:lnTo>
                <a:lnTo>
                  <a:pt x="256096" y="47456"/>
                </a:lnTo>
                <a:lnTo>
                  <a:pt x="252917" y="36464"/>
                </a:lnTo>
                <a:lnTo>
                  <a:pt x="251637" y="34036"/>
                </a:lnTo>
                <a:close/>
              </a:path>
              <a:path w="257175" h="203200">
                <a:moveTo>
                  <a:pt x="117046" y="35814"/>
                </a:moveTo>
                <a:lnTo>
                  <a:pt x="56032" y="35814"/>
                </a:lnTo>
                <a:lnTo>
                  <a:pt x="60807" y="35941"/>
                </a:lnTo>
                <a:lnTo>
                  <a:pt x="65163" y="35941"/>
                </a:lnTo>
                <a:lnTo>
                  <a:pt x="68859" y="37846"/>
                </a:lnTo>
                <a:lnTo>
                  <a:pt x="71869" y="41783"/>
                </a:lnTo>
                <a:lnTo>
                  <a:pt x="74879" y="45593"/>
                </a:lnTo>
                <a:lnTo>
                  <a:pt x="76454" y="51181"/>
                </a:lnTo>
                <a:lnTo>
                  <a:pt x="76619" y="61722"/>
                </a:lnTo>
                <a:lnTo>
                  <a:pt x="75984" y="65405"/>
                </a:lnTo>
                <a:lnTo>
                  <a:pt x="74663" y="69469"/>
                </a:lnTo>
                <a:lnTo>
                  <a:pt x="73355" y="73660"/>
                </a:lnTo>
                <a:lnTo>
                  <a:pt x="71183" y="77724"/>
                </a:lnTo>
                <a:lnTo>
                  <a:pt x="68122" y="81915"/>
                </a:lnTo>
                <a:lnTo>
                  <a:pt x="25831" y="134620"/>
                </a:lnTo>
                <a:lnTo>
                  <a:pt x="18888" y="143642"/>
                </a:lnTo>
                <a:lnTo>
                  <a:pt x="1171" y="180498"/>
                </a:lnTo>
                <a:lnTo>
                  <a:pt x="0" y="200787"/>
                </a:lnTo>
                <a:lnTo>
                  <a:pt x="112814" y="200787"/>
                </a:lnTo>
                <a:lnTo>
                  <a:pt x="116141" y="199771"/>
                </a:lnTo>
                <a:lnTo>
                  <a:pt x="118325" y="197612"/>
                </a:lnTo>
                <a:lnTo>
                  <a:pt x="120523" y="195580"/>
                </a:lnTo>
                <a:lnTo>
                  <a:pt x="121627" y="192405"/>
                </a:lnTo>
                <a:lnTo>
                  <a:pt x="121615" y="166624"/>
                </a:lnTo>
                <a:lnTo>
                  <a:pt x="50292" y="166624"/>
                </a:lnTo>
                <a:lnTo>
                  <a:pt x="104622" y="99187"/>
                </a:lnTo>
                <a:lnTo>
                  <a:pt x="120929" y="58801"/>
                </a:lnTo>
                <a:lnTo>
                  <a:pt x="119893" y="46249"/>
                </a:lnTo>
                <a:lnTo>
                  <a:pt x="117046" y="35814"/>
                </a:lnTo>
                <a:close/>
              </a:path>
              <a:path w="257175" h="203200">
                <a:moveTo>
                  <a:pt x="69850" y="762"/>
                </a:moveTo>
                <a:lnTo>
                  <a:pt x="60579" y="762"/>
                </a:lnTo>
                <a:lnTo>
                  <a:pt x="46684" y="1829"/>
                </a:lnTo>
                <a:lnTo>
                  <a:pt x="8765" y="28444"/>
                </a:lnTo>
                <a:lnTo>
                  <a:pt x="0" y="65913"/>
                </a:lnTo>
                <a:lnTo>
                  <a:pt x="44576" y="65913"/>
                </a:lnTo>
                <a:lnTo>
                  <a:pt x="44665" y="55372"/>
                </a:lnTo>
                <a:lnTo>
                  <a:pt x="46202" y="47752"/>
                </a:lnTo>
                <a:lnTo>
                  <a:pt x="49174" y="43053"/>
                </a:lnTo>
                <a:lnTo>
                  <a:pt x="52158" y="38227"/>
                </a:lnTo>
                <a:lnTo>
                  <a:pt x="56032" y="35814"/>
                </a:lnTo>
                <a:lnTo>
                  <a:pt x="117046" y="35814"/>
                </a:lnTo>
                <a:lnTo>
                  <a:pt x="116843" y="35067"/>
                </a:lnTo>
                <a:lnTo>
                  <a:pt x="78168" y="2032"/>
                </a:lnTo>
                <a:lnTo>
                  <a:pt x="69850" y="7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20521" y="720803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02766" y="7110221"/>
            <a:ext cx="414020" cy="210820"/>
          </a:xfrm>
          <a:custGeom>
            <a:avLst/>
            <a:gdLst/>
            <a:ahLst/>
            <a:cxnLst/>
            <a:rect l="l" t="t" r="r" b="b"/>
            <a:pathLst>
              <a:path w="414019" h="210820">
                <a:moveTo>
                  <a:pt x="95631" y="165734"/>
                </a:moveTo>
                <a:lnTo>
                  <a:pt x="49149" y="165734"/>
                </a:lnTo>
                <a:lnTo>
                  <a:pt x="49149" y="210311"/>
                </a:lnTo>
                <a:lnTo>
                  <a:pt x="95631" y="210311"/>
                </a:lnTo>
                <a:lnTo>
                  <a:pt x="100203" y="209803"/>
                </a:lnTo>
                <a:lnTo>
                  <a:pt x="104775" y="208787"/>
                </a:lnTo>
                <a:lnTo>
                  <a:pt x="114046" y="205994"/>
                </a:lnTo>
                <a:lnTo>
                  <a:pt x="118745" y="204088"/>
                </a:lnTo>
                <a:lnTo>
                  <a:pt x="123443" y="201675"/>
                </a:lnTo>
                <a:lnTo>
                  <a:pt x="132842" y="197103"/>
                </a:lnTo>
                <a:lnTo>
                  <a:pt x="139192" y="192277"/>
                </a:lnTo>
                <a:lnTo>
                  <a:pt x="142621" y="187070"/>
                </a:lnTo>
                <a:lnTo>
                  <a:pt x="190627" y="187070"/>
                </a:lnTo>
                <a:lnTo>
                  <a:pt x="190627" y="171957"/>
                </a:lnTo>
                <a:lnTo>
                  <a:pt x="189574" y="171703"/>
                </a:lnTo>
                <a:lnTo>
                  <a:pt x="95631" y="171703"/>
                </a:lnTo>
                <a:lnTo>
                  <a:pt x="95631" y="165734"/>
                </a:lnTo>
                <a:close/>
              </a:path>
              <a:path w="414019" h="210820">
                <a:moveTo>
                  <a:pt x="190627" y="187070"/>
                </a:moveTo>
                <a:lnTo>
                  <a:pt x="142621" y="187070"/>
                </a:lnTo>
                <a:lnTo>
                  <a:pt x="146050" y="192277"/>
                </a:lnTo>
                <a:lnTo>
                  <a:pt x="181356" y="208914"/>
                </a:lnTo>
                <a:lnTo>
                  <a:pt x="190627" y="210057"/>
                </a:lnTo>
                <a:lnTo>
                  <a:pt x="190627" y="187070"/>
                </a:lnTo>
                <a:close/>
              </a:path>
              <a:path w="414019" h="210820">
                <a:moveTo>
                  <a:pt x="165989" y="130047"/>
                </a:moveTo>
                <a:lnTo>
                  <a:pt x="119634" y="130047"/>
                </a:lnTo>
                <a:lnTo>
                  <a:pt x="119634" y="138810"/>
                </a:lnTo>
                <a:lnTo>
                  <a:pt x="119205" y="147143"/>
                </a:lnTo>
                <a:lnTo>
                  <a:pt x="95631" y="171703"/>
                </a:lnTo>
                <a:lnTo>
                  <a:pt x="189574" y="171703"/>
                </a:lnTo>
                <a:lnTo>
                  <a:pt x="186944" y="171069"/>
                </a:lnTo>
                <a:lnTo>
                  <a:pt x="183515" y="170052"/>
                </a:lnTo>
                <a:lnTo>
                  <a:pt x="180594" y="168528"/>
                </a:lnTo>
                <a:lnTo>
                  <a:pt x="177546" y="167131"/>
                </a:lnTo>
                <a:lnTo>
                  <a:pt x="165989" y="138810"/>
                </a:lnTo>
                <a:lnTo>
                  <a:pt x="165989" y="130047"/>
                </a:lnTo>
                <a:close/>
              </a:path>
              <a:path w="414019" h="210820">
                <a:moveTo>
                  <a:pt x="95631" y="130301"/>
                </a:moveTo>
                <a:lnTo>
                  <a:pt x="8890" y="130301"/>
                </a:lnTo>
                <a:lnTo>
                  <a:pt x="8762" y="157987"/>
                </a:lnTo>
                <a:lnTo>
                  <a:pt x="9778" y="161289"/>
                </a:lnTo>
                <a:lnTo>
                  <a:pt x="11937" y="163067"/>
                </a:lnTo>
                <a:lnTo>
                  <a:pt x="13970" y="164972"/>
                </a:lnTo>
                <a:lnTo>
                  <a:pt x="17271" y="165861"/>
                </a:lnTo>
                <a:lnTo>
                  <a:pt x="21717" y="165734"/>
                </a:lnTo>
                <a:lnTo>
                  <a:pt x="95631" y="165734"/>
                </a:lnTo>
                <a:lnTo>
                  <a:pt x="95631" y="130301"/>
                </a:lnTo>
                <a:close/>
              </a:path>
              <a:path w="414019" h="210820">
                <a:moveTo>
                  <a:pt x="196215" y="88900"/>
                </a:moveTo>
                <a:lnTo>
                  <a:pt x="0" y="88900"/>
                </a:lnTo>
                <a:lnTo>
                  <a:pt x="0" y="115061"/>
                </a:lnTo>
                <a:lnTo>
                  <a:pt x="1270" y="118617"/>
                </a:lnTo>
                <a:lnTo>
                  <a:pt x="3683" y="120903"/>
                </a:lnTo>
                <a:lnTo>
                  <a:pt x="6096" y="123062"/>
                </a:lnTo>
                <a:lnTo>
                  <a:pt x="9778" y="124205"/>
                </a:lnTo>
                <a:lnTo>
                  <a:pt x="186436" y="124205"/>
                </a:lnTo>
                <a:lnTo>
                  <a:pt x="190119" y="123062"/>
                </a:lnTo>
                <a:lnTo>
                  <a:pt x="192531" y="120903"/>
                </a:lnTo>
                <a:lnTo>
                  <a:pt x="194945" y="118617"/>
                </a:lnTo>
                <a:lnTo>
                  <a:pt x="196215" y="115061"/>
                </a:lnTo>
                <a:lnTo>
                  <a:pt x="196215" y="88900"/>
                </a:lnTo>
                <a:close/>
              </a:path>
              <a:path w="414019" h="210820">
                <a:moveTo>
                  <a:pt x="122555" y="80009"/>
                </a:moveTo>
                <a:lnTo>
                  <a:pt x="76200" y="80009"/>
                </a:lnTo>
                <a:lnTo>
                  <a:pt x="76200" y="88900"/>
                </a:lnTo>
                <a:lnTo>
                  <a:pt x="122555" y="88900"/>
                </a:lnTo>
                <a:lnTo>
                  <a:pt x="122555" y="80009"/>
                </a:lnTo>
                <a:close/>
              </a:path>
              <a:path w="414019" h="210820">
                <a:moveTo>
                  <a:pt x="184912" y="0"/>
                </a:moveTo>
                <a:lnTo>
                  <a:pt x="11430" y="0"/>
                </a:lnTo>
                <a:lnTo>
                  <a:pt x="11430" y="71881"/>
                </a:lnTo>
                <a:lnTo>
                  <a:pt x="12572" y="75056"/>
                </a:lnTo>
                <a:lnTo>
                  <a:pt x="16890" y="79120"/>
                </a:lnTo>
                <a:lnTo>
                  <a:pt x="20320" y="80009"/>
                </a:lnTo>
                <a:lnTo>
                  <a:pt x="176149" y="80009"/>
                </a:lnTo>
                <a:lnTo>
                  <a:pt x="179450" y="79120"/>
                </a:lnTo>
                <a:lnTo>
                  <a:pt x="181737" y="77088"/>
                </a:lnTo>
                <a:lnTo>
                  <a:pt x="183896" y="75056"/>
                </a:lnTo>
                <a:lnTo>
                  <a:pt x="184912" y="71881"/>
                </a:lnTo>
                <a:lnTo>
                  <a:pt x="184912" y="45084"/>
                </a:lnTo>
                <a:lnTo>
                  <a:pt x="57658" y="45084"/>
                </a:lnTo>
                <a:lnTo>
                  <a:pt x="57658" y="35178"/>
                </a:lnTo>
                <a:lnTo>
                  <a:pt x="184912" y="35178"/>
                </a:lnTo>
                <a:lnTo>
                  <a:pt x="184912" y="0"/>
                </a:lnTo>
                <a:close/>
              </a:path>
              <a:path w="414019" h="210820">
                <a:moveTo>
                  <a:pt x="184912" y="35178"/>
                </a:moveTo>
                <a:lnTo>
                  <a:pt x="138811" y="35178"/>
                </a:lnTo>
                <a:lnTo>
                  <a:pt x="138811" y="45084"/>
                </a:lnTo>
                <a:lnTo>
                  <a:pt x="184912" y="45084"/>
                </a:lnTo>
                <a:lnTo>
                  <a:pt x="184912" y="35178"/>
                </a:lnTo>
                <a:close/>
              </a:path>
              <a:path w="414019" h="210820">
                <a:moveTo>
                  <a:pt x="371004" y="205739"/>
                </a:moveTo>
                <a:lnTo>
                  <a:pt x="338073" y="205739"/>
                </a:lnTo>
                <a:lnTo>
                  <a:pt x="338073" y="210311"/>
                </a:lnTo>
                <a:lnTo>
                  <a:pt x="358902" y="210311"/>
                </a:lnTo>
                <a:lnTo>
                  <a:pt x="362839" y="209550"/>
                </a:lnTo>
                <a:lnTo>
                  <a:pt x="366267" y="208152"/>
                </a:lnTo>
                <a:lnTo>
                  <a:pt x="369697" y="206628"/>
                </a:lnTo>
                <a:lnTo>
                  <a:pt x="371004" y="205739"/>
                </a:lnTo>
                <a:close/>
              </a:path>
              <a:path w="414019" h="210820">
                <a:moveTo>
                  <a:pt x="384428" y="253"/>
                </a:moveTo>
                <a:lnTo>
                  <a:pt x="338073" y="253"/>
                </a:lnTo>
                <a:lnTo>
                  <a:pt x="338073" y="170560"/>
                </a:lnTo>
                <a:lnTo>
                  <a:pt x="336296" y="171322"/>
                </a:lnTo>
                <a:lnTo>
                  <a:pt x="333247" y="171830"/>
                </a:lnTo>
                <a:lnTo>
                  <a:pt x="328929" y="172338"/>
                </a:lnTo>
                <a:lnTo>
                  <a:pt x="324103" y="173100"/>
                </a:lnTo>
                <a:lnTo>
                  <a:pt x="319278" y="173481"/>
                </a:lnTo>
                <a:lnTo>
                  <a:pt x="209296" y="173481"/>
                </a:lnTo>
                <a:lnTo>
                  <a:pt x="209422" y="198754"/>
                </a:lnTo>
                <a:lnTo>
                  <a:pt x="210947" y="202564"/>
                </a:lnTo>
                <a:lnTo>
                  <a:pt x="213868" y="205104"/>
                </a:lnTo>
                <a:lnTo>
                  <a:pt x="216662" y="207644"/>
                </a:lnTo>
                <a:lnTo>
                  <a:pt x="220725" y="208914"/>
                </a:lnTo>
                <a:lnTo>
                  <a:pt x="318389" y="208914"/>
                </a:lnTo>
                <a:lnTo>
                  <a:pt x="323469" y="208533"/>
                </a:lnTo>
                <a:lnTo>
                  <a:pt x="328167" y="207771"/>
                </a:lnTo>
                <a:lnTo>
                  <a:pt x="330453" y="207517"/>
                </a:lnTo>
                <a:lnTo>
                  <a:pt x="332359" y="207136"/>
                </a:lnTo>
                <a:lnTo>
                  <a:pt x="334009" y="206755"/>
                </a:lnTo>
                <a:lnTo>
                  <a:pt x="335660" y="206501"/>
                </a:lnTo>
                <a:lnTo>
                  <a:pt x="337058" y="206120"/>
                </a:lnTo>
                <a:lnTo>
                  <a:pt x="338073" y="205739"/>
                </a:lnTo>
                <a:lnTo>
                  <a:pt x="371004" y="205739"/>
                </a:lnTo>
                <a:lnTo>
                  <a:pt x="384428" y="184784"/>
                </a:lnTo>
                <a:lnTo>
                  <a:pt x="384428" y="118617"/>
                </a:lnTo>
                <a:lnTo>
                  <a:pt x="401432" y="118617"/>
                </a:lnTo>
                <a:lnTo>
                  <a:pt x="405384" y="117601"/>
                </a:lnTo>
                <a:lnTo>
                  <a:pt x="408559" y="115188"/>
                </a:lnTo>
                <a:lnTo>
                  <a:pt x="411734" y="112902"/>
                </a:lnTo>
                <a:lnTo>
                  <a:pt x="413384" y="109092"/>
                </a:lnTo>
                <a:lnTo>
                  <a:pt x="413511" y="78866"/>
                </a:lnTo>
                <a:lnTo>
                  <a:pt x="384428" y="78866"/>
                </a:lnTo>
                <a:lnTo>
                  <a:pt x="384428" y="253"/>
                </a:lnTo>
                <a:close/>
              </a:path>
              <a:path w="414019" h="210820">
                <a:moveTo>
                  <a:pt x="274066" y="75183"/>
                </a:moveTo>
                <a:lnTo>
                  <a:pt x="228346" y="75183"/>
                </a:lnTo>
                <a:lnTo>
                  <a:pt x="228346" y="173481"/>
                </a:lnTo>
                <a:lnTo>
                  <a:pt x="274066" y="173481"/>
                </a:lnTo>
                <a:lnTo>
                  <a:pt x="274066" y="75183"/>
                </a:lnTo>
                <a:close/>
              </a:path>
              <a:path w="414019" h="210820">
                <a:moveTo>
                  <a:pt x="329310" y="888"/>
                </a:moveTo>
                <a:lnTo>
                  <a:pt x="213487" y="888"/>
                </a:lnTo>
                <a:lnTo>
                  <a:pt x="213740" y="22225"/>
                </a:lnTo>
                <a:lnTo>
                  <a:pt x="213868" y="26669"/>
                </a:lnTo>
                <a:lnTo>
                  <a:pt x="215265" y="30225"/>
                </a:lnTo>
                <a:lnTo>
                  <a:pt x="220599" y="35305"/>
                </a:lnTo>
                <a:lnTo>
                  <a:pt x="223900" y="36575"/>
                </a:lnTo>
                <a:lnTo>
                  <a:pt x="283209" y="36575"/>
                </a:lnTo>
                <a:lnTo>
                  <a:pt x="283102" y="109092"/>
                </a:lnTo>
                <a:lnTo>
                  <a:pt x="278546" y="150850"/>
                </a:lnTo>
                <a:lnTo>
                  <a:pt x="276733" y="157733"/>
                </a:lnTo>
                <a:lnTo>
                  <a:pt x="321818" y="157733"/>
                </a:lnTo>
                <a:lnTo>
                  <a:pt x="328945" y="117030"/>
                </a:lnTo>
                <a:lnTo>
                  <a:pt x="329241" y="109092"/>
                </a:lnTo>
                <a:lnTo>
                  <a:pt x="329310" y="888"/>
                </a:lnTo>
                <a:close/>
              </a:path>
              <a:path w="414019" h="210820">
                <a:moveTo>
                  <a:pt x="401432" y="118617"/>
                </a:moveTo>
                <a:lnTo>
                  <a:pt x="395478" y="118617"/>
                </a:lnTo>
                <a:lnTo>
                  <a:pt x="400939" y="118744"/>
                </a:lnTo>
                <a:lnTo>
                  <a:pt x="401432" y="11861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779142" y="7110476"/>
            <a:ext cx="592455" cy="210185"/>
          </a:xfrm>
          <a:custGeom>
            <a:avLst/>
            <a:gdLst/>
            <a:ahLst/>
            <a:cxnLst/>
            <a:rect l="l" t="t" r="r" b="b"/>
            <a:pathLst>
              <a:path w="592455" h="210184">
                <a:moveTo>
                  <a:pt x="386333" y="114300"/>
                </a:moveTo>
                <a:lnTo>
                  <a:pt x="324865" y="114300"/>
                </a:lnTo>
                <a:lnTo>
                  <a:pt x="325881" y="114426"/>
                </a:lnTo>
                <a:lnTo>
                  <a:pt x="327151" y="114554"/>
                </a:lnTo>
                <a:lnTo>
                  <a:pt x="339851" y="114554"/>
                </a:lnTo>
                <a:lnTo>
                  <a:pt x="339851" y="210057"/>
                </a:lnTo>
                <a:lnTo>
                  <a:pt x="360806" y="210057"/>
                </a:lnTo>
                <a:lnTo>
                  <a:pt x="364617" y="209296"/>
                </a:lnTo>
                <a:lnTo>
                  <a:pt x="384048" y="191897"/>
                </a:lnTo>
                <a:lnTo>
                  <a:pt x="385571" y="188468"/>
                </a:lnTo>
                <a:lnTo>
                  <a:pt x="386333" y="184531"/>
                </a:lnTo>
                <a:lnTo>
                  <a:pt x="386333" y="114300"/>
                </a:lnTo>
                <a:close/>
              </a:path>
              <a:path w="592455" h="210184">
                <a:moveTo>
                  <a:pt x="324865" y="635"/>
                </a:moveTo>
                <a:lnTo>
                  <a:pt x="213740" y="635"/>
                </a:lnTo>
                <a:lnTo>
                  <a:pt x="213740" y="198500"/>
                </a:lnTo>
                <a:lnTo>
                  <a:pt x="215137" y="202437"/>
                </a:lnTo>
                <a:lnTo>
                  <a:pt x="217805" y="205105"/>
                </a:lnTo>
                <a:lnTo>
                  <a:pt x="220599" y="207772"/>
                </a:lnTo>
                <a:lnTo>
                  <a:pt x="224536" y="209169"/>
                </a:lnTo>
                <a:lnTo>
                  <a:pt x="313944" y="209169"/>
                </a:lnTo>
                <a:lnTo>
                  <a:pt x="317881" y="207772"/>
                </a:lnTo>
                <a:lnTo>
                  <a:pt x="323469" y="202437"/>
                </a:lnTo>
                <a:lnTo>
                  <a:pt x="324738" y="198500"/>
                </a:lnTo>
                <a:lnTo>
                  <a:pt x="324865" y="173481"/>
                </a:lnTo>
                <a:lnTo>
                  <a:pt x="260095" y="173481"/>
                </a:lnTo>
                <a:lnTo>
                  <a:pt x="260095" y="36322"/>
                </a:lnTo>
                <a:lnTo>
                  <a:pt x="324865" y="36322"/>
                </a:lnTo>
                <a:lnTo>
                  <a:pt x="324865" y="635"/>
                </a:lnTo>
                <a:close/>
              </a:path>
              <a:path w="592455" h="210184">
                <a:moveTo>
                  <a:pt x="324865" y="36322"/>
                </a:moveTo>
                <a:lnTo>
                  <a:pt x="278130" y="36322"/>
                </a:lnTo>
                <a:lnTo>
                  <a:pt x="278130" y="173481"/>
                </a:lnTo>
                <a:lnTo>
                  <a:pt x="324865" y="173481"/>
                </a:lnTo>
                <a:lnTo>
                  <a:pt x="324865" y="114300"/>
                </a:lnTo>
                <a:lnTo>
                  <a:pt x="386333" y="114300"/>
                </a:lnTo>
                <a:lnTo>
                  <a:pt x="386333" y="77724"/>
                </a:lnTo>
                <a:lnTo>
                  <a:pt x="324865" y="77724"/>
                </a:lnTo>
                <a:lnTo>
                  <a:pt x="324865" y="36322"/>
                </a:lnTo>
                <a:close/>
              </a:path>
              <a:path w="592455" h="210184">
                <a:moveTo>
                  <a:pt x="386333" y="0"/>
                </a:moveTo>
                <a:lnTo>
                  <a:pt x="339851" y="0"/>
                </a:lnTo>
                <a:lnTo>
                  <a:pt x="339851" y="77724"/>
                </a:lnTo>
                <a:lnTo>
                  <a:pt x="386333" y="77724"/>
                </a:lnTo>
                <a:lnTo>
                  <a:pt x="386333" y="0"/>
                </a:lnTo>
                <a:close/>
              </a:path>
              <a:path w="592455" h="210184">
                <a:moveTo>
                  <a:pt x="501014" y="36068"/>
                </a:moveTo>
                <a:lnTo>
                  <a:pt x="453263" y="36068"/>
                </a:lnTo>
                <a:lnTo>
                  <a:pt x="453263" y="106299"/>
                </a:lnTo>
                <a:lnTo>
                  <a:pt x="452477" y="121658"/>
                </a:lnTo>
                <a:lnTo>
                  <a:pt x="438023" y="159257"/>
                </a:lnTo>
                <a:lnTo>
                  <a:pt x="415925" y="171704"/>
                </a:lnTo>
                <a:lnTo>
                  <a:pt x="415925" y="209169"/>
                </a:lnTo>
                <a:lnTo>
                  <a:pt x="460998" y="192349"/>
                </a:lnTo>
                <a:lnTo>
                  <a:pt x="477393" y="173990"/>
                </a:lnTo>
                <a:lnTo>
                  <a:pt x="536448" y="173990"/>
                </a:lnTo>
                <a:lnTo>
                  <a:pt x="536448" y="171704"/>
                </a:lnTo>
                <a:lnTo>
                  <a:pt x="532002" y="170815"/>
                </a:lnTo>
                <a:lnTo>
                  <a:pt x="527684" y="169037"/>
                </a:lnTo>
                <a:lnTo>
                  <a:pt x="503761" y="134778"/>
                </a:lnTo>
                <a:lnTo>
                  <a:pt x="501014" y="106299"/>
                </a:lnTo>
                <a:lnTo>
                  <a:pt x="501014" y="36068"/>
                </a:lnTo>
                <a:close/>
              </a:path>
              <a:path w="592455" h="210184">
                <a:moveTo>
                  <a:pt x="536448" y="173990"/>
                </a:moveTo>
                <a:lnTo>
                  <a:pt x="477393" y="173990"/>
                </a:lnTo>
                <a:lnTo>
                  <a:pt x="481151" y="180347"/>
                </a:lnTo>
                <a:lnTo>
                  <a:pt x="519795" y="206200"/>
                </a:lnTo>
                <a:lnTo>
                  <a:pt x="536448" y="209169"/>
                </a:lnTo>
                <a:lnTo>
                  <a:pt x="536448" y="173990"/>
                </a:lnTo>
                <a:close/>
              </a:path>
              <a:path w="592455" h="210184">
                <a:moveTo>
                  <a:pt x="535305" y="507"/>
                </a:moveTo>
                <a:lnTo>
                  <a:pt x="417830" y="507"/>
                </a:lnTo>
                <a:lnTo>
                  <a:pt x="417830" y="27940"/>
                </a:lnTo>
                <a:lnTo>
                  <a:pt x="418845" y="31115"/>
                </a:lnTo>
                <a:lnTo>
                  <a:pt x="421005" y="33147"/>
                </a:lnTo>
                <a:lnTo>
                  <a:pt x="423290" y="35179"/>
                </a:lnTo>
                <a:lnTo>
                  <a:pt x="426593" y="36194"/>
                </a:lnTo>
                <a:lnTo>
                  <a:pt x="431038" y="36068"/>
                </a:lnTo>
                <a:lnTo>
                  <a:pt x="526843" y="36068"/>
                </a:lnTo>
                <a:lnTo>
                  <a:pt x="529844" y="35179"/>
                </a:lnTo>
                <a:lnTo>
                  <a:pt x="534162" y="31115"/>
                </a:lnTo>
                <a:lnTo>
                  <a:pt x="535305" y="27940"/>
                </a:lnTo>
                <a:lnTo>
                  <a:pt x="535305" y="507"/>
                </a:lnTo>
                <a:close/>
              </a:path>
              <a:path w="592455" h="210184">
                <a:moveTo>
                  <a:pt x="526843" y="36068"/>
                </a:moveTo>
                <a:lnTo>
                  <a:pt x="521969" y="36068"/>
                </a:lnTo>
                <a:lnTo>
                  <a:pt x="526414" y="36194"/>
                </a:lnTo>
                <a:lnTo>
                  <a:pt x="526843" y="36068"/>
                </a:lnTo>
                <a:close/>
              </a:path>
              <a:path w="592455" h="210184">
                <a:moveTo>
                  <a:pt x="591946" y="0"/>
                </a:moveTo>
                <a:lnTo>
                  <a:pt x="545592" y="0"/>
                </a:lnTo>
                <a:lnTo>
                  <a:pt x="545592" y="210057"/>
                </a:lnTo>
                <a:lnTo>
                  <a:pt x="566419" y="210057"/>
                </a:lnTo>
                <a:lnTo>
                  <a:pt x="570357" y="209296"/>
                </a:lnTo>
                <a:lnTo>
                  <a:pt x="591946" y="184531"/>
                </a:lnTo>
                <a:lnTo>
                  <a:pt x="591946" y="0"/>
                </a:lnTo>
                <a:close/>
              </a:path>
              <a:path w="592455" h="210184">
                <a:moveTo>
                  <a:pt x="159881" y="201168"/>
                </a:moveTo>
                <a:lnTo>
                  <a:pt x="121919" y="201168"/>
                </a:lnTo>
                <a:lnTo>
                  <a:pt x="121919" y="210057"/>
                </a:lnTo>
                <a:lnTo>
                  <a:pt x="142748" y="210057"/>
                </a:lnTo>
                <a:lnTo>
                  <a:pt x="146684" y="209296"/>
                </a:lnTo>
                <a:lnTo>
                  <a:pt x="159881" y="201168"/>
                </a:lnTo>
                <a:close/>
              </a:path>
              <a:path w="592455" h="210184">
                <a:moveTo>
                  <a:pt x="46481" y="254"/>
                </a:moveTo>
                <a:lnTo>
                  <a:pt x="0" y="254"/>
                </a:lnTo>
                <a:lnTo>
                  <a:pt x="126" y="198119"/>
                </a:lnTo>
                <a:lnTo>
                  <a:pt x="1396" y="202056"/>
                </a:lnTo>
                <a:lnTo>
                  <a:pt x="6984" y="207391"/>
                </a:lnTo>
                <a:lnTo>
                  <a:pt x="10921" y="208661"/>
                </a:lnTo>
                <a:lnTo>
                  <a:pt x="84200" y="208661"/>
                </a:lnTo>
                <a:lnTo>
                  <a:pt x="90550" y="208280"/>
                </a:lnTo>
                <a:lnTo>
                  <a:pt x="97408" y="207518"/>
                </a:lnTo>
                <a:lnTo>
                  <a:pt x="100837" y="207263"/>
                </a:lnTo>
                <a:lnTo>
                  <a:pt x="104648" y="206501"/>
                </a:lnTo>
                <a:lnTo>
                  <a:pt x="108712" y="205359"/>
                </a:lnTo>
                <a:lnTo>
                  <a:pt x="112775" y="204343"/>
                </a:lnTo>
                <a:lnTo>
                  <a:pt x="117220" y="202946"/>
                </a:lnTo>
                <a:lnTo>
                  <a:pt x="121919" y="201168"/>
                </a:lnTo>
                <a:lnTo>
                  <a:pt x="159881" y="201168"/>
                </a:lnTo>
                <a:lnTo>
                  <a:pt x="168275" y="184531"/>
                </a:lnTo>
                <a:lnTo>
                  <a:pt x="168275" y="173228"/>
                </a:lnTo>
                <a:lnTo>
                  <a:pt x="46481" y="173228"/>
                </a:lnTo>
                <a:lnTo>
                  <a:pt x="46481" y="254"/>
                </a:lnTo>
                <a:close/>
              </a:path>
              <a:path w="592455" h="210184">
                <a:moveTo>
                  <a:pt x="168275" y="0"/>
                </a:moveTo>
                <a:lnTo>
                  <a:pt x="121919" y="0"/>
                </a:lnTo>
                <a:lnTo>
                  <a:pt x="121919" y="166369"/>
                </a:lnTo>
                <a:lnTo>
                  <a:pt x="118109" y="167640"/>
                </a:lnTo>
                <a:lnTo>
                  <a:pt x="85598" y="173228"/>
                </a:lnTo>
                <a:lnTo>
                  <a:pt x="168275" y="173228"/>
                </a:lnTo>
                <a:lnTo>
                  <a:pt x="168275" y="110871"/>
                </a:lnTo>
                <a:lnTo>
                  <a:pt x="187579" y="110871"/>
                </a:lnTo>
                <a:lnTo>
                  <a:pt x="191896" y="109728"/>
                </a:lnTo>
                <a:lnTo>
                  <a:pt x="195199" y="107442"/>
                </a:lnTo>
                <a:lnTo>
                  <a:pt x="198374" y="105029"/>
                </a:lnTo>
                <a:lnTo>
                  <a:pt x="200025" y="101346"/>
                </a:lnTo>
                <a:lnTo>
                  <a:pt x="200025" y="71119"/>
                </a:lnTo>
                <a:lnTo>
                  <a:pt x="168275" y="71119"/>
                </a:lnTo>
                <a:lnTo>
                  <a:pt x="16827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89103" y="396620"/>
            <a:ext cx="2405380" cy="498475"/>
          </a:xfrm>
          <a:custGeom>
            <a:avLst/>
            <a:gdLst/>
            <a:ahLst/>
            <a:cxnLst/>
            <a:rect l="l" t="t" r="r" b="b"/>
            <a:pathLst>
              <a:path w="2405380" h="498475">
                <a:moveTo>
                  <a:pt x="1118616" y="108203"/>
                </a:moveTo>
                <a:lnTo>
                  <a:pt x="1033221" y="108203"/>
                </a:lnTo>
                <a:lnTo>
                  <a:pt x="1030681" y="109220"/>
                </a:lnTo>
                <a:lnTo>
                  <a:pt x="1028496" y="111125"/>
                </a:lnTo>
                <a:lnTo>
                  <a:pt x="1026490" y="113410"/>
                </a:lnTo>
                <a:lnTo>
                  <a:pt x="1025486" y="115950"/>
                </a:lnTo>
                <a:lnTo>
                  <a:pt x="1025486" y="122300"/>
                </a:lnTo>
                <a:lnTo>
                  <a:pt x="1027036" y="125095"/>
                </a:lnTo>
                <a:lnTo>
                  <a:pt x="1031405" y="128143"/>
                </a:lnTo>
                <a:lnTo>
                  <a:pt x="1032586" y="129158"/>
                </a:lnTo>
                <a:lnTo>
                  <a:pt x="1033678" y="130301"/>
                </a:lnTo>
                <a:lnTo>
                  <a:pt x="1038783" y="135254"/>
                </a:lnTo>
                <a:lnTo>
                  <a:pt x="1041323" y="141224"/>
                </a:lnTo>
                <a:lnTo>
                  <a:pt x="1041323" y="488314"/>
                </a:lnTo>
                <a:lnTo>
                  <a:pt x="1042695" y="491617"/>
                </a:lnTo>
                <a:lnTo>
                  <a:pt x="1045425" y="494283"/>
                </a:lnTo>
                <a:lnTo>
                  <a:pt x="1047978" y="497077"/>
                </a:lnTo>
                <a:lnTo>
                  <a:pt x="1051255" y="498475"/>
                </a:lnTo>
                <a:lnTo>
                  <a:pt x="1118616" y="498475"/>
                </a:lnTo>
                <a:lnTo>
                  <a:pt x="1121918" y="497077"/>
                </a:lnTo>
                <a:lnTo>
                  <a:pt x="1124585" y="494283"/>
                </a:lnTo>
                <a:lnTo>
                  <a:pt x="1127379" y="491617"/>
                </a:lnTo>
                <a:lnTo>
                  <a:pt x="1128776" y="488314"/>
                </a:lnTo>
                <a:lnTo>
                  <a:pt x="1128776" y="362203"/>
                </a:lnTo>
                <a:lnTo>
                  <a:pt x="1294757" y="362203"/>
                </a:lnTo>
                <a:lnTo>
                  <a:pt x="1308100" y="350647"/>
                </a:lnTo>
                <a:lnTo>
                  <a:pt x="1326268" y="328191"/>
                </a:lnTo>
                <a:lnTo>
                  <a:pt x="1331729" y="317880"/>
                </a:lnTo>
                <a:lnTo>
                  <a:pt x="1194816" y="317880"/>
                </a:lnTo>
                <a:lnTo>
                  <a:pt x="1181147" y="316618"/>
                </a:lnTo>
                <a:lnTo>
                  <a:pt x="1146429" y="297687"/>
                </a:lnTo>
                <a:lnTo>
                  <a:pt x="1127498" y="262344"/>
                </a:lnTo>
                <a:lnTo>
                  <a:pt x="1126236" y="248538"/>
                </a:lnTo>
                <a:lnTo>
                  <a:pt x="1127498" y="234680"/>
                </a:lnTo>
                <a:lnTo>
                  <a:pt x="1146429" y="199389"/>
                </a:lnTo>
                <a:lnTo>
                  <a:pt x="1181147" y="180459"/>
                </a:lnTo>
                <a:lnTo>
                  <a:pt x="1194816" y="179197"/>
                </a:lnTo>
                <a:lnTo>
                  <a:pt x="1331729" y="179197"/>
                </a:lnTo>
                <a:lnTo>
                  <a:pt x="1326268" y="168886"/>
                </a:lnTo>
                <a:lnTo>
                  <a:pt x="1308100" y="146430"/>
                </a:lnTo>
                <a:lnTo>
                  <a:pt x="1295169" y="135254"/>
                </a:lnTo>
                <a:lnTo>
                  <a:pt x="1128776" y="135254"/>
                </a:lnTo>
                <a:lnTo>
                  <a:pt x="1128776" y="118236"/>
                </a:lnTo>
                <a:lnTo>
                  <a:pt x="1127379" y="114934"/>
                </a:lnTo>
                <a:lnTo>
                  <a:pt x="1124585" y="112268"/>
                </a:lnTo>
                <a:lnTo>
                  <a:pt x="1121918" y="109474"/>
                </a:lnTo>
                <a:lnTo>
                  <a:pt x="1118616" y="108203"/>
                </a:lnTo>
                <a:close/>
              </a:path>
              <a:path w="2405380" h="498475">
                <a:moveTo>
                  <a:pt x="1294757" y="362203"/>
                </a:moveTo>
                <a:lnTo>
                  <a:pt x="1128776" y="362203"/>
                </a:lnTo>
                <a:lnTo>
                  <a:pt x="1147877" y="375705"/>
                </a:lnTo>
                <a:lnTo>
                  <a:pt x="1168050" y="385349"/>
                </a:lnTo>
                <a:lnTo>
                  <a:pt x="1189319" y="391136"/>
                </a:lnTo>
                <a:lnTo>
                  <a:pt x="1211707" y="393064"/>
                </a:lnTo>
                <a:lnTo>
                  <a:pt x="1238519" y="390401"/>
                </a:lnTo>
                <a:lnTo>
                  <a:pt x="1263523" y="382428"/>
                </a:lnTo>
                <a:lnTo>
                  <a:pt x="1286716" y="369169"/>
                </a:lnTo>
                <a:lnTo>
                  <a:pt x="1294757" y="362203"/>
                </a:lnTo>
                <a:close/>
              </a:path>
              <a:path w="2405380" h="498475">
                <a:moveTo>
                  <a:pt x="1331729" y="179197"/>
                </a:moveTo>
                <a:lnTo>
                  <a:pt x="1194816" y="179197"/>
                </a:lnTo>
                <a:lnTo>
                  <a:pt x="1208506" y="180459"/>
                </a:lnTo>
                <a:lnTo>
                  <a:pt x="1221184" y="184245"/>
                </a:lnTo>
                <a:lnTo>
                  <a:pt x="1252144" y="210105"/>
                </a:lnTo>
                <a:lnTo>
                  <a:pt x="1263396" y="248538"/>
                </a:lnTo>
                <a:lnTo>
                  <a:pt x="1262137" y="262344"/>
                </a:lnTo>
                <a:lnTo>
                  <a:pt x="1243457" y="297687"/>
                </a:lnTo>
                <a:lnTo>
                  <a:pt x="1208506" y="316618"/>
                </a:lnTo>
                <a:lnTo>
                  <a:pt x="1194816" y="317880"/>
                </a:lnTo>
                <a:lnTo>
                  <a:pt x="1331729" y="317880"/>
                </a:lnTo>
                <a:lnTo>
                  <a:pt x="1339246" y="303688"/>
                </a:lnTo>
                <a:lnTo>
                  <a:pt x="1347033" y="277137"/>
                </a:lnTo>
                <a:lnTo>
                  <a:pt x="1349629" y="248538"/>
                </a:lnTo>
                <a:lnTo>
                  <a:pt x="1347033" y="219940"/>
                </a:lnTo>
                <a:lnTo>
                  <a:pt x="1339246" y="193389"/>
                </a:lnTo>
                <a:lnTo>
                  <a:pt x="1331729" y="179197"/>
                </a:lnTo>
                <a:close/>
              </a:path>
              <a:path w="2405380" h="498475">
                <a:moveTo>
                  <a:pt x="1211707" y="104012"/>
                </a:moveTo>
                <a:lnTo>
                  <a:pt x="1164717" y="113410"/>
                </a:lnTo>
                <a:lnTo>
                  <a:pt x="1128776" y="135254"/>
                </a:lnTo>
                <a:lnTo>
                  <a:pt x="1295169" y="135254"/>
                </a:lnTo>
                <a:lnTo>
                  <a:pt x="1287270" y="128426"/>
                </a:lnTo>
                <a:lnTo>
                  <a:pt x="1264237" y="115363"/>
                </a:lnTo>
                <a:lnTo>
                  <a:pt x="1239037" y="107229"/>
                </a:lnTo>
                <a:lnTo>
                  <a:pt x="1211707" y="104012"/>
                </a:lnTo>
                <a:close/>
              </a:path>
              <a:path w="2405380" h="498475">
                <a:moveTo>
                  <a:pt x="818324" y="103758"/>
                </a:moveTo>
                <a:lnTo>
                  <a:pt x="766497" y="114347"/>
                </a:lnTo>
                <a:lnTo>
                  <a:pt x="721918" y="146176"/>
                </a:lnTo>
                <a:lnTo>
                  <a:pt x="690783" y="193135"/>
                </a:lnTo>
                <a:lnTo>
                  <a:pt x="680402" y="248284"/>
                </a:lnTo>
                <a:lnTo>
                  <a:pt x="682997" y="276883"/>
                </a:lnTo>
                <a:lnTo>
                  <a:pt x="703757" y="327937"/>
                </a:lnTo>
                <a:lnTo>
                  <a:pt x="743302" y="368895"/>
                </a:lnTo>
                <a:lnTo>
                  <a:pt x="791504" y="390040"/>
                </a:lnTo>
                <a:lnTo>
                  <a:pt x="818324" y="392683"/>
                </a:lnTo>
                <a:lnTo>
                  <a:pt x="840715" y="390751"/>
                </a:lnTo>
                <a:lnTo>
                  <a:pt x="862015" y="384936"/>
                </a:lnTo>
                <a:lnTo>
                  <a:pt x="882225" y="375217"/>
                </a:lnTo>
                <a:lnTo>
                  <a:pt x="901344" y="361569"/>
                </a:lnTo>
                <a:lnTo>
                  <a:pt x="988733" y="361569"/>
                </a:lnTo>
                <a:lnTo>
                  <a:pt x="988733" y="317626"/>
                </a:lnTo>
                <a:lnTo>
                  <a:pt x="835253" y="317626"/>
                </a:lnTo>
                <a:lnTo>
                  <a:pt x="821563" y="316364"/>
                </a:lnTo>
                <a:lnTo>
                  <a:pt x="786638" y="297433"/>
                </a:lnTo>
                <a:lnTo>
                  <a:pt x="767946" y="262072"/>
                </a:lnTo>
                <a:lnTo>
                  <a:pt x="766699" y="248284"/>
                </a:lnTo>
                <a:lnTo>
                  <a:pt x="767946" y="234426"/>
                </a:lnTo>
                <a:lnTo>
                  <a:pt x="786638" y="199135"/>
                </a:lnTo>
                <a:lnTo>
                  <a:pt x="821563" y="180205"/>
                </a:lnTo>
                <a:lnTo>
                  <a:pt x="835253" y="178943"/>
                </a:lnTo>
                <a:lnTo>
                  <a:pt x="988733" y="178943"/>
                </a:lnTo>
                <a:lnTo>
                  <a:pt x="988733" y="134874"/>
                </a:lnTo>
                <a:lnTo>
                  <a:pt x="901344" y="134874"/>
                </a:lnTo>
                <a:lnTo>
                  <a:pt x="882225" y="121279"/>
                </a:lnTo>
                <a:lnTo>
                  <a:pt x="862015" y="111553"/>
                </a:lnTo>
                <a:lnTo>
                  <a:pt x="840715" y="105709"/>
                </a:lnTo>
                <a:lnTo>
                  <a:pt x="818324" y="103758"/>
                </a:lnTo>
                <a:close/>
              </a:path>
              <a:path w="2405380" h="498475">
                <a:moveTo>
                  <a:pt x="988733" y="361569"/>
                </a:moveTo>
                <a:lnTo>
                  <a:pt x="901344" y="361569"/>
                </a:lnTo>
                <a:lnTo>
                  <a:pt x="901344" y="377444"/>
                </a:lnTo>
                <a:lnTo>
                  <a:pt x="902703" y="380746"/>
                </a:lnTo>
                <a:lnTo>
                  <a:pt x="905433" y="383412"/>
                </a:lnTo>
                <a:lnTo>
                  <a:pt x="908164" y="386206"/>
                </a:lnTo>
                <a:lnTo>
                  <a:pt x="911440" y="387603"/>
                </a:lnTo>
                <a:lnTo>
                  <a:pt x="978623" y="387603"/>
                </a:lnTo>
                <a:lnTo>
                  <a:pt x="981900" y="386206"/>
                </a:lnTo>
                <a:lnTo>
                  <a:pt x="984643" y="383412"/>
                </a:lnTo>
                <a:lnTo>
                  <a:pt x="987374" y="380746"/>
                </a:lnTo>
                <a:lnTo>
                  <a:pt x="988733" y="377444"/>
                </a:lnTo>
                <a:lnTo>
                  <a:pt x="988733" y="361569"/>
                </a:lnTo>
                <a:close/>
              </a:path>
              <a:path w="2405380" h="498475">
                <a:moveTo>
                  <a:pt x="988733" y="178943"/>
                </a:moveTo>
                <a:lnTo>
                  <a:pt x="835253" y="178943"/>
                </a:lnTo>
                <a:lnTo>
                  <a:pt x="848819" y="180205"/>
                </a:lnTo>
                <a:lnTo>
                  <a:pt x="861398" y="183991"/>
                </a:lnTo>
                <a:lnTo>
                  <a:pt x="892314" y="209851"/>
                </a:lnTo>
                <a:lnTo>
                  <a:pt x="903528" y="248284"/>
                </a:lnTo>
                <a:lnTo>
                  <a:pt x="902283" y="262072"/>
                </a:lnTo>
                <a:lnTo>
                  <a:pt x="883589" y="297433"/>
                </a:lnTo>
                <a:lnTo>
                  <a:pt x="848819" y="316364"/>
                </a:lnTo>
                <a:lnTo>
                  <a:pt x="835253" y="317626"/>
                </a:lnTo>
                <a:lnTo>
                  <a:pt x="988733" y="317626"/>
                </a:lnTo>
                <a:lnTo>
                  <a:pt x="988733" y="178943"/>
                </a:lnTo>
                <a:close/>
              </a:path>
              <a:path w="2405380" h="498475">
                <a:moveTo>
                  <a:pt x="978623" y="107950"/>
                </a:moveTo>
                <a:lnTo>
                  <a:pt x="911440" y="107950"/>
                </a:lnTo>
                <a:lnTo>
                  <a:pt x="908164" y="109220"/>
                </a:lnTo>
                <a:lnTo>
                  <a:pt x="905433" y="112013"/>
                </a:lnTo>
                <a:lnTo>
                  <a:pt x="902703" y="114680"/>
                </a:lnTo>
                <a:lnTo>
                  <a:pt x="901344" y="117982"/>
                </a:lnTo>
                <a:lnTo>
                  <a:pt x="901344" y="134874"/>
                </a:lnTo>
                <a:lnTo>
                  <a:pt x="988733" y="134874"/>
                </a:lnTo>
                <a:lnTo>
                  <a:pt x="988733" y="117982"/>
                </a:lnTo>
                <a:lnTo>
                  <a:pt x="987374" y="114680"/>
                </a:lnTo>
                <a:lnTo>
                  <a:pt x="984643" y="112013"/>
                </a:lnTo>
                <a:lnTo>
                  <a:pt x="981900" y="109220"/>
                </a:lnTo>
                <a:lnTo>
                  <a:pt x="978623" y="107950"/>
                </a:lnTo>
                <a:close/>
              </a:path>
              <a:path w="2405380" h="498475">
                <a:moveTo>
                  <a:pt x="1717166" y="103758"/>
                </a:moveTo>
                <a:lnTo>
                  <a:pt x="1663239" y="114347"/>
                </a:lnTo>
                <a:lnTo>
                  <a:pt x="1617217" y="146176"/>
                </a:lnTo>
                <a:lnTo>
                  <a:pt x="1585499" y="192944"/>
                </a:lnTo>
                <a:lnTo>
                  <a:pt x="1574927" y="248284"/>
                </a:lnTo>
                <a:lnTo>
                  <a:pt x="1577641" y="276905"/>
                </a:lnTo>
                <a:lnTo>
                  <a:pt x="1599358" y="328098"/>
                </a:lnTo>
                <a:lnTo>
                  <a:pt x="1640478" y="369169"/>
                </a:lnTo>
                <a:lnTo>
                  <a:pt x="1689905" y="390401"/>
                </a:lnTo>
                <a:lnTo>
                  <a:pt x="1717166" y="393064"/>
                </a:lnTo>
                <a:lnTo>
                  <a:pt x="1749125" y="390661"/>
                </a:lnTo>
                <a:lnTo>
                  <a:pt x="1804802" y="371473"/>
                </a:lnTo>
                <a:lnTo>
                  <a:pt x="1833245" y="344170"/>
                </a:lnTo>
                <a:lnTo>
                  <a:pt x="1833245" y="339725"/>
                </a:lnTo>
                <a:lnTo>
                  <a:pt x="1831721" y="336042"/>
                </a:lnTo>
                <a:lnTo>
                  <a:pt x="1828800" y="332867"/>
                </a:lnTo>
                <a:lnTo>
                  <a:pt x="1819586" y="323087"/>
                </a:lnTo>
                <a:lnTo>
                  <a:pt x="1719072" y="323087"/>
                </a:lnTo>
                <a:lnTo>
                  <a:pt x="1719072" y="322833"/>
                </a:lnTo>
                <a:lnTo>
                  <a:pt x="1680039" y="307806"/>
                </a:lnTo>
                <a:lnTo>
                  <a:pt x="1659254" y="273938"/>
                </a:lnTo>
                <a:lnTo>
                  <a:pt x="1850644" y="273938"/>
                </a:lnTo>
                <a:lnTo>
                  <a:pt x="1853946" y="272542"/>
                </a:lnTo>
                <a:lnTo>
                  <a:pt x="1856739" y="269875"/>
                </a:lnTo>
                <a:lnTo>
                  <a:pt x="1859407" y="267080"/>
                </a:lnTo>
                <a:lnTo>
                  <a:pt x="1860803" y="263778"/>
                </a:lnTo>
                <a:lnTo>
                  <a:pt x="1860803" y="243077"/>
                </a:lnTo>
                <a:lnTo>
                  <a:pt x="1858133" y="214624"/>
                </a:lnTo>
                <a:lnTo>
                  <a:pt x="1857158" y="211454"/>
                </a:lnTo>
                <a:lnTo>
                  <a:pt x="1660144" y="211454"/>
                </a:lnTo>
                <a:lnTo>
                  <a:pt x="1664551" y="202858"/>
                </a:lnTo>
                <a:lnTo>
                  <a:pt x="1700831" y="174037"/>
                </a:lnTo>
                <a:lnTo>
                  <a:pt x="1709985" y="171908"/>
                </a:lnTo>
                <a:lnTo>
                  <a:pt x="1719579" y="171196"/>
                </a:lnTo>
                <a:lnTo>
                  <a:pt x="1840325" y="171196"/>
                </a:lnTo>
                <a:lnTo>
                  <a:pt x="1836693" y="164764"/>
                </a:lnTo>
                <a:lnTo>
                  <a:pt x="1817877" y="143382"/>
                </a:lnTo>
                <a:lnTo>
                  <a:pt x="1795944" y="126047"/>
                </a:lnTo>
                <a:lnTo>
                  <a:pt x="1771856" y="113665"/>
                </a:lnTo>
                <a:lnTo>
                  <a:pt x="1745601" y="106235"/>
                </a:lnTo>
                <a:lnTo>
                  <a:pt x="1717166" y="103758"/>
                </a:lnTo>
                <a:close/>
              </a:path>
              <a:path w="2405380" h="498475">
                <a:moveTo>
                  <a:pt x="1782445" y="301498"/>
                </a:moveTo>
                <a:lnTo>
                  <a:pt x="1774063" y="307848"/>
                </a:lnTo>
                <a:lnTo>
                  <a:pt x="1765030" y="313007"/>
                </a:lnTo>
                <a:lnTo>
                  <a:pt x="1755138" y="317089"/>
                </a:lnTo>
                <a:lnTo>
                  <a:pt x="1744472" y="320039"/>
                </a:lnTo>
                <a:lnTo>
                  <a:pt x="1737867" y="322072"/>
                </a:lnTo>
                <a:lnTo>
                  <a:pt x="1731137" y="323087"/>
                </a:lnTo>
                <a:lnTo>
                  <a:pt x="1819586" y="323087"/>
                </a:lnTo>
                <a:lnTo>
                  <a:pt x="1801876" y="304292"/>
                </a:lnTo>
                <a:lnTo>
                  <a:pt x="1799446" y="301751"/>
                </a:lnTo>
                <a:lnTo>
                  <a:pt x="1782445" y="301751"/>
                </a:lnTo>
                <a:lnTo>
                  <a:pt x="1782445" y="301498"/>
                </a:lnTo>
                <a:close/>
              </a:path>
              <a:path w="2405380" h="498475">
                <a:moveTo>
                  <a:pt x="1788540" y="298069"/>
                </a:moveTo>
                <a:lnTo>
                  <a:pt x="1785112" y="299084"/>
                </a:lnTo>
                <a:lnTo>
                  <a:pt x="1782445" y="301751"/>
                </a:lnTo>
                <a:lnTo>
                  <a:pt x="1799446" y="301751"/>
                </a:lnTo>
                <a:lnTo>
                  <a:pt x="1799082" y="301371"/>
                </a:lnTo>
                <a:lnTo>
                  <a:pt x="1796034" y="299465"/>
                </a:lnTo>
                <a:lnTo>
                  <a:pt x="1792477" y="298830"/>
                </a:lnTo>
                <a:lnTo>
                  <a:pt x="1788540" y="298069"/>
                </a:lnTo>
                <a:close/>
              </a:path>
              <a:path w="2405380" h="498475">
                <a:moveTo>
                  <a:pt x="1840325" y="171196"/>
                </a:moveTo>
                <a:lnTo>
                  <a:pt x="1719579" y="171196"/>
                </a:lnTo>
                <a:lnTo>
                  <a:pt x="1729083" y="171908"/>
                </a:lnTo>
                <a:lnTo>
                  <a:pt x="1738169" y="174037"/>
                </a:lnTo>
                <a:lnTo>
                  <a:pt x="1774410" y="202858"/>
                </a:lnTo>
                <a:lnTo>
                  <a:pt x="1778889" y="211454"/>
                </a:lnTo>
                <a:lnTo>
                  <a:pt x="1857158" y="211454"/>
                </a:lnTo>
                <a:lnTo>
                  <a:pt x="1850104" y="188515"/>
                </a:lnTo>
                <a:lnTo>
                  <a:pt x="1840325" y="171196"/>
                </a:lnTo>
                <a:close/>
              </a:path>
              <a:path w="2405380" h="498475">
                <a:moveTo>
                  <a:pt x="1978914" y="107569"/>
                </a:moveTo>
                <a:lnTo>
                  <a:pt x="1893570" y="107569"/>
                </a:lnTo>
                <a:lnTo>
                  <a:pt x="1891029" y="108584"/>
                </a:lnTo>
                <a:lnTo>
                  <a:pt x="1888871" y="110617"/>
                </a:lnTo>
                <a:lnTo>
                  <a:pt x="1886839" y="112775"/>
                </a:lnTo>
                <a:lnTo>
                  <a:pt x="1885823" y="115315"/>
                </a:lnTo>
                <a:lnTo>
                  <a:pt x="1885823" y="121665"/>
                </a:lnTo>
                <a:lnTo>
                  <a:pt x="1887347" y="124586"/>
                </a:lnTo>
                <a:lnTo>
                  <a:pt x="1890522" y="126746"/>
                </a:lnTo>
                <a:lnTo>
                  <a:pt x="1891791" y="127634"/>
                </a:lnTo>
                <a:lnTo>
                  <a:pt x="1892935" y="128650"/>
                </a:lnTo>
                <a:lnTo>
                  <a:pt x="1899158" y="134874"/>
                </a:lnTo>
                <a:lnTo>
                  <a:pt x="1901698" y="140970"/>
                </a:lnTo>
                <a:lnTo>
                  <a:pt x="1901698" y="377444"/>
                </a:lnTo>
                <a:lnTo>
                  <a:pt x="1902967" y="380746"/>
                </a:lnTo>
                <a:lnTo>
                  <a:pt x="1905508" y="383412"/>
                </a:lnTo>
                <a:lnTo>
                  <a:pt x="1908302" y="386206"/>
                </a:lnTo>
                <a:lnTo>
                  <a:pt x="1911477" y="387603"/>
                </a:lnTo>
                <a:lnTo>
                  <a:pt x="1978914" y="387603"/>
                </a:lnTo>
                <a:lnTo>
                  <a:pt x="1982215" y="386206"/>
                </a:lnTo>
                <a:lnTo>
                  <a:pt x="1987677" y="380746"/>
                </a:lnTo>
                <a:lnTo>
                  <a:pt x="1989074" y="377444"/>
                </a:lnTo>
                <a:lnTo>
                  <a:pt x="1989074" y="245490"/>
                </a:lnTo>
                <a:lnTo>
                  <a:pt x="1990671" y="228486"/>
                </a:lnTo>
                <a:lnTo>
                  <a:pt x="2007870" y="192785"/>
                </a:lnTo>
                <a:lnTo>
                  <a:pt x="2050541" y="178943"/>
                </a:lnTo>
                <a:lnTo>
                  <a:pt x="2112772" y="178943"/>
                </a:lnTo>
                <a:lnTo>
                  <a:pt x="2112772" y="142239"/>
                </a:lnTo>
                <a:lnTo>
                  <a:pt x="1989074" y="142239"/>
                </a:lnTo>
                <a:lnTo>
                  <a:pt x="1989074" y="117728"/>
                </a:lnTo>
                <a:lnTo>
                  <a:pt x="1987677" y="114426"/>
                </a:lnTo>
                <a:lnTo>
                  <a:pt x="1982215" y="108965"/>
                </a:lnTo>
                <a:lnTo>
                  <a:pt x="1978914" y="107569"/>
                </a:lnTo>
                <a:close/>
              </a:path>
              <a:path w="2405380" h="498475">
                <a:moveTo>
                  <a:pt x="2112772" y="178943"/>
                </a:moveTo>
                <a:lnTo>
                  <a:pt x="2050541" y="178943"/>
                </a:lnTo>
                <a:lnTo>
                  <a:pt x="2059562" y="179635"/>
                </a:lnTo>
                <a:lnTo>
                  <a:pt x="2068131" y="181721"/>
                </a:lnTo>
                <a:lnTo>
                  <a:pt x="2076223" y="185211"/>
                </a:lnTo>
                <a:lnTo>
                  <a:pt x="2083815" y="190119"/>
                </a:lnTo>
                <a:lnTo>
                  <a:pt x="2092071" y="196469"/>
                </a:lnTo>
                <a:lnTo>
                  <a:pt x="2096770" y="199771"/>
                </a:lnTo>
                <a:lnTo>
                  <a:pt x="2098040" y="200151"/>
                </a:lnTo>
                <a:lnTo>
                  <a:pt x="2101850" y="201422"/>
                </a:lnTo>
                <a:lnTo>
                  <a:pt x="2105279" y="200913"/>
                </a:lnTo>
                <a:lnTo>
                  <a:pt x="2108454" y="198500"/>
                </a:lnTo>
                <a:lnTo>
                  <a:pt x="2111375" y="196342"/>
                </a:lnTo>
                <a:lnTo>
                  <a:pt x="2112772" y="193294"/>
                </a:lnTo>
                <a:lnTo>
                  <a:pt x="2112772" y="178943"/>
                </a:lnTo>
                <a:close/>
              </a:path>
              <a:path w="2405380" h="498475">
                <a:moveTo>
                  <a:pt x="2074545" y="103758"/>
                </a:moveTo>
                <a:lnTo>
                  <a:pt x="2049545" y="106164"/>
                </a:lnTo>
                <a:lnTo>
                  <a:pt x="2026951" y="113379"/>
                </a:lnTo>
                <a:lnTo>
                  <a:pt x="2006786" y="125404"/>
                </a:lnTo>
                <a:lnTo>
                  <a:pt x="1989074" y="142239"/>
                </a:lnTo>
                <a:lnTo>
                  <a:pt x="2112772" y="142239"/>
                </a:lnTo>
                <a:lnTo>
                  <a:pt x="2112772" y="113919"/>
                </a:lnTo>
                <a:lnTo>
                  <a:pt x="2109978" y="109854"/>
                </a:lnTo>
                <a:lnTo>
                  <a:pt x="2074545" y="103758"/>
                </a:lnTo>
                <a:close/>
              </a:path>
              <a:path w="2405380" h="498475">
                <a:moveTo>
                  <a:pt x="1539494" y="107950"/>
                </a:moveTo>
                <a:lnTo>
                  <a:pt x="1381760" y="107950"/>
                </a:lnTo>
                <a:lnTo>
                  <a:pt x="1378458" y="109220"/>
                </a:lnTo>
                <a:lnTo>
                  <a:pt x="1372997" y="114680"/>
                </a:lnTo>
                <a:lnTo>
                  <a:pt x="1371600" y="117982"/>
                </a:lnTo>
                <a:lnTo>
                  <a:pt x="1371600" y="173608"/>
                </a:lnTo>
                <a:lnTo>
                  <a:pt x="1372997" y="176910"/>
                </a:lnTo>
                <a:lnTo>
                  <a:pt x="1378458" y="182118"/>
                </a:lnTo>
                <a:lnTo>
                  <a:pt x="1381760" y="183514"/>
                </a:lnTo>
                <a:lnTo>
                  <a:pt x="1406779" y="183514"/>
                </a:lnTo>
                <a:lnTo>
                  <a:pt x="1406779" y="324484"/>
                </a:lnTo>
                <a:lnTo>
                  <a:pt x="1416798" y="362507"/>
                </a:lnTo>
                <a:lnTo>
                  <a:pt x="1445990" y="387715"/>
                </a:lnTo>
                <a:lnTo>
                  <a:pt x="1472946" y="392683"/>
                </a:lnTo>
                <a:lnTo>
                  <a:pt x="1491992" y="392088"/>
                </a:lnTo>
                <a:lnTo>
                  <a:pt x="1542034" y="383158"/>
                </a:lnTo>
                <a:lnTo>
                  <a:pt x="1549654" y="376554"/>
                </a:lnTo>
                <a:lnTo>
                  <a:pt x="1549654" y="322579"/>
                </a:lnTo>
                <a:lnTo>
                  <a:pt x="1548384" y="319277"/>
                </a:lnTo>
                <a:lnTo>
                  <a:pt x="1545844" y="316483"/>
                </a:lnTo>
                <a:lnTo>
                  <a:pt x="1509014" y="316483"/>
                </a:lnTo>
                <a:lnTo>
                  <a:pt x="1504188" y="314578"/>
                </a:lnTo>
                <a:lnTo>
                  <a:pt x="1500251" y="310514"/>
                </a:lnTo>
                <a:lnTo>
                  <a:pt x="1496186" y="306577"/>
                </a:lnTo>
                <a:lnTo>
                  <a:pt x="1494155" y="301751"/>
                </a:lnTo>
                <a:lnTo>
                  <a:pt x="1494155" y="183260"/>
                </a:lnTo>
                <a:lnTo>
                  <a:pt x="1539494" y="183260"/>
                </a:lnTo>
                <a:lnTo>
                  <a:pt x="1542796" y="181863"/>
                </a:lnTo>
                <a:lnTo>
                  <a:pt x="1545590" y="179197"/>
                </a:lnTo>
                <a:lnTo>
                  <a:pt x="1548257" y="176402"/>
                </a:lnTo>
                <a:lnTo>
                  <a:pt x="1549654" y="173100"/>
                </a:lnTo>
                <a:lnTo>
                  <a:pt x="1549654" y="117982"/>
                </a:lnTo>
                <a:lnTo>
                  <a:pt x="1548257" y="114680"/>
                </a:lnTo>
                <a:lnTo>
                  <a:pt x="1542796" y="109220"/>
                </a:lnTo>
                <a:lnTo>
                  <a:pt x="1539494" y="107950"/>
                </a:lnTo>
                <a:close/>
              </a:path>
              <a:path w="2405380" h="498475">
                <a:moveTo>
                  <a:pt x="1539874" y="312420"/>
                </a:moveTo>
                <a:lnTo>
                  <a:pt x="1534922" y="312420"/>
                </a:lnTo>
                <a:lnTo>
                  <a:pt x="1533017" y="312674"/>
                </a:lnTo>
                <a:lnTo>
                  <a:pt x="1525778" y="315213"/>
                </a:lnTo>
                <a:lnTo>
                  <a:pt x="1519555" y="316483"/>
                </a:lnTo>
                <a:lnTo>
                  <a:pt x="1545844" y="316483"/>
                </a:lnTo>
                <a:lnTo>
                  <a:pt x="1543049" y="313817"/>
                </a:lnTo>
                <a:lnTo>
                  <a:pt x="1539874" y="312420"/>
                </a:lnTo>
                <a:close/>
              </a:path>
              <a:path w="2405380" h="498475">
                <a:moveTo>
                  <a:pt x="1484248" y="33654"/>
                </a:moveTo>
                <a:lnTo>
                  <a:pt x="1416939" y="33654"/>
                </a:lnTo>
                <a:lnTo>
                  <a:pt x="1413637" y="34925"/>
                </a:lnTo>
                <a:lnTo>
                  <a:pt x="1410970" y="37464"/>
                </a:lnTo>
                <a:lnTo>
                  <a:pt x="1408430" y="40131"/>
                </a:lnTo>
                <a:lnTo>
                  <a:pt x="1407160" y="43560"/>
                </a:lnTo>
                <a:lnTo>
                  <a:pt x="1407160" y="107950"/>
                </a:lnTo>
                <a:lnTo>
                  <a:pt x="1494155" y="107950"/>
                </a:lnTo>
                <a:lnTo>
                  <a:pt x="1494155" y="43560"/>
                </a:lnTo>
                <a:lnTo>
                  <a:pt x="1492885" y="40131"/>
                </a:lnTo>
                <a:lnTo>
                  <a:pt x="1490345" y="37464"/>
                </a:lnTo>
                <a:lnTo>
                  <a:pt x="1487678" y="34925"/>
                </a:lnTo>
                <a:lnTo>
                  <a:pt x="1484248" y="33654"/>
                </a:lnTo>
                <a:close/>
              </a:path>
              <a:path w="2405380" h="498475">
                <a:moveTo>
                  <a:pt x="2394966" y="13334"/>
                </a:moveTo>
                <a:lnTo>
                  <a:pt x="2339594" y="13334"/>
                </a:lnTo>
                <a:lnTo>
                  <a:pt x="2335657" y="15367"/>
                </a:lnTo>
                <a:lnTo>
                  <a:pt x="2332736" y="19430"/>
                </a:lnTo>
                <a:lnTo>
                  <a:pt x="2329499" y="30311"/>
                </a:lnTo>
                <a:lnTo>
                  <a:pt x="2325131" y="40084"/>
                </a:lnTo>
                <a:lnTo>
                  <a:pt x="2295747" y="67659"/>
                </a:lnTo>
                <a:lnTo>
                  <a:pt x="2274824" y="72389"/>
                </a:lnTo>
                <a:lnTo>
                  <a:pt x="2270887" y="72389"/>
                </a:lnTo>
                <a:lnTo>
                  <a:pt x="2267458" y="73786"/>
                </a:lnTo>
                <a:lnTo>
                  <a:pt x="2264791" y="76453"/>
                </a:lnTo>
                <a:lnTo>
                  <a:pt x="2261997" y="79375"/>
                </a:lnTo>
                <a:lnTo>
                  <a:pt x="2260600" y="82803"/>
                </a:lnTo>
                <a:lnTo>
                  <a:pt x="2260600" y="130809"/>
                </a:lnTo>
                <a:lnTo>
                  <a:pt x="2261997" y="134238"/>
                </a:lnTo>
                <a:lnTo>
                  <a:pt x="2264791" y="137159"/>
                </a:lnTo>
                <a:lnTo>
                  <a:pt x="2267458" y="139826"/>
                </a:lnTo>
                <a:lnTo>
                  <a:pt x="2270887" y="141224"/>
                </a:lnTo>
                <a:lnTo>
                  <a:pt x="2317750" y="141224"/>
                </a:lnTo>
                <a:lnTo>
                  <a:pt x="2317750" y="377444"/>
                </a:lnTo>
                <a:lnTo>
                  <a:pt x="2319147" y="380746"/>
                </a:lnTo>
                <a:lnTo>
                  <a:pt x="2324608" y="386206"/>
                </a:lnTo>
                <a:lnTo>
                  <a:pt x="2327910" y="387603"/>
                </a:lnTo>
                <a:lnTo>
                  <a:pt x="2394966" y="387603"/>
                </a:lnTo>
                <a:lnTo>
                  <a:pt x="2398267" y="386206"/>
                </a:lnTo>
                <a:lnTo>
                  <a:pt x="2403729" y="380746"/>
                </a:lnTo>
                <a:lnTo>
                  <a:pt x="2405126" y="377444"/>
                </a:lnTo>
                <a:lnTo>
                  <a:pt x="2405126" y="23495"/>
                </a:lnTo>
                <a:lnTo>
                  <a:pt x="2403729" y="20193"/>
                </a:lnTo>
                <a:lnTo>
                  <a:pt x="2398267" y="14731"/>
                </a:lnTo>
                <a:lnTo>
                  <a:pt x="2394966" y="13334"/>
                </a:lnTo>
                <a:close/>
              </a:path>
              <a:path w="2405380" h="498475">
                <a:moveTo>
                  <a:pt x="458292" y="13334"/>
                </a:moveTo>
                <a:lnTo>
                  <a:pt x="372897" y="13334"/>
                </a:lnTo>
                <a:lnTo>
                  <a:pt x="370357" y="14477"/>
                </a:lnTo>
                <a:lnTo>
                  <a:pt x="368173" y="16636"/>
                </a:lnTo>
                <a:lnTo>
                  <a:pt x="366166" y="18669"/>
                </a:lnTo>
                <a:lnTo>
                  <a:pt x="365163" y="21081"/>
                </a:lnTo>
                <a:lnTo>
                  <a:pt x="365163" y="27558"/>
                </a:lnTo>
                <a:lnTo>
                  <a:pt x="366712" y="30352"/>
                </a:lnTo>
                <a:lnTo>
                  <a:pt x="371081" y="33400"/>
                </a:lnTo>
                <a:lnTo>
                  <a:pt x="372262" y="34417"/>
                </a:lnTo>
                <a:lnTo>
                  <a:pt x="373354" y="35559"/>
                </a:lnTo>
                <a:lnTo>
                  <a:pt x="378269" y="40385"/>
                </a:lnTo>
                <a:lnTo>
                  <a:pt x="380822" y="46481"/>
                </a:lnTo>
                <a:lnTo>
                  <a:pt x="381000" y="53594"/>
                </a:lnTo>
                <a:lnTo>
                  <a:pt x="381000" y="377444"/>
                </a:lnTo>
                <a:lnTo>
                  <a:pt x="382282" y="380746"/>
                </a:lnTo>
                <a:lnTo>
                  <a:pt x="384835" y="383412"/>
                </a:lnTo>
                <a:lnTo>
                  <a:pt x="387565" y="386206"/>
                </a:lnTo>
                <a:lnTo>
                  <a:pt x="390842" y="387603"/>
                </a:lnTo>
                <a:lnTo>
                  <a:pt x="458292" y="387603"/>
                </a:lnTo>
                <a:lnTo>
                  <a:pt x="461568" y="386206"/>
                </a:lnTo>
                <a:lnTo>
                  <a:pt x="464299" y="383412"/>
                </a:lnTo>
                <a:lnTo>
                  <a:pt x="467029" y="380746"/>
                </a:lnTo>
                <a:lnTo>
                  <a:pt x="468401" y="377444"/>
                </a:lnTo>
                <a:lnTo>
                  <a:pt x="468401" y="224535"/>
                </a:lnTo>
                <a:lnTo>
                  <a:pt x="469337" y="215842"/>
                </a:lnTo>
                <a:lnTo>
                  <a:pt x="496187" y="184499"/>
                </a:lnTo>
                <a:lnTo>
                  <a:pt x="513181" y="181355"/>
                </a:lnTo>
                <a:lnTo>
                  <a:pt x="644419" y="181355"/>
                </a:lnTo>
                <a:lnTo>
                  <a:pt x="643503" y="172852"/>
                </a:lnTo>
                <a:lnTo>
                  <a:pt x="637922" y="156860"/>
                </a:lnTo>
                <a:lnTo>
                  <a:pt x="628620" y="142130"/>
                </a:lnTo>
                <a:lnTo>
                  <a:pt x="624062" y="137413"/>
                </a:lnTo>
                <a:lnTo>
                  <a:pt x="468401" y="137413"/>
                </a:lnTo>
                <a:lnTo>
                  <a:pt x="468401" y="23495"/>
                </a:lnTo>
                <a:lnTo>
                  <a:pt x="467029" y="20193"/>
                </a:lnTo>
                <a:lnTo>
                  <a:pt x="464299" y="17525"/>
                </a:lnTo>
                <a:lnTo>
                  <a:pt x="461568" y="14731"/>
                </a:lnTo>
                <a:lnTo>
                  <a:pt x="458292" y="13334"/>
                </a:lnTo>
                <a:close/>
              </a:path>
              <a:path w="2405380" h="498475">
                <a:moveTo>
                  <a:pt x="644419" y="181355"/>
                </a:moveTo>
                <a:lnTo>
                  <a:pt x="513181" y="181355"/>
                </a:lnTo>
                <a:lnTo>
                  <a:pt x="522009" y="182141"/>
                </a:lnTo>
                <a:lnTo>
                  <a:pt x="530185" y="184499"/>
                </a:lnTo>
                <a:lnTo>
                  <a:pt x="557036" y="215842"/>
                </a:lnTo>
                <a:lnTo>
                  <a:pt x="557974" y="224535"/>
                </a:lnTo>
                <a:lnTo>
                  <a:pt x="557974" y="377444"/>
                </a:lnTo>
                <a:lnTo>
                  <a:pt x="559333" y="380746"/>
                </a:lnTo>
                <a:lnTo>
                  <a:pt x="562076" y="383412"/>
                </a:lnTo>
                <a:lnTo>
                  <a:pt x="564807" y="386206"/>
                </a:lnTo>
                <a:lnTo>
                  <a:pt x="568083" y="387603"/>
                </a:lnTo>
                <a:lnTo>
                  <a:pt x="635266" y="387603"/>
                </a:lnTo>
                <a:lnTo>
                  <a:pt x="638543" y="386206"/>
                </a:lnTo>
                <a:lnTo>
                  <a:pt x="641273" y="383412"/>
                </a:lnTo>
                <a:lnTo>
                  <a:pt x="644004" y="380746"/>
                </a:lnTo>
                <a:lnTo>
                  <a:pt x="645363" y="377444"/>
                </a:lnTo>
                <a:lnTo>
                  <a:pt x="645363" y="190119"/>
                </a:lnTo>
                <a:lnTo>
                  <a:pt x="644419" y="181355"/>
                </a:lnTo>
                <a:close/>
              </a:path>
              <a:path w="2405380" h="498475">
                <a:moveTo>
                  <a:pt x="546227" y="103250"/>
                </a:moveTo>
                <a:lnTo>
                  <a:pt x="523445" y="105392"/>
                </a:lnTo>
                <a:lnTo>
                  <a:pt x="502880" y="111807"/>
                </a:lnTo>
                <a:lnTo>
                  <a:pt x="484531" y="122485"/>
                </a:lnTo>
                <a:lnTo>
                  <a:pt x="468401" y="137413"/>
                </a:lnTo>
                <a:lnTo>
                  <a:pt x="624062" y="137413"/>
                </a:lnTo>
                <a:lnTo>
                  <a:pt x="583506" y="109616"/>
                </a:lnTo>
                <a:lnTo>
                  <a:pt x="546227" y="103250"/>
                </a:lnTo>
                <a:close/>
              </a:path>
              <a:path w="2405380" h="498475">
                <a:moveTo>
                  <a:pt x="201002" y="0"/>
                </a:moveTo>
                <a:lnTo>
                  <a:pt x="160888" y="3690"/>
                </a:lnTo>
                <a:lnTo>
                  <a:pt x="123848" y="14763"/>
                </a:lnTo>
                <a:lnTo>
                  <a:pt x="89883" y="33218"/>
                </a:lnTo>
                <a:lnTo>
                  <a:pt x="58991" y="59054"/>
                </a:lnTo>
                <a:lnTo>
                  <a:pt x="33180" y="89937"/>
                </a:lnTo>
                <a:lnTo>
                  <a:pt x="14746" y="123904"/>
                </a:lnTo>
                <a:lnTo>
                  <a:pt x="3680" y="161004"/>
                </a:lnTo>
                <a:lnTo>
                  <a:pt x="0" y="201040"/>
                </a:lnTo>
                <a:lnTo>
                  <a:pt x="3686" y="241143"/>
                </a:lnTo>
                <a:lnTo>
                  <a:pt x="14772" y="278256"/>
                </a:lnTo>
                <a:lnTo>
                  <a:pt x="33180" y="312251"/>
                </a:lnTo>
                <a:lnTo>
                  <a:pt x="58991" y="343280"/>
                </a:lnTo>
                <a:lnTo>
                  <a:pt x="89883" y="368950"/>
                </a:lnTo>
                <a:lnTo>
                  <a:pt x="123848" y="387286"/>
                </a:lnTo>
                <a:lnTo>
                  <a:pt x="160888" y="398287"/>
                </a:lnTo>
                <a:lnTo>
                  <a:pt x="201002" y="401954"/>
                </a:lnTo>
                <a:lnTo>
                  <a:pt x="238567" y="398645"/>
                </a:lnTo>
                <a:lnTo>
                  <a:pt x="306428" y="372165"/>
                </a:lnTo>
                <a:lnTo>
                  <a:pt x="336727" y="348996"/>
                </a:lnTo>
                <a:lnTo>
                  <a:pt x="340283" y="342773"/>
                </a:lnTo>
                <a:lnTo>
                  <a:pt x="340283" y="338962"/>
                </a:lnTo>
                <a:lnTo>
                  <a:pt x="340093" y="335279"/>
                </a:lnTo>
                <a:lnTo>
                  <a:pt x="338645" y="332231"/>
                </a:lnTo>
                <a:lnTo>
                  <a:pt x="335902" y="329692"/>
                </a:lnTo>
                <a:lnTo>
                  <a:pt x="310185" y="305053"/>
                </a:lnTo>
                <a:lnTo>
                  <a:pt x="201002" y="305053"/>
                </a:lnTo>
                <a:lnTo>
                  <a:pt x="180223" y="303168"/>
                </a:lnTo>
                <a:lnTo>
                  <a:pt x="143490" y="288016"/>
                </a:lnTo>
                <a:lnTo>
                  <a:pt x="114150" y="258655"/>
                </a:lnTo>
                <a:lnTo>
                  <a:pt x="98861" y="221801"/>
                </a:lnTo>
                <a:lnTo>
                  <a:pt x="96951" y="201040"/>
                </a:lnTo>
                <a:lnTo>
                  <a:pt x="98861" y="180224"/>
                </a:lnTo>
                <a:lnTo>
                  <a:pt x="114150" y="143355"/>
                </a:lnTo>
                <a:lnTo>
                  <a:pt x="143490" y="113992"/>
                </a:lnTo>
                <a:lnTo>
                  <a:pt x="180223" y="98804"/>
                </a:lnTo>
                <a:lnTo>
                  <a:pt x="201002" y="96900"/>
                </a:lnTo>
                <a:lnTo>
                  <a:pt x="310250" y="96900"/>
                </a:lnTo>
                <a:lnTo>
                  <a:pt x="335902" y="72389"/>
                </a:lnTo>
                <a:lnTo>
                  <a:pt x="338645" y="69850"/>
                </a:lnTo>
                <a:lnTo>
                  <a:pt x="340093" y="66801"/>
                </a:lnTo>
                <a:lnTo>
                  <a:pt x="340283" y="63119"/>
                </a:lnTo>
                <a:lnTo>
                  <a:pt x="340195" y="59054"/>
                </a:lnTo>
                <a:lnTo>
                  <a:pt x="306428" y="29789"/>
                </a:lnTo>
                <a:lnTo>
                  <a:pt x="238567" y="3309"/>
                </a:lnTo>
                <a:lnTo>
                  <a:pt x="201002" y="0"/>
                </a:lnTo>
                <a:close/>
              </a:path>
              <a:path w="2405380" h="498475">
                <a:moveTo>
                  <a:pt x="273456" y="277875"/>
                </a:moveTo>
                <a:lnTo>
                  <a:pt x="270370" y="278892"/>
                </a:lnTo>
                <a:lnTo>
                  <a:pt x="267639" y="281050"/>
                </a:lnTo>
                <a:lnTo>
                  <a:pt x="252616" y="291552"/>
                </a:lnTo>
                <a:lnTo>
                  <a:pt x="236502" y="299053"/>
                </a:lnTo>
                <a:lnTo>
                  <a:pt x="219298" y="303553"/>
                </a:lnTo>
                <a:lnTo>
                  <a:pt x="201002" y="305053"/>
                </a:lnTo>
                <a:lnTo>
                  <a:pt x="310185" y="305053"/>
                </a:lnTo>
                <a:lnTo>
                  <a:pt x="283565" y="279526"/>
                </a:lnTo>
                <a:lnTo>
                  <a:pt x="280555" y="278256"/>
                </a:lnTo>
                <a:lnTo>
                  <a:pt x="276923" y="278002"/>
                </a:lnTo>
                <a:lnTo>
                  <a:pt x="273456" y="277875"/>
                </a:lnTo>
                <a:close/>
              </a:path>
              <a:path w="2405380" h="498475">
                <a:moveTo>
                  <a:pt x="310250" y="96900"/>
                </a:moveTo>
                <a:lnTo>
                  <a:pt x="201002" y="96900"/>
                </a:lnTo>
                <a:lnTo>
                  <a:pt x="219298" y="98421"/>
                </a:lnTo>
                <a:lnTo>
                  <a:pt x="236502" y="102965"/>
                </a:lnTo>
                <a:lnTo>
                  <a:pt x="252616" y="110509"/>
                </a:lnTo>
                <a:lnTo>
                  <a:pt x="267639" y="121030"/>
                </a:lnTo>
                <a:lnTo>
                  <a:pt x="270370" y="123189"/>
                </a:lnTo>
                <a:lnTo>
                  <a:pt x="273456" y="124205"/>
                </a:lnTo>
                <a:lnTo>
                  <a:pt x="276923" y="123951"/>
                </a:lnTo>
                <a:lnTo>
                  <a:pt x="280555" y="123825"/>
                </a:lnTo>
                <a:lnTo>
                  <a:pt x="283565" y="122554"/>
                </a:lnTo>
                <a:lnTo>
                  <a:pt x="285927" y="120142"/>
                </a:lnTo>
                <a:lnTo>
                  <a:pt x="310250" y="969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666238" y="562737"/>
            <a:ext cx="245491" cy="66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951098" y="396620"/>
            <a:ext cx="273685" cy="387985"/>
          </a:xfrm>
          <a:custGeom>
            <a:avLst/>
            <a:gdLst/>
            <a:ahLst/>
            <a:cxnLst/>
            <a:rect l="l" t="t" r="r" b="b"/>
            <a:pathLst>
              <a:path w="273685" h="387984">
                <a:moveTo>
                  <a:pt x="142620" y="0"/>
                </a:moveTo>
                <a:lnTo>
                  <a:pt x="137540" y="0"/>
                </a:lnTo>
                <a:lnTo>
                  <a:pt x="112821" y="1972"/>
                </a:lnTo>
                <a:lnTo>
                  <a:pt x="68193" y="17680"/>
                </a:lnTo>
                <a:lnTo>
                  <a:pt x="28950" y="51091"/>
                </a:lnTo>
                <a:lnTo>
                  <a:pt x="4808" y="100395"/>
                </a:lnTo>
                <a:lnTo>
                  <a:pt x="0" y="130048"/>
                </a:lnTo>
                <a:lnTo>
                  <a:pt x="0" y="133857"/>
                </a:lnTo>
                <a:lnTo>
                  <a:pt x="1269" y="137159"/>
                </a:lnTo>
                <a:lnTo>
                  <a:pt x="6731" y="142621"/>
                </a:lnTo>
                <a:lnTo>
                  <a:pt x="10032" y="143890"/>
                </a:lnTo>
                <a:lnTo>
                  <a:pt x="81152" y="143890"/>
                </a:lnTo>
                <a:lnTo>
                  <a:pt x="85725" y="140334"/>
                </a:lnTo>
                <a:lnTo>
                  <a:pt x="90447" y="118086"/>
                </a:lnTo>
                <a:lnTo>
                  <a:pt x="95662" y="105632"/>
                </a:lnTo>
                <a:lnTo>
                  <a:pt x="130899" y="81331"/>
                </a:lnTo>
                <a:lnTo>
                  <a:pt x="137540" y="80899"/>
                </a:lnTo>
                <a:lnTo>
                  <a:pt x="147276" y="81780"/>
                </a:lnTo>
                <a:lnTo>
                  <a:pt x="182641" y="110918"/>
                </a:lnTo>
                <a:lnTo>
                  <a:pt x="186181" y="129794"/>
                </a:lnTo>
                <a:lnTo>
                  <a:pt x="185374" y="139011"/>
                </a:lnTo>
                <a:lnTo>
                  <a:pt x="182959" y="147621"/>
                </a:lnTo>
                <a:lnTo>
                  <a:pt x="178948" y="155636"/>
                </a:lnTo>
                <a:lnTo>
                  <a:pt x="173355" y="163068"/>
                </a:lnTo>
                <a:lnTo>
                  <a:pt x="3556" y="318770"/>
                </a:lnTo>
                <a:lnTo>
                  <a:pt x="2158" y="322072"/>
                </a:lnTo>
                <a:lnTo>
                  <a:pt x="2158" y="377317"/>
                </a:lnTo>
                <a:lnTo>
                  <a:pt x="3556" y="380746"/>
                </a:lnTo>
                <a:lnTo>
                  <a:pt x="9017" y="386206"/>
                </a:lnTo>
                <a:lnTo>
                  <a:pt x="12192" y="387603"/>
                </a:lnTo>
                <a:lnTo>
                  <a:pt x="262000" y="387603"/>
                </a:lnTo>
                <a:lnTo>
                  <a:pt x="265430" y="386206"/>
                </a:lnTo>
                <a:lnTo>
                  <a:pt x="270890" y="380746"/>
                </a:lnTo>
                <a:lnTo>
                  <a:pt x="272288" y="377317"/>
                </a:lnTo>
                <a:lnTo>
                  <a:pt x="272288" y="322325"/>
                </a:lnTo>
                <a:lnTo>
                  <a:pt x="270890" y="319024"/>
                </a:lnTo>
                <a:lnTo>
                  <a:pt x="265430" y="313562"/>
                </a:lnTo>
                <a:lnTo>
                  <a:pt x="262000" y="312165"/>
                </a:lnTo>
                <a:lnTo>
                  <a:pt x="134619" y="312165"/>
                </a:lnTo>
                <a:lnTo>
                  <a:pt x="238378" y="216915"/>
                </a:lnTo>
                <a:lnTo>
                  <a:pt x="253787" y="197534"/>
                </a:lnTo>
                <a:lnTo>
                  <a:pt x="264779" y="176545"/>
                </a:lnTo>
                <a:lnTo>
                  <a:pt x="271365" y="153961"/>
                </a:lnTo>
                <a:lnTo>
                  <a:pt x="273557" y="129794"/>
                </a:lnTo>
                <a:lnTo>
                  <a:pt x="271365" y="105576"/>
                </a:lnTo>
                <a:lnTo>
                  <a:pt x="253787" y="62142"/>
                </a:lnTo>
                <a:lnTo>
                  <a:pt x="219995" y="26445"/>
                </a:lnTo>
                <a:lnTo>
                  <a:pt x="176942" y="5439"/>
                </a:lnTo>
                <a:lnTo>
                  <a:pt x="147446" y="253"/>
                </a:lnTo>
                <a:lnTo>
                  <a:pt x="14262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12831"/>
            <a:ext cx="5735516" cy="3268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6528"/>
            <a:ext cx="5735516" cy="5051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12831"/>
            <a:ext cx="5735516" cy="4370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1044" y="1316770"/>
            <a:ext cx="5584297" cy="2856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2244" y="4909609"/>
            <a:ext cx="5742695" cy="398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12831"/>
            <a:ext cx="5735516" cy="3495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2240" y="5711941"/>
            <a:ext cx="5735516" cy="203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12831"/>
            <a:ext cx="5731916" cy="3981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7797" y="1312831"/>
            <a:ext cx="4607356" cy="2458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2240" y="4316095"/>
            <a:ext cx="5735516" cy="20332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2249" y="6919274"/>
            <a:ext cx="5749891" cy="2038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3041" y="1344835"/>
            <a:ext cx="5735516" cy="2815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5840" y="1317403"/>
            <a:ext cx="5735516" cy="475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12831"/>
            <a:ext cx="5735516" cy="3787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5840" y="1312831"/>
            <a:ext cx="5735516" cy="417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453" y="8599423"/>
            <a:ext cx="1486789" cy="299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835903" y="8617711"/>
            <a:ext cx="532130" cy="280670"/>
          </a:xfrm>
          <a:custGeom>
            <a:avLst/>
            <a:gdLst/>
            <a:ahLst/>
            <a:cxnLst/>
            <a:rect l="l" t="t" r="r" b="b"/>
            <a:pathLst>
              <a:path w="532129" h="280670">
                <a:moveTo>
                  <a:pt x="76835" y="188976"/>
                </a:moveTo>
                <a:lnTo>
                  <a:pt x="14732" y="188976"/>
                </a:lnTo>
                <a:lnTo>
                  <a:pt x="14732" y="267347"/>
                </a:lnTo>
                <a:lnTo>
                  <a:pt x="16510" y="272072"/>
                </a:lnTo>
                <a:lnTo>
                  <a:pt x="23622" y="278701"/>
                </a:lnTo>
                <a:lnTo>
                  <a:pt x="28448" y="280377"/>
                </a:lnTo>
                <a:lnTo>
                  <a:pt x="34798" y="280416"/>
                </a:lnTo>
                <a:lnTo>
                  <a:pt x="225933" y="280416"/>
                </a:lnTo>
                <a:lnTo>
                  <a:pt x="232283" y="280377"/>
                </a:lnTo>
                <a:lnTo>
                  <a:pt x="237236" y="278701"/>
                </a:lnTo>
                <a:lnTo>
                  <a:pt x="240792" y="275386"/>
                </a:lnTo>
                <a:lnTo>
                  <a:pt x="244475" y="272072"/>
                </a:lnTo>
                <a:lnTo>
                  <a:pt x="246253" y="267347"/>
                </a:lnTo>
                <a:lnTo>
                  <a:pt x="246380" y="233172"/>
                </a:lnTo>
                <a:lnTo>
                  <a:pt x="76835" y="233172"/>
                </a:lnTo>
                <a:lnTo>
                  <a:pt x="76835" y="188976"/>
                </a:lnTo>
                <a:close/>
              </a:path>
              <a:path w="532129" h="280670">
                <a:moveTo>
                  <a:pt x="171069" y="174955"/>
                </a:moveTo>
                <a:lnTo>
                  <a:pt x="109220" y="174955"/>
                </a:lnTo>
                <a:lnTo>
                  <a:pt x="109220" y="221894"/>
                </a:lnTo>
                <a:lnTo>
                  <a:pt x="164846" y="221945"/>
                </a:lnTo>
                <a:lnTo>
                  <a:pt x="171069" y="216662"/>
                </a:lnTo>
                <a:lnTo>
                  <a:pt x="171069" y="174955"/>
                </a:lnTo>
                <a:close/>
              </a:path>
              <a:path w="532129" h="280670">
                <a:moveTo>
                  <a:pt x="261620" y="128625"/>
                </a:moveTo>
                <a:lnTo>
                  <a:pt x="0" y="128625"/>
                </a:lnTo>
                <a:lnTo>
                  <a:pt x="0" y="162877"/>
                </a:lnTo>
                <a:lnTo>
                  <a:pt x="1650" y="167614"/>
                </a:lnTo>
                <a:lnTo>
                  <a:pt x="4953" y="170573"/>
                </a:lnTo>
                <a:lnTo>
                  <a:pt x="8128" y="173532"/>
                </a:lnTo>
                <a:lnTo>
                  <a:pt x="13081" y="174993"/>
                </a:lnTo>
                <a:lnTo>
                  <a:pt x="248791" y="174955"/>
                </a:lnTo>
                <a:lnTo>
                  <a:pt x="253492" y="173532"/>
                </a:lnTo>
                <a:lnTo>
                  <a:pt x="256794" y="170573"/>
                </a:lnTo>
                <a:lnTo>
                  <a:pt x="259969" y="167614"/>
                </a:lnTo>
                <a:lnTo>
                  <a:pt x="261620" y="162877"/>
                </a:lnTo>
                <a:lnTo>
                  <a:pt x="261620" y="128625"/>
                </a:lnTo>
                <a:close/>
              </a:path>
              <a:path w="532129" h="280670">
                <a:moveTo>
                  <a:pt x="248791" y="174955"/>
                </a:moveTo>
                <a:lnTo>
                  <a:pt x="242062" y="174955"/>
                </a:lnTo>
                <a:lnTo>
                  <a:pt x="248666" y="174993"/>
                </a:lnTo>
                <a:close/>
              </a:path>
              <a:path w="532129" h="280670">
                <a:moveTo>
                  <a:pt x="246380" y="0"/>
                </a:moveTo>
                <a:lnTo>
                  <a:pt x="14986" y="0"/>
                </a:lnTo>
                <a:lnTo>
                  <a:pt x="14986" y="105562"/>
                </a:lnTo>
                <a:lnTo>
                  <a:pt x="16510" y="109855"/>
                </a:lnTo>
                <a:lnTo>
                  <a:pt x="22351" y="115163"/>
                </a:lnTo>
                <a:lnTo>
                  <a:pt x="26797" y="116484"/>
                </a:lnTo>
                <a:lnTo>
                  <a:pt x="234739" y="116433"/>
                </a:lnTo>
                <a:lnTo>
                  <a:pt x="239013" y="115163"/>
                </a:lnTo>
                <a:lnTo>
                  <a:pt x="244856" y="109855"/>
                </a:lnTo>
                <a:lnTo>
                  <a:pt x="246380" y="105562"/>
                </a:lnTo>
                <a:lnTo>
                  <a:pt x="246380" y="69799"/>
                </a:lnTo>
                <a:lnTo>
                  <a:pt x="76581" y="69799"/>
                </a:lnTo>
                <a:lnTo>
                  <a:pt x="76581" y="46939"/>
                </a:lnTo>
                <a:lnTo>
                  <a:pt x="246380" y="46939"/>
                </a:lnTo>
                <a:lnTo>
                  <a:pt x="246380" y="0"/>
                </a:lnTo>
                <a:close/>
              </a:path>
              <a:path w="532129" h="280670">
                <a:moveTo>
                  <a:pt x="234739" y="116433"/>
                </a:moveTo>
                <a:lnTo>
                  <a:pt x="228600" y="116433"/>
                </a:lnTo>
                <a:lnTo>
                  <a:pt x="234569" y="116484"/>
                </a:lnTo>
                <a:lnTo>
                  <a:pt x="234739" y="116433"/>
                </a:lnTo>
                <a:close/>
              </a:path>
              <a:path w="532129" h="280670">
                <a:moveTo>
                  <a:pt x="246380" y="46939"/>
                </a:moveTo>
                <a:lnTo>
                  <a:pt x="184785" y="46939"/>
                </a:lnTo>
                <a:lnTo>
                  <a:pt x="184785" y="69799"/>
                </a:lnTo>
                <a:lnTo>
                  <a:pt x="246380" y="69799"/>
                </a:lnTo>
                <a:lnTo>
                  <a:pt x="246380" y="46939"/>
                </a:lnTo>
                <a:close/>
              </a:path>
              <a:path w="532129" h="280670">
                <a:moveTo>
                  <a:pt x="466979" y="254"/>
                </a:moveTo>
                <a:lnTo>
                  <a:pt x="411480" y="254"/>
                </a:lnTo>
                <a:lnTo>
                  <a:pt x="411480" y="94488"/>
                </a:lnTo>
                <a:lnTo>
                  <a:pt x="380746" y="94488"/>
                </a:lnTo>
                <a:lnTo>
                  <a:pt x="380873" y="133121"/>
                </a:lnTo>
                <a:lnTo>
                  <a:pt x="398145" y="145084"/>
                </a:lnTo>
                <a:lnTo>
                  <a:pt x="411480" y="145084"/>
                </a:lnTo>
                <a:lnTo>
                  <a:pt x="411480" y="280111"/>
                </a:lnTo>
                <a:lnTo>
                  <a:pt x="435356" y="280111"/>
                </a:lnTo>
                <a:lnTo>
                  <a:pt x="445008" y="279958"/>
                </a:lnTo>
                <a:lnTo>
                  <a:pt x="452755" y="277139"/>
                </a:lnTo>
                <a:lnTo>
                  <a:pt x="458343" y="271614"/>
                </a:lnTo>
                <a:lnTo>
                  <a:pt x="464058" y="266103"/>
                </a:lnTo>
                <a:lnTo>
                  <a:pt x="466851" y="258762"/>
                </a:lnTo>
                <a:lnTo>
                  <a:pt x="466908" y="254717"/>
                </a:lnTo>
                <a:lnTo>
                  <a:pt x="466979" y="254"/>
                </a:lnTo>
                <a:close/>
              </a:path>
              <a:path w="532129" h="280670">
                <a:moveTo>
                  <a:pt x="371856" y="48463"/>
                </a:moveTo>
                <a:lnTo>
                  <a:pt x="315213" y="48463"/>
                </a:lnTo>
                <a:lnTo>
                  <a:pt x="315111" y="143408"/>
                </a:lnTo>
                <a:lnTo>
                  <a:pt x="314406" y="161277"/>
                </a:lnTo>
                <a:lnTo>
                  <a:pt x="302387" y="204825"/>
                </a:lnTo>
                <a:lnTo>
                  <a:pt x="273431" y="227990"/>
                </a:lnTo>
                <a:lnTo>
                  <a:pt x="273431" y="279196"/>
                </a:lnTo>
                <a:lnTo>
                  <a:pt x="314325" y="264261"/>
                </a:lnTo>
                <a:lnTo>
                  <a:pt x="343916" y="232257"/>
                </a:lnTo>
                <a:lnTo>
                  <a:pt x="403860" y="232257"/>
                </a:lnTo>
                <a:lnTo>
                  <a:pt x="403860" y="225856"/>
                </a:lnTo>
                <a:lnTo>
                  <a:pt x="397144" y="221925"/>
                </a:lnTo>
                <a:lnTo>
                  <a:pt x="391096" y="216212"/>
                </a:lnTo>
                <a:lnTo>
                  <a:pt x="374332" y="174631"/>
                </a:lnTo>
                <a:lnTo>
                  <a:pt x="371958" y="143408"/>
                </a:lnTo>
                <a:lnTo>
                  <a:pt x="371856" y="48463"/>
                </a:lnTo>
                <a:close/>
              </a:path>
              <a:path w="532129" h="280670">
                <a:moveTo>
                  <a:pt x="403860" y="232257"/>
                </a:moveTo>
                <a:lnTo>
                  <a:pt x="343916" y="232257"/>
                </a:lnTo>
                <a:lnTo>
                  <a:pt x="347773" y="240087"/>
                </a:lnTo>
                <a:lnTo>
                  <a:pt x="379857" y="269811"/>
                </a:lnTo>
                <a:lnTo>
                  <a:pt x="385953" y="272681"/>
                </a:lnTo>
                <a:lnTo>
                  <a:pt x="391922" y="275551"/>
                </a:lnTo>
                <a:lnTo>
                  <a:pt x="398018" y="277507"/>
                </a:lnTo>
                <a:lnTo>
                  <a:pt x="403860" y="278587"/>
                </a:lnTo>
                <a:lnTo>
                  <a:pt x="403860" y="232257"/>
                </a:lnTo>
                <a:close/>
              </a:path>
              <a:path w="532129" h="280670">
                <a:moveTo>
                  <a:pt x="402717" y="889"/>
                </a:moveTo>
                <a:lnTo>
                  <a:pt x="279526" y="889"/>
                </a:lnTo>
                <a:lnTo>
                  <a:pt x="279526" y="37604"/>
                </a:lnTo>
                <a:lnTo>
                  <a:pt x="281050" y="41871"/>
                </a:lnTo>
                <a:lnTo>
                  <a:pt x="286893" y="47193"/>
                </a:lnTo>
                <a:lnTo>
                  <a:pt x="291338" y="48514"/>
                </a:lnTo>
                <a:lnTo>
                  <a:pt x="391076" y="48463"/>
                </a:lnTo>
                <a:lnTo>
                  <a:pt x="395350" y="47193"/>
                </a:lnTo>
                <a:lnTo>
                  <a:pt x="401193" y="41871"/>
                </a:lnTo>
                <a:lnTo>
                  <a:pt x="402717" y="37604"/>
                </a:lnTo>
                <a:lnTo>
                  <a:pt x="402717" y="889"/>
                </a:lnTo>
                <a:close/>
              </a:path>
              <a:path w="532129" h="280670">
                <a:moveTo>
                  <a:pt x="391076" y="48463"/>
                </a:moveTo>
                <a:lnTo>
                  <a:pt x="385063" y="48463"/>
                </a:lnTo>
                <a:lnTo>
                  <a:pt x="390906" y="48514"/>
                </a:lnTo>
                <a:lnTo>
                  <a:pt x="391076" y="48463"/>
                </a:lnTo>
                <a:close/>
              </a:path>
              <a:path w="532129" h="280670">
                <a:moveTo>
                  <a:pt x="531622" y="254"/>
                </a:moveTo>
                <a:lnTo>
                  <a:pt x="475234" y="254"/>
                </a:lnTo>
                <a:lnTo>
                  <a:pt x="475234" y="280111"/>
                </a:lnTo>
                <a:lnTo>
                  <a:pt x="495681" y="280111"/>
                </a:lnTo>
                <a:lnTo>
                  <a:pt x="503229" y="279425"/>
                </a:lnTo>
                <a:lnTo>
                  <a:pt x="531000" y="251307"/>
                </a:lnTo>
                <a:lnTo>
                  <a:pt x="531622" y="244449"/>
                </a:lnTo>
                <a:lnTo>
                  <a:pt x="531622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3054" y="322275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8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59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59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4"/>
                </a:moveTo>
                <a:lnTo>
                  <a:pt x="210007" y="634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2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2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4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7171" y="3225673"/>
            <a:ext cx="229285" cy="200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0488" y="332056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90700" y="3242436"/>
            <a:ext cx="346075" cy="184785"/>
          </a:xfrm>
          <a:custGeom>
            <a:avLst/>
            <a:gdLst/>
            <a:ahLst/>
            <a:cxnLst/>
            <a:rect l="l" t="t" r="r" b="b"/>
            <a:pathLst>
              <a:path w="346075" h="184785">
                <a:moveTo>
                  <a:pt x="192151" y="35687"/>
                </a:moveTo>
                <a:lnTo>
                  <a:pt x="154807" y="46956"/>
                </a:lnTo>
                <a:lnTo>
                  <a:pt x="132762" y="78851"/>
                </a:lnTo>
                <a:lnTo>
                  <a:pt x="128270" y="109728"/>
                </a:lnTo>
                <a:lnTo>
                  <a:pt x="128742" y="120257"/>
                </a:lnTo>
                <a:lnTo>
                  <a:pt x="144764" y="163052"/>
                </a:lnTo>
                <a:lnTo>
                  <a:pt x="183681" y="183588"/>
                </a:lnTo>
                <a:lnTo>
                  <a:pt x="194183" y="184277"/>
                </a:lnTo>
                <a:lnTo>
                  <a:pt x="201945" y="183848"/>
                </a:lnTo>
                <a:lnTo>
                  <a:pt x="241200" y="167310"/>
                </a:lnTo>
                <a:lnTo>
                  <a:pt x="251948" y="152527"/>
                </a:lnTo>
                <a:lnTo>
                  <a:pt x="197739" y="152527"/>
                </a:lnTo>
                <a:lnTo>
                  <a:pt x="193929" y="152400"/>
                </a:lnTo>
                <a:lnTo>
                  <a:pt x="187452" y="152273"/>
                </a:lnTo>
                <a:lnTo>
                  <a:pt x="182372" y="149479"/>
                </a:lnTo>
                <a:lnTo>
                  <a:pt x="175514" y="138303"/>
                </a:lnTo>
                <a:lnTo>
                  <a:pt x="173862" y="130810"/>
                </a:lnTo>
                <a:lnTo>
                  <a:pt x="173862" y="121412"/>
                </a:lnTo>
                <a:lnTo>
                  <a:pt x="255905" y="121412"/>
                </a:lnTo>
                <a:lnTo>
                  <a:pt x="255905" y="104394"/>
                </a:lnTo>
                <a:lnTo>
                  <a:pt x="255082" y="95250"/>
                </a:lnTo>
                <a:lnTo>
                  <a:pt x="173862" y="95250"/>
                </a:lnTo>
                <a:lnTo>
                  <a:pt x="173736" y="88138"/>
                </a:lnTo>
                <a:lnTo>
                  <a:pt x="192151" y="66675"/>
                </a:lnTo>
                <a:lnTo>
                  <a:pt x="246629" y="66675"/>
                </a:lnTo>
                <a:lnTo>
                  <a:pt x="245457" y="64228"/>
                </a:lnTo>
                <a:lnTo>
                  <a:pt x="237744" y="54229"/>
                </a:lnTo>
                <a:lnTo>
                  <a:pt x="228262" y="46206"/>
                </a:lnTo>
                <a:lnTo>
                  <a:pt x="217519" y="40433"/>
                </a:lnTo>
                <a:lnTo>
                  <a:pt x="205489" y="36923"/>
                </a:lnTo>
                <a:lnTo>
                  <a:pt x="192151" y="35687"/>
                </a:lnTo>
                <a:close/>
              </a:path>
              <a:path w="346075" h="184785">
                <a:moveTo>
                  <a:pt x="256159" y="137160"/>
                </a:moveTo>
                <a:lnTo>
                  <a:pt x="210439" y="137160"/>
                </a:lnTo>
                <a:lnTo>
                  <a:pt x="209677" y="143002"/>
                </a:lnTo>
                <a:lnTo>
                  <a:pt x="207645" y="147066"/>
                </a:lnTo>
                <a:lnTo>
                  <a:pt x="204470" y="149225"/>
                </a:lnTo>
                <a:lnTo>
                  <a:pt x="201295" y="151511"/>
                </a:lnTo>
                <a:lnTo>
                  <a:pt x="197739" y="152527"/>
                </a:lnTo>
                <a:lnTo>
                  <a:pt x="251948" y="152527"/>
                </a:lnTo>
                <a:lnTo>
                  <a:pt x="252825" y="150780"/>
                </a:lnTo>
                <a:lnTo>
                  <a:pt x="254944" y="144232"/>
                </a:lnTo>
                <a:lnTo>
                  <a:pt x="256159" y="137160"/>
                </a:lnTo>
                <a:close/>
              </a:path>
              <a:path w="346075" h="184785">
                <a:moveTo>
                  <a:pt x="246629" y="66675"/>
                </a:moveTo>
                <a:lnTo>
                  <a:pt x="192151" y="66675"/>
                </a:lnTo>
                <a:lnTo>
                  <a:pt x="196977" y="66929"/>
                </a:lnTo>
                <a:lnTo>
                  <a:pt x="200787" y="68453"/>
                </a:lnTo>
                <a:lnTo>
                  <a:pt x="203454" y="71628"/>
                </a:lnTo>
                <a:lnTo>
                  <a:pt x="206248" y="74676"/>
                </a:lnTo>
                <a:lnTo>
                  <a:pt x="208153" y="78486"/>
                </a:lnTo>
                <a:lnTo>
                  <a:pt x="209169" y="82804"/>
                </a:lnTo>
                <a:lnTo>
                  <a:pt x="210312" y="87249"/>
                </a:lnTo>
                <a:lnTo>
                  <a:pt x="210693" y="91313"/>
                </a:lnTo>
                <a:lnTo>
                  <a:pt x="210439" y="95250"/>
                </a:lnTo>
                <a:lnTo>
                  <a:pt x="255082" y="95250"/>
                </a:lnTo>
                <a:lnTo>
                  <a:pt x="254549" y="89322"/>
                </a:lnTo>
                <a:lnTo>
                  <a:pt x="251063" y="75930"/>
                </a:lnTo>
                <a:lnTo>
                  <a:pt x="246629" y="66675"/>
                </a:lnTo>
                <a:close/>
              </a:path>
              <a:path w="346075" h="184785">
                <a:moveTo>
                  <a:pt x="41402" y="138684"/>
                </a:moveTo>
                <a:lnTo>
                  <a:pt x="0" y="138684"/>
                </a:lnTo>
                <a:lnTo>
                  <a:pt x="357" y="146304"/>
                </a:lnTo>
                <a:lnTo>
                  <a:pt x="471" y="147196"/>
                </a:lnTo>
                <a:lnTo>
                  <a:pt x="2032" y="153797"/>
                </a:lnTo>
                <a:lnTo>
                  <a:pt x="5207" y="159512"/>
                </a:lnTo>
                <a:lnTo>
                  <a:pt x="8255" y="165354"/>
                </a:lnTo>
                <a:lnTo>
                  <a:pt x="47513" y="183536"/>
                </a:lnTo>
                <a:lnTo>
                  <a:pt x="58039" y="184277"/>
                </a:lnTo>
                <a:lnTo>
                  <a:pt x="72280" y="183397"/>
                </a:lnTo>
                <a:lnTo>
                  <a:pt x="111196" y="164619"/>
                </a:lnTo>
                <a:lnTo>
                  <a:pt x="117511" y="152400"/>
                </a:lnTo>
                <a:lnTo>
                  <a:pt x="53975" y="152400"/>
                </a:lnTo>
                <a:lnTo>
                  <a:pt x="50292" y="151511"/>
                </a:lnTo>
                <a:lnTo>
                  <a:pt x="47625" y="149733"/>
                </a:lnTo>
                <a:lnTo>
                  <a:pt x="45085" y="147828"/>
                </a:lnTo>
                <a:lnTo>
                  <a:pt x="42926" y="144145"/>
                </a:lnTo>
                <a:lnTo>
                  <a:pt x="41402" y="138684"/>
                </a:lnTo>
                <a:close/>
              </a:path>
              <a:path w="346075" h="184785">
                <a:moveTo>
                  <a:pt x="59943" y="35687"/>
                </a:moveTo>
                <a:lnTo>
                  <a:pt x="18287" y="48641"/>
                </a:lnTo>
                <a:lnTo>
                  <a:pt x="2286" y="82042"/>
                </a:lnTo>
                <a:lnTo>
                  <a:pt x="3117" y="89374"/>
                </a:lnTo>
                <a:lnTo>
                  <a:pt x="36782" y="119806"/>
                </a:lnTo>
                <a:lnTo>
                  <a:pt x="68707" y="125603"/>
                </a:lnTo>
                <a:lnTo>
                  <a:pt x="70358" y="126746"/>
                </a:lnTo>
                <a:lnTo>
                  <a:pt x="74040" y="130937"/>
                </a:lnTo>
                <a:lnTo>
                  <a:pt x="75057" y="133985"/>
                </a:lnTo>
                <a:lnTo>
                  <a:pt x="75057" y="142748"/>
                </a:lnTo>
                <a:lnTo>
                  <a:pt x="73533" y="146304"/>
                </a:lnTo>
                <a:lnTo>
                  <a:pt x="70485" y="148590"/>
                </a:lnTo>
                <a:lnTo>
                  <a:pt x="67437" y="151003"/>
                </a:lnTo>
                <a:lnTo>
                  <a:pt x="63500" y="152273"/>
                </a:lnTo>
                <a:lnTo>
                  <a:pt x="58801" y="152273"/>
                </a:lnTo>
                <a:lnTo>
                  <a:pt x="53975" y="152400"/>
                </a:lnTo>
                <a:lnTo>
                  <a:pt x="117511" y="152400"/>
                </a:lnTo>
                <a:lnTo>
                  <a:pt x="119197" y="147196"/>
                </a:lnTo>
                <a:lnTo>
                  <a:pt x="120268" y="136652"/>
                </a:lnTo>
                <a:lnTo>
                  <a:pt x="119479" y="128940"/>
                </a:lnTo>
                <a:lnTo>
                  <a:pt x="85742" y="96972"/>
                </a:lnTo>
                <a:lnTo>
                  <a:pt x="53086" y="90678"/>
                </a:lnTo>
                <a:lnTo>
                  <a:pt x="51562" y="89535"/>
                </a:lnTo>
                <a:lnTo>
                  <a:pt x="49784" y="87757"/>
                </a:lnTo>
                <a:lnTo>
                  <a:pt x="48133" y="85852"/>
                </a:lnTo>
                <a:lnTo>
                  <a:pt x="47243" y="83185"/>
                </a:lnTo>
                <a:lnTo>
                  <a:pt x="47243" y="75057"/>
                </a:lnTo>
                <a:lnTo>
                  <a:pt x="48895" y="71755"/>
                </a:lnTo>
                <a:lnTo>
                  <a:pt x="54990" y="67183"/>
                </a:lnTo>
                <a:lnTo>
                  <a:pt x="58165" y="66040"/>
                </a:lnTo>
                <a:lnTo>
                  <a:pt x="61721" y="66040"/>
                </a:lnTo>
                <a:lnTo>
                  <a:pt x="65912" y="65913"/>
                </a:lnTo>
                <a:lnTo>
                  <a:pt x="117251" y="65913"/>
                </a:lnTo>
                <a:lnTo>
                  <a:pt x="112140" y="56388"/>
                </a:lnTo>
                <a:lnTo>
                  <a:pt x="72233" y="36447"/>
                </a:lnTo>
                <a:lnTo>
                  <a:pt x="59943" y="35687"/>
                </a:lnTo>
                <a:close/>
              </a:path>
              <a:path w="346075" h="184785">
                <a:moveTo>
                  <a:pt x="117251" y="65913"/>
                </a:moveTo>
                <a:lnTo>
                  <a:pt x="65912" y="65913"/>
                </a:lnTo>
                <a:lnTo>
                  <a:pt x="69468" y="66675"/>
                </a:lnTo>
                <a:lnTo>
                  <a:pt x="72136" y="68453"/>
                </a:lnTo>
                <a:lnTo>
                  <a:pt x="74930" y="70104"/>
                </a:lnTo>
                <a:lnTo>
                  <a:pt x="77215" y="73660"/>
                </a:lnTo>
                <a:lnTo>
                  <a:pt x="78867" y="78867"/>
                </a:lnTo>
                <a:lnTo>
                  <a:pt x="119380" y="78867"/>
                </a:lnTo>
                <a:lnTo>
                  <a:pt x="119275" y="73660"/>
                </a:lnTo>
                <a:lnTo>
                  <a:pt x="119201" y="72322"/>
                </a:lnTo>
                <a:lnTo>
                  <a:pt x="117729" y="66802"/>
                </a:lnTo>
                <a:lnTo>
                  <a:pt x="117251" y="65913"/>
                </a:lnTo>
                <a:close/>
              </a:path>
              <a:path w="346075" h="184785">
                <a:moveTo>
                  <a:pt x="322580" y="71755"/>
                </a:moveTo>
                <a:lnTo>
                  <a:pt x="276606" y="71755"/>
                </a:lnTo>
                <a:lnTo>
                  <a:pt x="276606" y="141478"/>
                </a:lnTo>
                <a:lnTo>
                  <a:pt x="294518" y="176653"/>
                </a:lnTo>
                <a:lnTo>
                  <a:pt x="321183" y="183261"/>
                </a:lnTo>
                <a:lnTo>
                  <a:pt x="332613" y="183261"/>
                </a:lnTo>
                <a:lnTo>
                  <a:pt x="337057" y="183388"/>
                </a:lnTo>
                <a:lnTo>
                  <a:pt x="340360" y="182372"/>
                </a:lnTo>
                <a:lnTo>
                  <a:pt x="344805" y="178435"/>
                </a:lnTo>
                <a:lnTo>
                  <a:pt x="345821" y="175133"/>
                </a:lnTo>
                <a:lnTo>
                  <a:pt x="345821" y="151511"/>
                </a:lnTo>
                <a:lnTo>
                  <a:pt x="327914" y="151511"/>
                </a:lnTo>
                <a:lnTo>
                  <a:pt x="326009" y="150495"/>
                </a:lnTo>
                <a:lnTo>
                  <a:pt x="323215" y="146431"/>
                </a:lnTo>
                <a:lnTo>
                  <a:pt x="322580" y="143383"/>
                </a:lnTo>
                <a:lnTo>
                  <a:pt x="322580" y="71755"/>
                </a:lnTo>
                <a:close/>
              </a:path>
              <a:path w="346075" h="184785">
                <a:moveTo>
                  <a:pt x="345821" y="42672"/>
                </a:moveTo>
                <a:lnTo>
                  <a:pt x="262382" y="42672"/>
                </a:lnTo>
                <a:lnTo>
                  <a:pt x="262382" y="63627"/>
                </a:lnTo>
                <a:lnTo>
                  <a:pt x="263525" y="66802"/>
                </a:lnTo>
                <a:lnTo>
                  <a:pt x="265684" y="68834"/>
                </a:lnTo>
                <a:lnTo>
                  <a:pt x="267970" y="70866"/>
                </a:lnTo>
                <a:lnTo>
                  <a:pt x="271272" y="71755"/>
                </a:lnTo>
                <a:lnTo>
                  <a:pt x="337057" y="71755"/>
                </a:lnTo>
                <a:lnTo>
                  <a:pt x="340360" y="70866"/>
                </a:lnTo>
                <a:lnTo>
                  <a:pt x="342646" y="68834"/>
                </a:lnTo>
                <a:lnTo>
                  <a:pt x="344805" y="66802"/>
                </a:lnTo>
                <a:lnTo>
                  <a:pt x="345821" y="63627"/>
                </a:lnTo>
                <a:lnTo>
                  <a:pt x="345821" y="42672"/>
                </a:lnTo>
                <a:close/>
              </a:path>
              <a:path w="346075" h="184785">
                <a:moveTo>
                  <a:pt x="322580" y="0"/>
                </a:moveTo>
                <a:lnTo>
                  <a:pt x="276606" y="0"/>
                </a:lnTo>
                <a:lnTo>
                  <a:pt x="276606" y="42672"/>
                </a:lnTo>
                <a:lnTo>
                  <a:pt x="322580" y="42672"/>
                </a:lnTo>
                <a:lnTo>
                  <a:pt x="3225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46301" y="3222244"/>
            <a:ext cx="196215" cy="210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21033" y="3222244"/>
            <a:ext cx="595630" cy="211454"/>
          </a:xfrm>
          <a:custGeom>
            <a:avLst/>
            <a:gdLst/>
            <a:ahLst/>
            <a:cxnLst/>
            <a:rect l="l" t="t" r="r" b="b"/>
            <a:pathLst>
              <a:path w="595630" h="211454">
                <a:moveTo>
                  <a:pt x="383000" y="118236"/>
                </a:moveTo>
                <a:lnTo>
                  <a:pt x="211931" y="118236"/>
                </a:lnTo>
                <a:lnTo>
                  <a:pt x="211931" y="140588"/>
                </a:lnTo>
                <a:lnTo>
                  <a:pt x="224123" y="153161"/>
                </a:lnTo>
                <a:lnTo>
                  <a:pt x="220440" y="158876"/>
                </a:lnTo>
                <a:lnTo>
                  <a:pt x="218662" y="165607"/>
                </a:lnTo>
                <a:lnTo>
                  <a:pt x="218745" y="174371"/>
                </a:lnTo>
                <a:lnTo>
                  <a:pt x="219329" y="181570"/>
                </a:lnTo>
                <a:lnTo>
                  <a:pt x="250136" y="210359"/>
                </a:lnTo>
                <a:lnTo>
                  <a:pt x="259302" y="211073"/>
                </a:lnTo>
                <a:lnTo>
                  <a:pt x="335375" y="211073"/>
                </a:lnTo>
                <a:lnTo>
                  <a:pt x="370177" y="195286"/>
                </a:lnTo>
                <a:lnTo>
                  <a:pt x="375975" y="175259"/>
                </a:lnTo>
                <a:lnTo>
                  <a:pt x="271494" y="175259"/>
                </a:lnTo>
                <a:lnTo>
                  <a:pt x="268954" y="174371"/>
                </a:lnTo>
                <a:lnTo>
                  <a:pt x="266922" y="172720"/>
                </a:lnTo>
                <a:lnTo>
                  <a:pt x="265017" y="170941"/>
                </a:lnTo>
                <a:lnTo>
                  <a:pt x="263874" y="168148"/>
                </a:lnTo>
                <a:lnTo>
                  <a:pt x="263927" y="162559"/>
                </a:lnTo>
                <a:lnTo>
                  <a:pt x="264001" y="160274"/>
                </a:lnTo>
                <a:lnTo>
                  <a:pt x="265017" y="157479"/>
                </a:lnTo>
                <a:lnTo>
                  <a:pt x="269208" y="154304"/>
                </a:lnTo>
                <a:lnTo>
                  <a:pt x="271621" y="153670"/>
                </a:lnTo>
                <a:lnTo>
                  <a:pt x="370990" y="153670"/>
                </a:lnTo>
                <a:lnTo>
                  <a:pt x="370681" y="153161"/>
                </a:lnTo>
                <a:lnTo>
                  <a:pt x="374491" y="153034"/>
                </a:lnTo>
                <a:lnTo>
                  <a:pt x="377539" y="152019"/>
                </a:lnTo>
                <a:lnTo>
                  <a:pt x="381857" y="148208"/>
                </a:lnTo>
                <a:lnTo>
                  <a:pt x="383000" y="145033"/>
                </a:lnTo>
                <a:lnTo>
                  <a:pt x="383000" y="118236"/>
                </a:lnTo>
                <a:close/>
              </a:path>
              <a:path w="595630" h="211454">
                <a:moveTo>
                  <a:pt x="320516" y="175132"/>
                </a:moveTo>
                <a:lnTo>
                  <a:pt x="274669" y="175132"/>
                </a:lnTo>
                <a:lnTo>
                  <a:pt x="271494" y="175259"/>
                </a:lnTo>
                <a:lnTo>
                  <a:pt x="323691" y="175259"/>
                </a:lnTo>
                <a:lnTo>
                  <a:pt x="320516" y="175132"/>
                </a:lnTo>
                <a:close/>
              </a:path>
              <a:path w="595630" h="211454">
                <a:moveTo>
                  <a:pt x="370990" y="153670"/>
                </a:moveTo>
                <a:lnTo>
                  <a:pt x="323056" y="153670"/>
                </a:lnTo>
                <a:lnTo>
                  <a:pt x="325596" y="154304"/>
                </a:lnTo>
                <a:lnTo>
                  <a:pt x="327628" y="155955"/>
                </a:lnTo>
                <a:lnTo>
                  <a:pt x="329787" y="157479"/>
                </a:lnTo>
                <a:lnTo>
                  <a:pt x="330803" y="160274"/>
                </a:lnTo>
                <a:lnTo>
                  <a:pt x="330803" y="168148"/>
                </a:lnTo>
                <a:lnTo>
                  <a:pt x="329914" y="170941"/>
                </a:lnTo>
                <a:lnTo>
                  <a:pt x="326231" y="174371"/>
                </a:lnTo>
                <a:lnTo>
                  <a:pt x="323691" y="175259"/>
                </a:lnTo>
                <a:lnTo>
                  <a:pt x="375975" y="175259"/>
                </a:lnTo>
                <a:lnTo>
                  <a:pt x="376053" y="174371"/>
                </a:lnTo>
                <a:lnTo>
                  <a:pt x="376142" y="169545"/>
                </a:lnTo>
                <a:lnTo>
                  <a:pt x="375634" y="165988"/>
                </a:lnTo>
                <a:lnTo>
                  <a:pt x="374745" y="162559"/>
                </a:lnTo>
                <a:lnTo>
                  <a:pt x="373856" y="159257"/>
                </a:lnTo>
                <a:lnTo>
                  <a:pt x="372459" y="156082"/>
                </a:lnTo>
                <a:lnTo>
                  <a:pt x="370990" y="153670"/>
                </a:lnTo>
                <a:close/>
              </a:path>
              <a:path w="595630" h="211454">
                <a:moveTo>
                  <a:pt x="320135" y="105663"/>
                </a:moveTo>
                <a:lnTo>
                  <a:pt x="273526" y="105663"/>
                </a:lnTo>
                <a:lnTo>
                  <a:pt x="273526" y="118236"/>
                </a:lnTo>
                <a:lnTo>
                  <a:pt x="320135" y="118236"/>
                </a:lnTo>
                <a:lnTo>
                  <a:pt x="320135" y="105663"/>
                </a:lnTo>
                <a:close/>
              </a:path>
              <a:path w="595630" h="211454">
                <a:moveTo>
                  <a:pt x="382238" y="36829"/>
                </a:moveTo>
                <a:lnTo>
                  <a:pt x="309594" y="36829"/>
                </a:lnTo>
                <a:lnTo>
                  <a:pt x="309594" y="50546"/>
                </a:lnTo>
                <a:lnTo>
                  <a:pt x="309721" y="54355"/>
                </a:lnTo>
                <a:lnTo>
                  <a:pt x="310864" y="57530"/>
                </a:lnTo>
                <a:lnTo>
                  <a:pt x="315690" y="62102"/>
                </a:lnTo>
                <a:lnTo>
                  <a:pt x="318738" y="63373"/>
                </a:lnTo>
                <a:lnTo>
                  <a:pt x="335883" y="63373"/>
                </a:lnTo>
                <a:lnTo>
                  <a:pt x="335883" y="112267"/>
                </a:lnTo>
                <a:lnTo>
                  <a:pt x="370173" y="112267"/>
                </a:lnTo>
                <a:lnTo>
                  <a:pt x="374364" y="110871"/>
                </a:lnTo>
                <a:lnTo>
                  <a:pt x="377539" y="108076"/>
                </a:lnTo>
                <a:lnTo>
                  <a:pt x="380587" y="105282"/>
                </a:lnTo>
                <a:lnTo>
                  <a:pt x="382238" y="101473"/>
                </a:lnTo>
                <a:lnTo>
                  <a:pt x="382238" y="36829"/>
                </a:lnTo>
                <a:close/>
              </a:path>
              <a:path w="595630" h="211454">
                <a:moveTo>
                  <a:pt x="321532" y="1142"/>
                </a:moveTo>
                <a:lnTo>
                  <a:pt x="202787" y="1142"/>
                </a:lnTo>
                <a:lnTo>
                  <a:pt x="202787" y="95250"/>
                </a:lnTo>
                <a:lnTo>
                  <a:pt x="203930" y="98425"/>
                </a:lnTo>
                <a:lnTo>
                  <a:pt x="205962" y="100456"/>
                </a:lnTo>
                <a:lnTo>
                  <a:pt x="208121" y="102488"/>
                </a:lnTo>
                <a:lnTo>
                  <a:pt x="211423" y="103377"/>
                </a:lnTo>
                <a:lnTo>
                  <a:pt x="301593" y="103377"/>
                </a:lnTo>
                <a:lnTo>
                  <a:pt x="330803" y="100583"/>
                </a:lnTo>
                <a:lnTo>
                  <a:pt x="330803" y="67945"/>
                </a:lnTo>
                <a:lnTo>
                  <a:pt x="248507" y="67945"/>
                </a:lnTo>
                <a:lnTo>
                  <a:pt x="248507" y="36829"/>
                </a:lnTo>
                <a:lnTo>
                  <a:pt x="382238" y="36829"/>
                </a:lnTo>
                <a:lnTo>
                  <a:pt x="382238" y="30860"/>
                </a:lnTo>
                <a:lnTo>
                  <a:pt x="320389" y="30860"/>
                </a:lnTo>
                <a:lnTo>
                  <a:pt x="320643" y="30099"/>
                </a:lnTo>
                <a:lnTo>
                  <a:pt x="321024" y="29209"/>
                </a:lnTo>
                <a:lnTo>
                  <a:pt x="321151" y="28066"/>
                </a:lnTo>
                <a:lnTo>
                  <a:pt x="321405" y="26924"/>
                </a:lnTo>
                <a:lnTo>
                  <a:pt x="321532" y="25780"/>
                </a:lnTo>
                <a:lnTo>
                  <a:pt x="321532" y="1142"/>
                </a:lnTo>
                <a:close/>
              </a:path>
              <a:path w="595630" h="211454">
                <a:moveTo>
                  <a:pt x="304387" y="36829"/>
                </a:moveTo>
                <a:lnTo>
                  <a:pt x="259302" y="36829"/>
                </a:lnTo>
                <a:lnTo>
                  <a:pt x="259302" y="67945"/>
                </a:lnTo>
                <a:lnTo>
                  <a:pt x="304387" y="67945"/>
                </a:lnTo>
                <a:lnTo>
                  <a:pt x="304387" y="36829"/>
                </a:lnTo>
                <a:close/>
              </a:path>
              <a:path w="595630" h="211454">
                <a:moveTo>
                  <a:pt x="330803" y="66294"/>
                </a:moveTo>
                <a:lnTo>
                  <a:pt x="327120" y="66801"/>
                </a:lnTo>
                <a:lnTo>
                  <a:pt x="322929" y="67182"/>
                </a:lnTo>
                <a:lnTo>
                  <a:pt x="317976" y="67436"/>
                </a:lnTo>
                <a:lnTo>
                  <a:pt x="313150" y="67817"/>
                </a:lnTo>
                <a:lnTo>
                  <a:pt x="308578" y="67945"/>
                </a:lnTo>
                <a:lnTo>
                  <a:pt x="330803" y="67945"/>
                </a:lnTo>
                <a:lnTo>
                  <a:pt x="330803" y="66294"/>
                </a:lnTo>
                <a:close/>
              </a:path>
              <a:path w="595630" h="211454">
                <a:moveTo>
                  <a:pt x="382238" y="761"/>
                </a:moveTo>
                <a:lnTo>
                  <a:pt x="335883" y="761"/>
                </a:lnTo>
                <a:lnTo>
                  <a:pt x="335883" y="30860"/>
                </a:lnTo>
                <a:lnTo>
                  <a:pt x="382238" y="30860"/>
                </a:lnTo>
                <a:lnTo>
                  <a:pt x="382238" y="761"/>
                </a:lnTo>
                <a:close/>
              </a:path>
              <a:path w="595630" h="211454">
                <a:moveTo>
                  <a:pt x="173450" y="117728"/>
                </a:moveTo>
                <a:lnTo>
                  <a:pt x="126968" y="117728"/>
                </a:lnTo>
                <a:lnTo>
                  <a:pt x="126968" y="210819"/>
                </a:lnTo>
                <a:lnTo>
                  <a:pt x="147923" y="210819"/>
                </a:lnTo>
                <a:lnTo>
                  <a:pt x="151733" y="210057"/>
                </a:lnTo>
                <a:lnTo>
                  <a:pt x="171164" y="192658"/>
                </a:lnTo>
                <a:lnTo>
                  <a:pt x="172688" y="189229"/>
                </a:lnTo>
                <a:lnTo>
                  <a:pt x="173450" y="185292"/>
                </a:lnTo>
                <a:lnTo>
                  <a:pt x="173450" y="117728"/>
                </a:lnTo>
                <a:close/>
              </a:path>
              <a:path w="595630" h="211454">
                <a:moveTo>
                  <a:pt x="77819" y="0"/>
                </a:moveTo>
                <a:lnTo>
                  <a:pt x="34639" y="0"/>
                </a:lnTo>
                <a:lnTo>
                  <a:pt x="27047" y="690"/>
                </a:lnTo>
                <a:lnTo>
                  <a:pt x="0" y="35559"/>
                </a:lnTo>
                <a:lnTo>
                  <a:pt x="0" y="174371"/>
                </a:lnTo>
                <a:lnTo>
                  <a:pt x="20288" y="207248"/>
                </a:lnTo>
                <a:lnTo>
                  <a:pt x="34639" y="209930"/>
                </a:lnTo>
                <a:lnTo>
                  <a:pt x="77819" y="209930"/>
                </a:lnTo>
                <a:lnTo>
                  <a:pt x="110156" y="188563"/>
                </a:lnTo>
                <a:lnTo>
                  <a:pt x="112584" y="174371"/>
                </a:lnTo>
                <a:lnTo>
                  <a:pt x="52165" y="174371"/>
                </a:lnTo>
                <a:lnTo>
                  <a:pt x="50133" y="173608"/>
                </a:lnTo>
                <a:lnTo>
                  <a:pt x="48609" y="172084"/>
                </a:lnTo>
                <a:lnTo>
                  <a:pt x="47085" y="170433"/>
                </a:lnTo>
                <a:lnTo>
                  <a:pt x="46323" y="167385"/>
                </a:lnTo>
                <a:lnTo>
                  <a:pt x="46323" y="42417"/>
                </a:lnTo>
                <a:lnTo>
                  <a:pt x="47085" y="39242"/>
                </a:lnTo>
                <a:lnTo>
                  <a:pt x="50133" y="36195"/>
                </a:lnTo>
                <a:lnTo>
                  <a:pt x="52165" y="35559"/>
                </a:lnTo>
                <a:lnTo>
                  <a:pt x="112585" y="35559"/>
                </a:lnTo>
                <a:lnTo>
                  <a:pt x="111952" y="28104"/>
                </a:lnTo>
                <a:lnTo>
                  <a:pt x="85485" y="690"/>
                </a:lnTo>
                <a:lnTo>
                  <a:pt x="77819" y="0"/>
                </a:lnTo>
                <a:close/>
              </a:path>
              <a:path w="595630" h="211454">
                <a:moveTo>
                  <a:pt x="58007" y="174244"/>
                </a:moveTo>
                <a:lnTo>
                  <a:pt x="54578" y="174244"/>
                </a:lnTo>
                <a:lnTo>
                  <a:pt x="52165" y="174371"/>
                </a:lnTo>
                <a:lnTo>
                  <a:pt x="60420" y="174371"/>
                </a:lnTo>
                <a:lnTo>
                  <a:pt x="58007" y="174244"/>
                </a:lnTo>
                <a:close/>
              </a:path>
              <a:path w="595630" h="211454">
                <a:moveTo>
                  <a:pt x="112585" y="35559"/>
                </a:moveTo>
                <a:lnTo>
                  <a:pt x="60420" y="35559"/>
                </a:lnTo>
                <a:lnTo>
                  <a:pt x="62452" y="36195"/>
                </a:lnTo>
                <a:lnTo>
                  <a:pt x="63849" y="37719"/>
                </a:lnTo>
                <a:lnTo>
                  <a:pt x="65373" y="39242"/>
                </a:lnTo>
                <a:lnTo>
                  <a:pt x="66135" y="42417"/>
                </a:lnTo>
                <a:lnTo>
                  <a:pt x="66135" y="167385"/>
                </a:lnTo>
                <a:lnTo>
                  <a:pt x="65373" y="170433"/>
                </a:lnTo>
                <a:lnTo>
                  <a:pt x="62452" y="173608"/>
                </a:lnTo>
                <a:lnTo>
                  <a:pt x="60420" y="174371"/>
                </a:lnTo>
                <a:lnTo>
                  <a:pt x="112584" y="174371"/>
                </a:lnTo>
                <a:lnTo>
                  <a:pt x="112617" y="117728"/>
                </a:lnTo>
                <a:lnTo>
                  <a:pt x="173450" y="117728"/>
                </a:lnTo>
                <a:lnTo>
                  <a:pt x="173450" y="81025"/>
                </a:lnTo>
                <a:lnTo>
                  <a:pt x="112617" y="81025"/>
                </a:lnTo>
                <a:lnTo>
                  <a:pt x="112585" y="35559"/>
                </a:lnTo>
                <a:close/>
              </a:path>
              <a:path w="595630" h="211454">
                <a:moveTo>
                  <a:pt x="173450" y="761"/>
                </a:moveTo>
                <a:lnTo>
                  <a:pt x="126968" y="761"/>
                </a:lnTo>
                <a:lnTo>
                  <a:pt x="126968" y="81025"/>
                </a:lnTo>
                <a:lnTo>
                  <a:pt x="173450" y="81025"/>
                </a:lnTo>
                <a:lnTo>
                  <a:pt x="173450" y="761"/>
                </a:lnTo>
                <a:close/>
              </a:path>
              <a:path w="595630" h="211454">
                <a:moveTo>
                  <a:pt x="60420" y="35559"/>
                </a:moveTo>
                <a:lnTo>
                  <a:pt x="52165" y="35559"/>
                </a:lnTo>
                <a:lnTo>
                  <a:pt x="54578" y="35686"/>
                </a:lnTo>
                <a:lnTo>
                  <a:pt x="58007" y="35686"/>
                </a:lnTo>
                <a:lnTo>
                  <a:pt x="60420" y="35559"/>
                </a:lnTo>
                <a:close/>
              </a:path>
              <a:path w="595630" h="211454">
                <a:moveTo>
                  <a:pt x="595471" y="761"/>
                </a:moveTo>
                <a:lnTo>
                  <a:pt x="553180" y="761"/>
                </a:lnTo>
                <a:lnTo>
                  <a:pt x="553180" y="210565"/>
                </a:lnTo>
                <a:lnTo>
                  <a:pt x="576548" y="210565"/>
                </a:lnTo>
                <a:lnTo>
                  <a:pt x="582898" y="207898"/>
                </a:lnTo>
                <a:lnTo>
                  <a:pt x="587978" y="202310"/>
                </a:lnTo>
                <a:lnTo>
                  <a:pt x="592931" y="197103"/>
                </a:lnTo>
                <a:lnTo>
                  <a:pt x="595471" y="190880"/>
                </a:lnTo>
                <a:lnTo>
                  <a:pt x="595471" y="761"/>
                </a:lnTo>
                <a:close/>
              </a:path>
              <a:path w="595630" h="211454">
                <a:moveTo>
                  <a:pt x="547084" y="114173"/>
                </a:moveTo>
                <a:lnTo>
                  <a:pt x="505428" y="114173"/>
                </a:lnTo>
                <a:lnTo>
                  <a:pt x="505428" y="210565"/>
                </a:lnTo>
                <a:lnTo>
                  <a:pt x="523208" y="210565"/>
                </a:lnTo>
                <a:lnTo>
                  <a:pt x="530574" y="210438"/>
                </a:lnTo>
                <a:lnTo>
                  <a:pt x="547084" y="114173"/>
                </a:lnTo>
                <a:close/>
              </a:path>
              <a:path w="595630" h="211454">
                <a:moveTo>
                  <a:pt x="497935" y="1397"/>
                </a:moveTo>
                <a:lnTo>
                  <a:pt x="407765" y="1397"/>
                </a:lnTo>
                <a:lnTo>
                  <a:pt x="407892" y="27558"/>
                </a:lnTo>
                <a:lnTo>
                  <a:pt x="409289" y="31114"/>
                </a:lnTo>
                <a:lnTo>
                  <a:pt x="411829" y="33400"/>
                </a:lnTo>
                <a:lnTo>
                  <a:pt x="414369" y="35813"/>
                </a:lnTo>
                <a:lnTo>
                  <a:pt x="417544" y="37083"/>
                </a:lnTo>
                <a:lnTo>
                  <a:pt x="453993" y="37083"/>
                </a:lnTo>
                <a:lnTo>
                  <a:pt x="453993" y="100837"/>
                </a:lnTo>
                <a:lnTo>
                  <a:pt x="447296" y="145218"/>
                </a:lnTo>
                <a:lnTo>
                  <a:pt x="418411" y="171571"/>
                </a:lnTo>
                <a:lnTo>
                  <a:pt x="407765" y="172592"/>
                </a:lnTo>
                <a:lnTo>
                  <a:pt x="407765" y="209041"/>
                </a:lnTo>
                <a:lnTo>
                  <a:pt x="447373" y="202485"/>
                </a:lnTo>
                <a:lnTo>
                  <a:pt x="483908" y="170376"/>
                </a:lnTo>
                <a:lnTo>
                  <a:pt x="497427" y="114173"/>
                </a:lnTo>
                <a:lnTo>
                  <a:pt x="547084" y="114173"/>
                </a:lnTo>
                <a:lnTo>
                  <a:pt x="547084" y="76453"/>
                </a:lnTo>
                <a:lnTo>
                  <a:pt x="497935" y="76453"/>
                </a:lnTo>
                <a:lnTo>
                  <a:pt x="497935" y="1397"/>
                </a:lnTo>
                <a:close/>
              </a:path>
              <a:path w="595630" h="211454">
                <a:moveTo>
                  <a:pt x="547084" y="761"/>
                </a:moveTo>
                <a:lnTo>
                  <a:pt x="505428" y="761"/>
                </a:lnTo>
                <a:lnTo>
                  <a:pt x="505428" y="76453"/>
                </a:lnTo>
                <a:lnTo>
                  <a:pt x="547084" y="76453"/>
                </a:lnTo>
                <a:lnTo>
                  <a:pt x="547084" y="76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92958" y="3222751"/>
            <a:ext cx="812800" cy="210820"/>
          </a:xfrm>
          <a:custGeom>
            <a:avLst/>
            <a:gdLst/>
            <a:ahLst/>
            <a:cxnLst/>
            <a:rect l="l" t="t" r="r" b="b"/>
            <a:pathLst>
              <a:path w="812800" h="210820">
                <a:moveTo>
                  <a:pt x="397891" y="174244"/>
                </a:moveTo>
                <a:lnTo>
                  <a:pt x="203200" y="174244"/>
                </a:lnTo>
                <a:lnTo>
                  <a:pt x="203200" y="197865"/>
                </a:lnTo>
                <a:lnTo>
                  <a:pt x="204978" y="202057"/>
                </a:lnTo>
                <a:lnTo>
                  <a:pt x="211709" y="208025"/>
                </a:lnTo>
                <a:lnTo>
                  <a:pt x="215900" y="209550"/>
                </a:lnTo>
                <a:lnTo>
                  <a:pt x="221234" y="209676"/>
                </a:lnTo>
                <a:lnTo>
                  <a:pt x="379857" y="209676"/>
                </a:lnTo>
                <a:lnTo>
                  <a:pt x="385318" y="209550"/>
                </a:lnTo>
                <a:lnTo>
                  <a:pt x="389636" y="208025"/>
                </a:lnTo>
                <a:lnTo>
                  <a:pt x="396113" y="202057"/>
                </a:lnTo>
                <a:lnTo>
                  <a:pt x="397891" y="197865"/>
                </a:lnTo>
                <a:lnTo>
                  <a:pt x="397891" y="174244"/>
                </a:lnTo>
                <a:close/>
              </a:path>
              <a:path w="812800" h="210820">
                <a:moveTo>
                  <a:pt x="812419" y="174244"/>
                </a:moveTo>
                <a:lnTo>
                  <a:pt x="617728" y="174244"/>
                </a:lnTo>
                <a:lnTo>
                  <a:pt x="617728" y="197865"/>
                </a:lnTo>
                <a:lnTo>
                  <a:pt x="619506" y="202057"/>
                </a:lnTo>
                <a:lnTo>
                  <a:pt x="626237" y="208025"/>
                </a:lnTo>
                <a:lnTo>
                  <a:pt x="630428" y="209550"/>
                </a:lnTo>
                <a:lnTo>
                  <a:pt x="635762" y="209676"/>
                </a:lnTo>
                <a:lnTo>
                  <a:pt x="794385" y="209676"/>
                </a:lnTo>
                <a:lnTo>
                  <a:pt x="799845" y="209550"/>
                </a:lnTo>
                <a:lnTo>
                  <a:pt x="804164" y="208025"/>
                </a:lnTo>
                <a:lnTo>
                  <a:pt x="810641" y="202057"/>
                </a:lnTo>
                <a:lnTo>
                  <a:pt x="812419" y="197865"/>
                </a:lnTo>
                <a:lnTo>
                  <a:pt x="812419" y="174244"/>
                </a:lnTo>
                <a:close/>
              </a:path>
              <a:path w="812800" h="210820">
                <a:moveTo>
                  <a:pt x="702437" y="134874"/>
                </a:moveTo>
                <a:lnTo>
                  <a:pt x="656717" y="134874"/>
                </a:lnTo>
                <a:lnTo>
                  <a:pt x="656717" y="174244"/>
                </a:lnTo>
                <a:lnTo>
                  <a:pt x="702437" y="174244"/>
                </a:lnTo>
                <a:lnTo>
                  <a:pt x="702437" y="134874"/>
                </a:lnTo>
                <a:close/>
              </a:path>
              <a:path w="812800" h="210820">
                <a:moveTo>
                  <a:pt x="772032" y="134874"/>
                </a:moveTo>
                <a:lnTo>
                  <a:pt x="726313" y="134874"/>
                </a:lnTo>
                <a:lnTo>
                  <a:pt x="726313" y="174244"/>
                </a:lnTo>
                <a:lnTo>
                  <a:pt x="772032" y="174244"/>
                </a:lnTo>
                <a:lnTo>
                  <a:pt x="772032" y="134874"/>
                </a:lnTo>
                <a:close/>
              </a:path>
              <a:path w="812800" h="210820">
                <a:moveTo>
                  <a:pt x="52578" y="131191"/>
                </a:moveTo>
                <a:lnTo>
                  <a:pt x="5968" y="131191"/>
                </a:lnTo>
                <a:lnTo>
                  <a:pt x="5968" y="200533"/>
                </a:lnTo>
                <a:lnTo>
                  <a:pt x="7366" y="204088"/>
                </a:lnTo>
                <a:lnTo>
                  <a:pt x="10033" y="206501"/>
                </a:lnTo>
                <a:lnTo>
                  <a:pt x="12573" y="209042"/>
                </a:lnTo>
                <a:lnTo>
                  <a:pt x="16256" y="210312"/>
                </a:lnTo>
                <a:lnTo>
                  <a:pt x="159512" y="210312"/>
                </a:lnTo>
                <a:lnTo>
                  <a:pt x="163195" y="209042"/>
                </a:lnTo>
                <a:lnTo>
                  <a:pt x="168656" y="204088"/>
                </a:lnTo>
                <a:lnTo>
                  <a:pt x="170053" y="200533"/>
                </a:lnTo>
                <a:lnTo>
                  <a:pt x="170053" y="174625"/>
                </a:lnTo>
                <a:lnTo>
                  <a:pt x="52578" y="174625"/>
                </a:lnTo>
                <a:lnTo>
                  <a:pt x="52578" y="131191"/>
                </a:lnTo>
                <a:close/>
              </a:path>
              <a:path w="812800" h="210820">
                <a:moveTo>
                  <a:pt x="169164" y="253"/>
                </a:moveTo>
                <a:lnTo>
                  <a:pt x="122809" y="253"/>
                </a:lnTo>
                <a:lnTo>
                  <a:pt x="122809" y="152019"/>
                </a:lnTo>
                <a:lnTo>
                  <a:pt x="156972" y="152019"/>
                </a:lnTo>
                <a:lnTo>
                  <a:pt x="161290" y="150495"/>
                </a:lnTo>
                <a:lnTo>
                  <a:pt x="164338" y="147700"/>
                </a:lnTo>
                <a:lnTo>
                  <a:pt x="167513" y="145033"/>
                </a:lnTo>
                <a:lnTo>
                  <a:pt x="169164" y="141224"/>
                </a:lnTo>
                <a:lnTo>
                  <a:pt x="169164" y="84581"/>
                </a:lnTo>
                <a:lnTo>
                  <a:pt x="188341" y="84581"/>
                </a:lnTo>
                <a:lnTo>
                  <a:pt x="199390" y="45084"/>
                </a:lnTo>
                <a:lnTo>
                  <a:pt x="169164" y="45084"/>
                </a:lnTo>
                <a:lnTo>
                  <a:pt x="169164" y="253"/>
                </a:lnTo>
                <a:close/>
              </a:path>
              <a:path w="812800" h="210820">
                <a:moveTo>
                  <a:pt x="112903" y="634"/>
                </a:moveTo>
                <a:lnTo>
                  <a:pt x="0" y="634"/>
                </a:lnTo>
                <a:lnTo>
                  <a:pt x="0" y="115062"/>
                </a:lnTo>
                <a:lnTo>
                  <a:pt x="1143" y="118237"/>
                </a:lnTo>
                <a:lnTo>
                  <a:pt x="5461" y="122300"/>
                </a:lnTo>
                <a:lnTo>
                  <a:pt x="8763" y="123190"/>
                </a:lnTo>
                <a:lnTo>
                  <a:pt x="104140" y="123190"/>
                </a:lnTo>
                <a:lnTo>
                  <a:pt x="107442" y="122300"/>
                </a:lnTo>
                <a:lnTo>
                  <a:pt x="109601" y="120269"/>
                </a:lnTo>
                <a:lnTo>
                  <a:pt x="111887" y="118237"/>
                </a:lnTo>
                <a:lnTo>
                  <a:pt x="112903" y="115062"/>
                </a:lnTo>
                <a:lnTo>
                  <a:pt x="112903" y="87502"/>
                </a:lnTo>
                <a:lnTo>
                  <a:pt x="46609" y="87502"/>
                </a:lnTo>
                <a:lnTo>
                  <a:pt x="46609" y="36322"/>
                </a:lnTo>
                <a:lnTo>
                  <a:pt x="112903" y="36322"/>
                </a:lnTo>
                <a:lnTo>
                  <a:pt x="112903" y="634"/>
                </a:lnTo>
                <a:close/>
              </a:path>
              <a:path w="812800" h="210820">
                <a:moveTo>
                  <a:pt x="112903" y="36322"/>
                </a:moveTo>
                <a:lnTo>
                  <a:pt x="66548" y="36322"/>
                </a:lnTo>
                <a:lnTo>
                  <a:pt x="66548" y="87502"/>
                </a:lnTo>
                <a:lnTo>
                  <a:pt x="112903" y="87502"/>
                </a:lnTo>
                <a:lnTo>
                  <a:pt x="112903" y="36322"/>
                </a:lnTo>
                <a:close/>
              </a:path>
              <a:path w="812800" h="210820">
                <a:moveTo>
                  <a:pt x="761745" y="0"/>
                </a:moveTo>
                <a:lnTo>
                  <a:pt x="667004" y="0"/>
                </a:lnTo>
                <a:lnTo>
                  <a:pt x="658929" y="692"/>
                </a:lnTo>
                <a:lnTo>
                  <a:pt x="627336" y="31267"/>
                </a:lnTo>
                <a:lnTo>
                  <a:pt x="626618" y="39370"/>
                </a:lnTo>
                <a:lnTo>
                  <a:pt x="626618" y="89662"/>
                </a:lnTo>
                <a:lnTo>
                  <a:pt x="651462" y="126126"/>
                </a:lnTo>
                <a:lnTo>
                  <a:pt x="667004" y="128904"/>
                </a:lnTo>
                <a:lnTo>
                  <a:pt x="761745" y="128904"/>
                </a:lnTo>
                <a:lnTo>
                  <a:pt x="799179" y="105076"/>
                </a:lnTo>
                <a:lnTo>
                  <a:pt x="801817" y="93091"/>
                </a:lnTo>
                <a:lnTo>
                  <a:pt x="687196" y="93091"/>
                </a:lnTo>
                <a:lnTo>
                  <a:pt x="682117" y="92964"/>
                </a:lnTo>
                <a:lnTo>
                  <a:pt x="678561" y="91821"/>
                </a:lnTo>
                <a:lnTo>
                  <a:pt x="676529" y="89662"/>
                </a:lnTo>
                <a:lnTo>
                  <a:pt x="674624" y="87502"/>
                </a:lnTo>
                <a:lnTo>
                  <a:pt x="673607" y="84454"/>
                </a:lnTo>
                <a:lnTo>
                  <a:pt x="673735" y="80645"/>
                </a:lnTo>
                <a:lnTo>
                  <a:pt x="673735" y="48259"/>
                </a:lnTo>
                <a:lnTo>
                  <a:pt x="673607" y="44196"/>
                </a:lnTo>
                <a:lnTo>
                  <a:pt x="674624" y="41148"/>
                </a:lnTo>
                <a:lnTo>
                  <a:pt x="678561" y="36956"/>
                </a:lnTo>
                <a:lnTo>
                  <a:pt x="682117" y="35941"/>
                </a:lnTo>
                <a:lnTo>
                  <a:pt x="801819" y="35941"/>
                </a:lnTo>
                <a:lnTo>
                  <a:pt x="801393" y="31267"/>
                </a:lnTo>
                <a:lnTo>
                  <a:pt x="769818" y="692"/>
                </a:lnTo>
                <a:lnTo>
                  <a:pt x="761745" y="0"/>
                </a:lnTo>
                <a:close/>
              </a:path>
              <a:path w="812800" h="210820">
                <a:moveTo>
                  <a:pt x="801819" y="35941"/>
                </a:moveTo>
                <a:lnTo>
                  <a:pt x="746632" y="35941"/>
                </a:lnTo>
                <a:lnTo>
                  <a:pt x="750189" y="36956"/>
                </a:lnTo>
                <a:lnTo>
                  <a:pt x="754126" y="41148"/>
                </a:lnTo>
                <a:lnTo>
                  <a:pt x="755142" y="44196"/>
                </a:lnTo>
                <a:lnTo>
                  <a:pt x="755142" y="84454"/>
                </a:lnTo>
                <a:lnTo>
                  <a:pt x="741553" y="93091"/>
                </a:lnTo>
                <a:lnTo>
                  <a:pt x="801817" y="93091"/>
                </a:lnTo>
                <a:lnTo>
                  <a:pt x="802132" y="89662"/>
                </a:lnTo>
                <a:lnTo>
                  <a:pt x="802132" y="39370"/>
                </a:lnTo>
                <a:lnTo>
                  <a:pt x="801819" y="35941"/>
                </a:lnTo>
                <a:close/>
              </a:path>
              <a:path w="812800" h="210820">
                <a:moveTo>
                  <a:pt x="387350" y="889"/>
                </a:moveTo>
                <a:lnTo>
                  <a:pt x="213868" y="889"/>
                </a:lnTo>
                <a:lnTo>
                  <a:pt x="213868" y="125095"/>
                </a:lnTo>
                <a:lnTo>
                  <a:pt x="215011" y="128397"/>
                </a:lnTo>
                <a:lnTo>
                  <a:pt x="219583" y="132461"/>
                </a:lnTo>
                <a:lnTo>
                  <a:pt x="222885" y="133476"/>
                </a:lnTo>
                <a:lnTo>
                  <a:pt x="381127" y="133476"/>
                </a:lnTo>
                <a:lnTo>
                  <a:pt x="384429" y="132461"/>
                </a:lnTo>
                <a:lnTo>
                  <a:pt x="389001" y="128397"/>
                </a:lnTo>
                <a:lnTo>
                  <a:pt x="390144" y="125095"/>
                </a:lnTo>
                <a:lnTo>
                  <a:pt x="390144" y="98044"/>
                </a:lnTo>
                <a:lnTo>
                  <a:pt x="260350" y="98044"/>
                </a:lnTo>
                <a:lnTo>
                  <a:pt x="260350" y="36575"/>
                </a:lnTo>
                <a:lnTo>
                  <a:pt x="378333" y="36575"/>
                </a:lnTo>
                <a:lnTo>
                  <a:pt x="381762" y="35559"/>
                </a:lnTo>
                <a:lnTo>
                  <a:pt x="384048" y="33527"/>
                </a:lnTo>
                <a:lnTo>
                  <a:pt x="386207" y="31496"/>
                </a:lnTo>
                <a:lnTo>
                  <a:pt x="387350" y="28194"/>
                </a:lnTo>
                <a:lnTo>
                  <a:pt x="387350" y="889"/>
                </a:lnTo>
                <a:close/>
              </a:path>
              <a:path w="812800" h="210820">
                <a:moveTo>
                  <a:pt x="575044" y="201422"/>
                </a:moveTo>
                <a:lnTo>
                  <a:pt x="537083" y="201422"/>
                </a:lnTo>
                <a:lnTo>
                  <a:pt x="537083" y="210312"/>
                </a:lnTo>
                <a:lnTo>
                  <a:pt x="557911" y="210312"/>
                </a:lnTo>
                <a:lnTo>
                  <a:pt x="561848" y="209550"/>
                </a:lnTo>
                <a:lnTo>
                  <a:pt x="575044" y="201422"/>
                </a:lnTo>
                <a:close/>
              </a:path>
              <a:path w="812800" h="210820">
                <a:moveTo>
                  <a:pt x="461645" y="507"/>
                </a:moveTo>
                <a:lnTo>
                  <a:pt x="415163" y="507"/>
                </a:lnTo>
                <a:lnTo>
                  <a:pt x="415290" y="198374"/>
                </a:lnTo>
                <a:lnTo>
                  <a:pt x="416560" y="202184"/>
                </a:lnTo>
                <a:lnTo>
                  <a:pt x="419354" y="204850"/>
                </a:lnTo>
                <a:lnTo>
                  <a:pt x="422148" y="207645"/>
                </a:lnTo>
                <a:lnTo>
                  <a:pt x="426085" y="208914"/>
                </a:lnTo>
                <a:lnTo>
                  <a:pt x="499364" y="208914"/>
                </a:lnTo>
                <a:lnTo>
                  <a:pt x="537083" y="201422"/>
                </a:lnTo>
                <a:lnTo>
                  <a:pt x="575044" y="201422"/>
                </a:lnTo>
                <a:lnTo>
                  <a:pt x="583438" y="184785"/>
                </a:lnTo>
                <a:lnTo>
                  <a:pt x="583438" y="173481"/>
                </a:lnTo>
                <a:lnTo>
                  <a:pt x="461645" y="173481"/>
                </a:lnTo>
                <a:lnTo>
                  <a:pt x="461645" y="507"/>
                </a:lnTo>
                <a:close/>
              </a:path>
              <a:path w="812800" h="210820">
                <a:moveTo>
                  <a:pt x="583438" y="253"/>
                </a:moveTo>
                <a:lnTo>
                  <a:pt x="537083" y="253"/>
                </a:lnTo>
                <a:lnTo>
                  <a:pt x="537083" y="166624"/>
                </a:lnTo>
                <a:lnTo>
                  <a:pt x="533273" y="167894"/>
                </a:lnTo>
                <a:lnTo>
                  <a:pt x="500761" y="173481"/>
                </a:lnTo>
                <a:lnTo>
                  <a:pt x="583438" y="173481"/>
                </a:lnTo>
                <a:lnTo>
                  <a:pt x="583438" y="111125"/>
                </a:lnTo>
                <a:lnTo>
                  <a:pt x="602742" y="111125"/>
                </a:lnTo>
                <a:lnTo>
                  <a:pt x="607060" y="109981"/>
                </a:lnTo>
                <a:lnTo>
                  <a:pt x="610362" y="107696"/>
                </a:lnTo>
                <a:lnTo>
                  <a:pt x="613537" y="105282"/>
                </a:lnTo>
                <a:lnTo>
                  <a:pt x="615188" y="101600"/>
                </a:lnTo>
                <a:lnTo>
                  <a:pt x="615188" y="71374"/>
                </a:lnTo>
                <a:lnTo>
                  <a:pt x="583438" y="71374"/>
                </a:lnTo>
                <a:lnTo>
                  <a:pt x="583438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22522" y="3225545"/>
            <a:ext cx="117728" cy="2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3054" y="36548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8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08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3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1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7171" y="3657727"/>
            <a:ext cx="259079" cy="200660"/>
          </a:xfrm>
          <a:custGeom>
            <a:avLst/>
            <a:gdLst/>
            <a:ahLst/>
            <a:cxnLst/>
            <a:rect l="l" t="t" r="r" b="b"/>
            <a:pathLst>
              <a:path w="259080" h="200660">
                <a:moveTo>
                  <a:pt x="254210" y="35178"/>
                </a:moveTo>
                <a:lnTo>
                  <a:pt x="193192" y="35178"/>
                </a:lnTo>
                <a:lnTo>
                  <a:pt x="197967" y="35306"/>
                </a:lnTo>
                <a:lnTo>
                  <a:pt x="202323" y="35306"/>
                </a:lnTo>
                <a:lnTo>
                  <a:pt x="206006" y="37211"/>
                </a:lnTo>
                <a:lnTo>
                  <a:pt x="209029" y="41021"/>
                </a:lnTo>
                <a:lnTo>
                  <a:pt x="212039" y="44958"/>
                </a:lnTo>
                <a:lnTo>
                  <a:pt x="213614" y="50546"/>
                </a:lnTo>
                <a:lnTo>
                  <a:pt x="213779" y="61087"/>
                </a:lnTo>
                <a:lnTo>
                  <a:pt x="213131" y="64770"/>
                </a:lnTo>
                <a:lnTo>
                  <a:pt x="211823" y="68834"/>
                </a:lnTo>
                <a:lnTo>
                  <a:pt x="210515" y="73025"/>
                </a:lnTo>
                <a:lnTo>
                  <a:pt x="208330" y="77088"/>
                </a:lnTo>
                <a:lnTo>
                  <a:pt x="205282" y="81152"/>
                </a:lnTo>
                <a:lnTo>
                  <a:pt x="162991" y="133985"/>
                </a:lnTo>
                <a:lnTo>
                  <a:pt x="156048" y="142990"/>
                </a:lnTo>
                <a:lnTo>
                  <a:pt x="138331" y="179847"/>
                </a:lnTo>
                <a:lnTo>
                  <a:pt x="137159" y="200025"/>
                </a:lnTo>
                <a:lnTo>
                  <a:pt x="245516" y="200025"/>
                </a:lnTo>
                <a:lnTo>
                  <a:pt x="249974" y="200151"/>
                </a:lnTo>
                <a:lnTo>
                  <a:pt x="253288" y="199136"/>
                </a:lnTo>
                <a:lnTo>
                  <a:pt x="255485" y="196976"/>
                </a:lnTo>
                <a:lnTo>
                  <a:pt x="257683" y="194945"/>
                </a:lnTo>
                <a:lnTo>
                  <a:pt x="258775" y="191643"/>
                </a:lnTo>
                <a:lnTo>
                  <a:pt x="258775" y="165988"/>
                </a:lnTo>
                <a:lnTo>
                  <a:pt x="187452" y="165988"/>
                </a:lnTo>
                <a:lnTo>
                  <a:pt x="241782" y="98552"/>
                </a:lnTo>
                <a:lnTo>
                  <a:pt x="258089" y="58165"/>
                </a:lnTo>
                <a:lnTo>
                  <a:pt x="257053" y="45612"/>
                </a:lnTo>
                <a:lnTo>
                  <a:pt x="254210" y="35178"/>
                </a:lnTo>
                <a:close/>
              </a:path>
              <a:path w="259080" h="200660">
                <a:moveTo>
                  <a:pt x="207009" y="0"/>
                </a:moveTo>
                <a:lnTo>
                  <a:pt x="197739" y="0"/>
                </a:lnTo>
                <a:lnTo>
                  <a:pt x="183844" y="1123"/>
                </a:lnTo>
                <a:lnTo>
                  <a:pt x="145925" y="27753"/>
                </a:lnTo>
                <a:lnTo>
                  <a:pt x="137159" y="65150"/>
                </a:lnTo>
                <a:lnTo>
                  <a:pt x="181737" y="65150"/>
                </a:lnTo>
                <a:lnTo>
                  <a:pt x="181825" y="54737"/>
                </a:lnTo>
                <a:lnTo>
                  <a:pt x="183362" y="47117"/>
                </a:lnTo>
                <a:lnTo>
                  <a:pt x="186334" y="42290"/>
                </a:lnTo>
                <a:lnTo>
                  <a:pt x="189318" y="37592"/>
                </a:lnTo>
                <a:lnTo>
                  <a:pt x="193192" y="35178"/>
                </a:lnTo>
                <a:lnTo>
                  <a:pt x="254210" y="35178"/>
                </a:lnTo>
                <a:lnTo>
                  <a:pt x="254003" y="34417"/>
                </a:lnTo>
                <a:lnTo>
                  <a:pt x="215328" y="1397"/>
                </a:lnTo>
                <a:lnTo>
                  <a:pt x="207009" y="0"/>
                </a:lnTo>
                <a:close/>
              </a:path>
              <a:path w="259080" h="200660">
                <a:moveTo>
                  <a:pt x="117050" y="35178"/>
                </a:moveTo>
                <a:lnTo>
                  <a:pt x="56032" y="35178"/>
                </a:lnTo>
                <a:lnTo>
                  <a:pt x="60807" y="35306"/>
                </a:lnTo>
                <a:lnTo>
                  <a:pt x="65163" y="35306"/>
                </a:lnTo>
                <a:lnTo>
                  <a:pt x="68846" y="37211"/>
                </a:lnTo>
                <a:lnTo>
                  <a:pt x="71869" y="41021"/>
                </a:lnTo>
                <a:lnTo>
                  <a:pt x="74879" y="44958"/>
                </a:lnTo>
                <a:lnTo>
                  <a:pt x="76453" y="50546"/>
                </a:lnTo>
                <a:lnTo>
                  <a:pt x="76619" y="61087"/>
                </a:lnTo>
                <a:lnTo>
                  <a:pt x="75971" y="64770"/>
                </a:lnTo>
                <a:lnTo>
                  <a:pt x="74663" y="68834"/>
                </a:lnTo>
                <a:lnTo>
                  <a:pt x="73355" y="73025"/>
                </a:lnTo>
                <a:lnTo>
                  <a:pt x="71170" y="77088"/>
                </a:lnTo>
                <a:lnTo>
                  <a:pt x="68122" y="81152"/>
                </a:lnTo>
                <a:lnTo>
                  <a:pt x="25831" y="133985"/>
                </a:lnTo>
                <a:lnTo>
                  <a:pt x="18888" y="142990"/>
                </a:lnTo>
                <a:lnTo>
                  <a:pt x="1171" y="179847"/>
                </a:lnTo>
                <a:lnTo>
                  <a:pt x="0" y="200025"/>
                </a:lnTo>
                <a:lnTo>
                  <a:pt x="108356" y="200025"/>
                </a:lnTo>
                <a:lnTo>
                  <a:pt x="112814" y="200151"/>
                </a:lnTo>
                <a:lnTo>
                  <a:pt x="116128" y="199136"/>
                </a:lnTo>
                <a:lnTo>
                  <a:pt x="118325" y="196976"/>
                </a:lnTo>
                <a:lnTo>
                  <a:pt x="120522" y="194945"/>
                </a:lnTo>
                <a:lnTo>
                  <a:pt x="121615" y="191643"/>
                </a:lnTo>
                <a:lnTo>
                  <a:pt x="121615" y="165988"/>
                </a:lnTo>
                <a:lnTo>
                  <a:pt x="50291" y="165988"/>
                </a:lnTo>
                <a:lnTo>
                  <a:pt x="104622" y="98552"/>
                </a:lnTo>
                <a:lnTo>
                  <a:pt x="120929" y="58165"/>
                </a:lnTo>
                <a:lnTo>
                  <a:pt x="119893" y="45612"/>
                </a:lnTo>
                <a:lnTo>
                  <a:pt x="117050" y="35178"/>
                </a:lnTo>
                <a:close/>
              </a:path>
              <a:path w="259080" h="200660">
                <a:moveTo>
                  <a:pt x="69850" y="0"/>
                </a:moveTo>
                <a:lnTo>
                  <a:pt x="60578" y="0"/>
                </a:lnTo>
                <a:lnTo>
                  <a:pt x="46684" y="1123"/>
                </a:lnTo>
                <a:lnTo>
                  <a:pt x="8765" y="27753"/>
                </a:lnTo>
                <a:lnTo>
                  <a:pt x="0" y="65150"/>
                </a:lnTo>
                <a:lnTo>
                  <a:pt x="44577" y="65150"/>
                </a:lnTo>
                <a:lnTo>
                  <a:pt x="44665" y="54737"/>
                </a:lnTo>
                <a:lnTo>
                  <a:pt x="46202" y="47117"/>
                </a:lnTo>
                <a:lnTo>
                  <a:pt x="49174" y="42290"/>
                </a:lnTo>
                <a:lnTo>
                  <a:pt x="52158" y="37592"/>
                </a:lnTo>
                <a:lnTo>
                  <a:pt x="56032" y="35178"/>
                </a:lnTo>
                <a:lnTo>
                  <a:pt x="117050" y="35178"/>
                </a:lnTo>
                <a:lnTo>
                  <a:pt x="116843" y="34417"/>
                </a:lnTo>
                <a:lnTo>
                  <a:pt x="78168" y="1397"/>
                </a:lnTo>
                <a:lnTo>
                  <a:pt x="698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10488" y="37526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96924" y="3654297"/>
            <a:ext cx="800735" cy="210820"/>
          </a:xfrm>
          <a:custGeom>
            <a:avLst/>
            <a:gdLst/>
            <a:ahLst/>
            <a:cxnLst/>
            <a:rect l="l" t="t" r="r" b="b"/>
            <a:pathLst>
              <a:path w="800735" h="210820">
                <a:moveTo>
                  <a:pt x="477393" y="131699"/>
                </a:moveTo>
                <a:lnTo>
                  <a:pt x="430656" y="131699"/>
                </a:lnTo>
                <a:lnTo>
                  <a:pt x="430783" y="201040"/>
                </a:lnTo>
                <a:lnTo>
                  <a:pt x="432053" y="204597"/>
                </a:lnTo>
                <a:lnTo>
                  <a:pt x="434720" y="207010"/>
                </a:lnTo>
                <a:lnTo>
                  <a:pt x="437388" y="209550"/>
                </a:lnTo>
                <a:lnTo>
                  <a:pt x="441070" y="210819"/>
                </a:lnTo>
                <a:lnTo>
                  <a:pt x="584326" y="210819"/>
                </a:lnTo>
                <a:lnTo>
                  <a:pt x="588009" y="209550"/>
                </a:lnTo>
                <a:lnTo>
                  <a:pt x="590676" y="207010"/>
                </a:lnTo>
                <a:lnTo>
                  <a:pt x="593470" y="204597"/>
                </a:lnTo>
                <a:lnTo>
                  <a:pt x="594740" y="201040"/>
                </a:lnTo>
                <a:lnTo>
                  <a:pt x="594868" y="196468"/>
                </a:lnTo>
                <a:lnTo>
                  <a:pt x="594868" y="175132"/>
                </a:lnTo>
                <a:lnTo>
                  <a:pt x="477393" y="175132"/>
                </a:lnTo>
                <a:lnTo>
                  <a:pt x="477393" y="131699"/>
                </a:lnTo>
                <a:close/>
              </a:path>
              <a:path w="800735" h="210820">
                <a:moveTo>
                  <a:pt x="594106" y="762"/>
                </a:moveTo>
                <a:lnTo>
                  <a:pt x="547751" y="762"/>
                </a:lnTo>
                <a:lnTo>
                  <a:pt x="547751" y="149098"/>
                </a:lnTo>
                <a:lnTo>
                  <a:pt x="576580" y="149098"/>
                </a:lnTo>
                <a:lnTo>
                  <a:pt x="582040" y="148971"/>
                </a:lnTo>
                <a:lnTo>
                  <a:pt x="586232" y="147574"/>
                </a:lnTo>
                <a:lnTo>
                  <a:pt x="592455" y="142112"/>
                </a:lnTo>
                <a:lnTo>
                  <a:pt x="594106" y="138302"/>
                </a:lnTo>
                <a:lnTo>
                  <a:pt x="594106" y="762"/>
                </a:lnTo>
                <a:close/>
              </a:path>
              <a:path w="800735" h="210820">
                <a:moveTo>
                  <a:pt x="498348" y="0"/>
                </a:moveTo>
                <a:lnTo>
                  <a:pt x="449199" y="0"/>
                </a:lnTo>
                <a:lnTo>
                  <a:pt x="441606" y="690"/>
                </a:lnTo>
                <a:lnTo>
                  <a:pt x="414527" y="35940"/>
                </a:lnTo>
                <a:lnTo>
                  <a:pt x="414527" y="87884"/>
                </a:lnTo>
                <a:lnTo>
                  <a:pt x="434848" y="121126"/>
                </a:lnTo>
                <a:lnTo>
                  <a:pt x="449199" y="123698"/>
                </a:lnTo>
                <a:lnTo>
                  <a:pt x="498348" y="123698"/>
                </a:lnTo>
                <a:lnTo>
                  <a:pt x="530685" y="102457"/>
                </a:lnTo>
                <a:lnTo>
                  <a:pt x="533145" y="87884"/>
                </a:lnTo>
                <a:lnTo>
                  <a:pt x="533145" y="87756"/>
                </a:lnTo>
                <a:lnTo>
                  <a:pt x="466725" y="87756"/>
                </a:lnTo>
                <a:lnTo>
                  <a:pt x="464693" y="86994"/>
                </a:lnTo>
                <a:lnTo>
                  <a:pt x="463169" y="85343"/>
                </a:lnTo>
                <a:lnTo>
                  <a:pt x="461644" y="83819"/>
                </a:lnTo>
                <a:lnTo>
                  <a:pt x="460882" y="80772"/>
                </a:lnTo>
                <a:lnTo>
                  <a:pt x="460882" y="42799"/>
                </a:lnTo>
                <a:lnTo>
                  <a:pt x="461644" y="39624"/>
                </a:lnTo>
                <a:lnTo>
                  <a:pt x="463169" y="38226"/>
                </a:lnTo>
                <a:lnTo>
                  <a:pt x="464693" y="36702"/>
                </a:lnTo>
                <a:lnTo>
                  <a:pt x="466725" y="36067"/>
                </a:lnTo>
                <a:lnTo>
                  <a:pt x="533145" y="36067"/>
                </a:lnTo>
                <a:lnTo>
                  <a:pt x="532481" y="28104"/>
                </a:lnTo>
                <a:lnTo>
                  <a:pt x="505995" y="690"/>
                </a:lnTo>
                <a:lnTo>
                  <a:pt x="498348" y="0"/>
                </a:lnTo>
                <a:close/>
              </a:path>
              <a:path w="800735" h="210820">
                <a:moveTo>
                  <a:pt x="478536" y="87629"/>
                </a:moveTo>
                <a:lnTo>
                  <a:pt x="469138" y="87629"/>
                </a:lnTo>
                <a:lnTo>
                  <a:pt x="466725" y="87756"/>
                </a:lnTo>
                <a:lnTo>
                  <a:pt x="480949" y="87756"/>
                </a:lnTo>
                <a:lnTo>
                  <a:pt x="478536" y="87629"/>
                </a:lnTo>
                <a:close/>
              </a:path>
              <a:path w="800735" h="210820">
                <a:moveTo>
                  <a:pt x="533145" y="36067"/>
                </a:moveTo>
                <a:lnTo>
                  <a:pt x="480949" y="36067"/>
                </a:lnTo>
                <a:lnTo>
                  <a:pt x="482853" y="36702"/>
                </a:lnTo>
                <a:lnTo>
                  <a:pt x="484377" y="38226"/>
                </a:lnTo>
                <a:lnTo>
                  <a:pt x="485901" y="39624"/>
                </a:lnTo>
                <a:lnTo>
                  <a:pt x="486663" y="42799"/>
                </a:lnTo>
                <a:lnTo>
                  <a:pt x="486663" y="80772"/>
                </a:lnTo>
                <a:lnTo>
                  <a:pt x="485901" y="83819"/>
                </a:lnTo>
                <a:lnTo>
                  <a:pt x="484377" y="85343"/>
                </a:lnTo>
                <a:lnTo>
                  <a:pt x="482853" y="86994"/>
                </a:lnTo>
                <a:lnTo>
                  <a:pt x="480949" y="87756"/>
                </a:lnTo>
                <a:lnTo>
                  <a:pt x="533145" y="87756"/>
                </a:lnTo>
                <a:lnTo>
                  <a:pt x="533145" y="36067"/>
                </a:lnTo>
                <a:close/>
              </a:path>
              <a:path w="800735" h="210820">
                <a:moveTo>
                  <a:pt x="480949" y="36067"/>
                </a:moveTo>
                <a:lnTo>
                  <a:pt x="466725" y="36067"/>
                </a:lnTo>
                <a:lnTo>
                  <a:pt x="469138" y="36194"/>
                </a:lnTo>
                <a:lnTo>
                  <a:pt x="478536" y="36194"/>
                </a:lnTo>
                <a:lnTo>
                  <a:pt x="480949" y="36067"/>
                </a:lnTo>
                <a:close/>
              </a:path>
              <a:path w="800735" h="210820">
                <a:moveTo>
                  <a:pt x="325881" y="148209"/>
                </a:moveTo>
                <a:lnTo>
                  <a:pt x="279400" y="148209"/>
                </a:lnTo>
                <a:lnTo>
                  <a:pt x="279400" y="210565"/>
                </a:lnTo>
                <a:lnTo>
                  <a:pt x="307085" y="210565"/>
                </a:lnTo>
                <a:lnTo>
                  <a:pt x="312166" y="210438"/>
                </a:lnTo>
                <a:lnTo>
                  <a:pt x="316484" y="208787"/>
                </a:lnTo>
                <a:lnTo>
                  <a:pt x="320166" y="205612"/>
                </a:lnTo>
                <a:lnTo>
                  <a:pt x="323850" y="202564"/>
                </a:lnTo>
                <a:lnTo>
                  <a:pt x="325628" y="198627"/>
                </a:lnTo>
                <a:lnTo>
                  <a:pt x="325881" y="193928"/>
                </a:lnTo>
                <a:lnTo>
                  <a:pt x="325881" y="148209"/>
                </a:lnTo>
                <a:close/>
              </a:path>
              <a:path w="800735" h="210820">
                <a:moveTo>
                  <a:pt x="399288" y="113029"/>
                </a:moveTo>
                <a:lnTo>
                  <a:pt x="203072" y="113029"/>
                </a:lnTo>
                <a:lnTo>
                  <a:pt x="203072" y="139064"/>
                </a:lnTo>
                <a:lnTo>
                  <a:pt x="204342" y="142621"/>
                </a:lnTo>
                <a:lnTo>
                  <a:pt x="206756" y="144906"/>
                </a:lnTo>
                <a:lnTo>
                  <a:pt x="209169" y="147065"/>
                </a:lnTo>
                <a:lnTo>
                  <a:pt x="212851" y="148209"/>
                </a:lnTo>
                <a:lnTo>
                  <a:pt x="389508" y="148209"/>
                </a:lnTo>
                <a:lnTo>
                  <a:pt x="393192" y="147065"/>
                </a:lnTo>
                <a:lnTo>
                  <a:pt x="395605" y="144906"/>
                </a:lnTo>
                <a:lnTo>
                  <a:pt x="398018" y="142621"/>
                </a:lnTo>
                <a:lnTo>
                  <a:pt x="399288" y="139064"/>
                </a:lnTo>
                <a:lnTo>
                  <a:pt x="399288" y="113029"/>
                </a:lnTo>
                <a:close/>
              </a:path>
              <a:path w="800735" h="210820">
                <a:moveTo>
                  <a:pt x="41528" y="1397"/>
                </a:moveTo>
                <a:lnTo>
                  <a:pt x="0" y="1397"/>
                </a:lnTo>
                <a:lnTo>
                  <a:pt x="0" y="198627"/>
                </a:lnTo>
                <a:lnTo>
                  <a:pt x="1396" y="202564"/>
                </a:lnTo>
                <a:lnTo>
                  <a:pt x="4063" y="205231"/>
                </a:lnTo>
                <a:lnTo>
                  <a:pt x="6857" y="207899"/>
                </a:lnTo>
                <a:lnTo>
                  <a:pt x="10794" y="209168"/>
                </a:lnTo>
                <a:lnTo>
                  <a:pt x="79120" y="209168"/>
                </a:lnTo>
                <a:lnTo>
                  <a:pt x="83184" y="207899"/>
                </a:lnTo>
                <a:lnTo>
                  <a:pt x="85851" y="205231"/>
                </a:lnTo>
                <a:lnTo>
                  <a:pt x="88645" y="202564"/>
                </a:lnTo>
                <a:lnTo>
                  <a:pt x="90042" y="198627"/>
                </a:lnTo>
                <a:lnTo>
                  <a:pt x="90042" y="173609"/>
                </a:lnTo>
                <a:lnTo>
                  <a:pt x="41528" y="173609"/>
                </a:lnTo>
                <a:lnTo>
                  <a:pt x="41528" y="109727"/>
                </a:lnTo>
                <a:lnTo>
                  <a:pt x="90042" y="109727"/>
                </a:lnTo>
                <a:lnTo>
                  <a:pt x="90042" y="73405"/>
                </a:lnTo>
                <a:lnTo>
                  <a:pt x="41528" y="73405"/>
                </a:lnTo>
                <a:lnTo>
                  <a:pt x="41528" y="1397"/>
                </a:lnTo>
                <a:close/>
              </a:path>
              <a:path w="800735" h="210820">
                <a:moveTo>
                  <a:pt x="90042" y="109727"/>
                </a:moveTo>
                <a:lnTo>
                  <a:pt x="48132" y="109727"/>
                </a:lnTo>
                <a:lnTo>
                  <a:pt x="48132" y="173609"/>
                </a:lnTo>
                <a:lnTo>
                  <a:pt x="90042" y="173609"/>
                </a:lnTo>
                <a:lnTo>
                  <a:pt x="90042" y="109727"/>
                </a:lnTo>
                <a:close/>
              </a:path>
              <a:path w="800735" h="210820">
                <a:moveTo>
                  <a:pt x="90042" y="1397"/>
                </a:moveTo>
                <a:lnTo>
                  <a:pt x="48132" y="1397"/>
                </a:lnTo>
                <a:lnTo>
                  <a:pt x="48132" y="73405"/>
                </a:lnTo>
                <a:lnTo>
                  <a:pt x="90042" y="73405"/>
                </a:lnTo>
                <a:lnTo>
                  <a:pt x="90042" y="1397"/>
                </a:lnTo>
                <a:close/>
              </a:path>
              <a:path w="800735" h="210820">
                <a:moveTo>
                  <a:pt x="709549" y="36829"/>
                </a:moveTo>
                <a:lnTo>
                  <a:pt x="661796" y="36829"/>
                </a:lnTo>
                <a:lnTo>
                  <a:pt x="661796" y="107061"/>
                </a:lnTo>
                <a:lnTo>
                  <a:pt x="661011" y="122420"/>
                </a:lnTo>
                <a:lnTo>
                  <a:pt x="646557" y="160019"/>
                </a:lnTo>
                <a:lnTo>
                  <a:pt x="624458" y="172465"/>
                </a:lnTo>
                <a:lnTo>
                  <a:pt x="624458" y="209930"/>
                </a:lnTo>
                <a:lnTo>
                  <a:pt x="669532" y="193111"/>
                </a:lnTo>
                <a:lnTo>
                  <a:pt x="685926" y="174751"/>
                </a:lnTo>
                <a:lnTo>
                  <a:pt x="744982" y="174751"/>
                </a:lnTo>
                <a:lnTo>
                  <a:pt x="744982" y="172465"/>
                </a:lnTo>
                <a:lnTo>
                  <a:pt x="740537" y="171576"/>
                </a:lnTo>
                <a:lnTo>
                  <a:pt x="736219" y="169672"/>
                </a:lnTo>
                <a:lnTo>
                  <a:pt x="712295" y="135540"/>
                </a:lnTo>
                <a:lnTo>
                  <a:pt x="709549" y="107061"/>
                </a:lnTo>
                <a:lnTo>
                  <a:pt x="709549" y="36829"/>
                </a:lnTo>
                <a:close/>
              </a:path>
              <a:path w="800735" h="210820">
                <a:moveTo>
                  <a:pt x="744982" y="174751"/>
                </a:moveTo>
                <a:lnTo>
                  <a:pt x="685926" y="174751"/>
                </a:lnTo>
                <a:lnTo>
                  <a:pt x="689667" y="181109"/>
                </a:lnTo>
                <a:lnTo>
                  <a:pt x="728329" y="206962"/>
                </a:lnTo>
                <a:lnTo>
                  <a:pt x="744982" y="209930"/>
                </a:lnTo>
                <a:lnTo>
                  <a:pt x="744982" y="174751"/>
                </a:lnTo>
                <a:close/>
              </a:path>
              <a:path w="800735" h="210820">
                <a:moveTo>
                  <a:pt x="743838" y="1142"/>
                </a:moveTo>
                <a:lnTo>
                  <a:pt x="626363" y="1142"/>
                </a:lnTo>
                <a:lnTo>
                  <a:pt x="626363" y="28701"/>
                </a:lnTo>
                <a:lnTo>
                  <a:pt x="627380" y="31876"/>
                </a:lnTo>
                <a:lnTo>
                  <a:pt x="629538" y="33909"/>
                </a:lnTo>
                <a:lnTo>
                  <a:pt x="631825" y="35940"/>
                </a:lnTo>
                <a:lnTo>
                  <a:pt x="635126" y="36829"/>
                </a:lnTo>
                <a:lnTo>
                  <a:pt x="734949" y="36829"/>
                </a:lnTo>
                <a:lnTo>
                  <a:pt x="738377" y="35940"/>
                </a:lnTo>
                <a:lnTo>
                  <a:pt x="742695" y="31876"/>
                </a:lnTo>
                <a:lnTo>
                  <a:pt x="743838" y="28701"/>
                </a:lnTo>
                <a:lnTo>
                  <a:pt x="743838" y="1142"/>
                </a:lnTo>
                <a:close/>
              </a:path>
              <a:path w="800735" h="210820">
                <a:moveTo>
                  <a:pt x="800481" y="762"/>
                </a:moveTo>
                <a:lnTo>
                  <a:pt x="754126" y="762"/>
                </a:lnTo>
                <a:lnTo>
                  <a:pt x="754126" y="210819"/>
                </a:lnTo>
                <a:lnTo>
                  <a:pt x="774953" y="210819"/>
                </a:lnTo>
                <a:lnTo>
                  <a:pt x="778890" y="210057"/>
                </a:lnTo>
                <a:lnTo>
                  <a:pt x="800481" y="185292"/>
                </a:lnTo>
                <a:lnTo>
                  <a:pt x="800481" y="762"/>
                </a:lnTo>
                <a:close/>
              </a:path>
              <a:path w="800735" h="210820">
                <a:moveTo>
                  <a:pt x="138937" y="762"/>
                </a:moveTo>
                <a:lnTo>
                  <a:pt x="96647" y="762"/>
                </a:lnTo>
                <a:lnTo>
                  <a:pt x="96647" y="210565"/>
                </a:lnTo>
                <a:lnTo>
                  <a:pt x="115188" y="210565"/>
                </a:lnTo>
                <a:lnTo>
                  <a:pt x="122428" y="210438"/>
                </a:lnTo>
                <a:lnTo>
                  <a:pt x="138937" y="110871"/>
                </a:lnTo>
                <a:lnTo>
                  <a:pt x="187451" y="110871"/>
                </a:lnTo>
                <a:lnTo>
                  <a:pt x="187451" y="72771"/>
                </a:lnTo>
                <a:lnTo>
                  <a:pt x="138937" y="72771"/>
                </a:lnTo>
                <a:lnTo>
                  <a:pt x="138937" y="762"/>
                </a:lnTo>
                <a:close/>
              </a:path>
              <a:path w="800735" h="210820">
                <a:moveTo>
                  <a:pt x="187451" y="110871"/>
                </a:moveTo>
                <a:lnTo>
                  <a:pt x="145160" y="110871"/>
                </a:lnTo>
                <a:lnTo>
                  <a:pt x="145160" y="210565"/>
                </a:lnTo>
                <a:lnTo>
                  <a:pt x="168401" y="210565"/>
                </a:lnTo>
                <a:lnTo>
                  <a:pt x="174878" y="207899"/>
                </a:lnTo>
                <a:lnTo>
                  <a:pt x="179831" y="202311"/>
                </a:lnTo>
                <a:lnTo>
                  <a:pt x="184912" y="197103"/>
                </a:lnTo>
                <a:lnTo>
                  <a:pt x="187451" y="190880"/>
                </a:lnTo>
                <a:lnTo>
                  <a:pt x="187451" y="110871"/>
                </a:lnTo>
                <a:close/>
              </a:path>
              <a:path w="800735" h="210820">
                <a:moveTo>
                  <a:pt x="187451" y="762"/>
                </a:moveTo>
                <a:lnTo>
                  <a:pt x="145160" y="762"/>
                </a:lnTo>
                <a:lnTo>
                  <a:pt x="145160" y="72771"/>
                </a:lnTo>
                <a:lnTo>
                  <a:pt x="187451" y="72771"/>
                </a:lnTo>
                <a:lnTo>
                  <a:pt x="187451" y="762"/>
                </a:lnTo>
                <a:close/>
              </a:path>
              <a:path w="800735" h="210820">
                <a:moveTo>
                  <a:pt x="324992" y="253"/>
                </a:moveTo>
                <a:lnTo>
                  <a:pt x="278256" y="253"/>
                </a:lnTo>
                <a:lnTo>
                  <a:pt x="278256" y="15621"/>
                </a:lnTo>
                <a:lnTo>
                  <a:pt x="276929" y="27693"/>
                </a:lnTo>
                <a:lnTo>
                  <a:pt x="244921" y="61886"/>
                </a:lnTo>
                <a:lnTo>
                  <a:pt x="210184" y="69976"/>
                </a:lnTo>
                <a:lnTo>
                  <a:pt x="210184" y="105917"/>
                </a:lnTo>
                <a:lnTo>
                  <a:pt x="251690" y="98845"/>
                </a:lnTo>
                <a:lnTo>
                  <a:pt x="287400" y="79755"/>
                </a:lnTo>
                <a:lnTo>
                  <a:pt x="301625" y="64007"/>
                </a:lnTo>
                <a:lnTo>
                  <a:pt x="363726" y="64007"/>
                </a:lnTo>
                <a:lnTo>
                  <a:pt x="330422" y="38385"/>
                </a:lnTo>
                <a:lnTo>
                  <a:pt x="324992" y="15621"/>
                </a:lnTo>
                <a:lnTo>
                  <a:pt x="324992" y="253"/>
                </a:lnTo>
                <a:close/>
              </a:path>
              <a:path w="800735" h="210820">
                <a:moveTo>
                  <a:pt x="363726" y="64007"/>
                </a:moveTo>
                <a:lnTo>
                  <a:pt x="301625" y="64007"/>
                </a:lnTo>
                <a:lnTo>
                  <a:pt x="304926" y="69596"/>
                </a:lnTo>
                <a:lnTo>
                  <a:pt x="337946" y="93344"/>
                </a:lnTo>
                <a:lnTo>
                  <a:pt x="378936" y="105140"/>
                </a:lnTo>
                <a:lnTo>
                  <a:pt x="393064" y="105917"/>
                </a:lnTo>
                <a:lnTo>
                  <a:pt x="393064" y="69976"/>
                </a:lnTo>
                <a:lnTo>
                  <a:pt x="381327" y="69074"/>
                </a:lnTo>
                <a:lnTo>
                  <a:pt x="369744" y="66373"/>
                </a:lnTo>
                <a:lnTo>
                  <a:pt x="363726" y="6400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75129" y="3642740"/>
            <a:ext cx="806450" cy="222885"/>
          </a:xfrm>
          <a:custGeom>
            <a:avLst/>
            <a:gdLst/>
            <a:ahLst/>
            <a:cxnLst/>
            <a:rect l="l" t="t" r="r" b="b"/>
            <a:pathLst>
              <a:path w="806450" h="222885">
                <a:moveTo>
                  <a:pt x="179577" y="146938"/>
                </a:moveTo>
                <a:lnTo>
                  <a:pt x="13207" y="146938"/>
                </a:lnTo>
                <a:lnTo>
                  <a:pt x="13207" y="174244"/>
                </a:lnTo>
                <a:lnTo>
                  <a:pt x="14350" y="177546"/>
                </a:lnTo>
                <a:lnTo>
                  <a:pt x="16637" y="179450"/>
                </a:lnTo>
                <a:lnTo>
                  <a:pt x="18922" y="181483"/>
                </a:lnTo>
                <a:lnTo>
                  <a:pt x="22225" y="182372"/>
                </a:lnTo>
                <a:lnTo>
                  <a:pt x="133222" y="182372"/>
                </a:lnTo>
                <a:lnTo>
                  <a:pt x="133222" y="222885"/>
                </a:lnTo>
                <a:lnTo>
                  <a:pt x="161797" y="222885"/>
                </a:lnTo>
                <a:lnTo>
                  <a:pt x="166877" y="222758"/>
                </a:lnTo>
                <a:lnTo>
                  <a:pt x="171069" y="221234"/>
                </a:lnTo>
                <a:lnTo>
                  <a:pt x="174370" y="218312"/>
                </a:lnTo>
                <a:lnTo>
                  <a:pt x="177800" y="215519"/>
                </a:lnTo>
                <a:lnTo>
                  <a:pt x="179450" y="211709"/>
                </a:lnTo>
                <a:lnTo>
                  <a:pt x="179577" y="146938"/>
                </a:lnTo>
                <a:close/>
              </a:path>
              <a:path w="806450" h="222885">
                <a:moveTo>
                  <a:pt x="275844" y="143256"/>
                </a:moveTo>
                <a:lnTo>
                  <a:pt x="229107" y="143256"/>
                </a:lnTo>
                <a:lnTo>
                  <a:pt x="229234" y="212598"/>
                </a:lnTo>
                <a:lnTo>
                  <a:pt x="230504" y="216154"/>
                </a:lnTo>
                <a:lnTo>
                  <a:pt x="233171" y="218567"/>
                </a:lnTo>
                <a:lnTo>
                  <a:pt x="235838" y="221107"/>
                </a:lnTo>
                <a:lnTo>
                  <a:pt x="239521" y="222376"/>
                </a:lnTo>
                <a:lnTo>
                  <a:pt x="382777" y="222376"/>
                </a:lnTo>
                <a:lnTo>
                  <a:pt x="386460" y="221107"/>
                </a:lnTo>
                <a:lnTo>
                  <a:pt x="389127" y="218567"/>
                </a:lnTo>
                <a:lnTo>
                  <a:pt x="391921" y="216154"/>
                </a:lnTo>
                <a:lnTo>
                  <a:pt x="393191" y="212598"/>
                </a:lnTo>
                <a:lnTo>
                  <a:pt x="393319" y="208025"/>
                </a:lnTo>
                <a:lnTo>
                  <a:pt x="393319" y="186689"/>
                </a:lnTo>
                <a:lnTo>
                  <a:pt x="275844" y="186689"/>
                </a:lnTo>
                <a:lnTo>
                  <a:pt x="275844" y="143256"/>
                </a:lnTo>
                <a:close/>
              </a:path>
              <a:path w="806450" h="222885">
                <a:moveTo>
                  <a:pt x="392556" y="12319"/>
                </a:moveTo>
                <a:lnTo>
                  <a:pt x="346201" y="12319"/>
                </a:lnTo>
                <a:lnTo>
                  <a:pt x="346201" y="160655"/>
                </a:lnTo>
                <a:lnTo>
                  <a:pt x="375031" y="160655"/>
                </a:lnTo>
                <a:lnTo>
                  <a:pt x="380491" y="160528"/>
                </a:lnTo>
                <a:lnTo>
                  <a:pt x="384682" y="159131"/>
                </a:lnTo>
                <a:lnTo>
                  <a:pt x="390906" y="153670"/>
                </a:lnTo>
                <a:lnTo>
                  <a:pt x="392556" y="149860"/>
                </a:lnTo>
                <a:lnTo>
                  <a:pt x="392556" y="12319"/>
                </a:lnTo>
                <a:close/>
              </a:path>
              <a:path w="806450" h="222885">
                <a:moveTo>
                  <a:pt x="296798" y="11557"/>
                </a:moveTo>
                <a:lnTo>
                  <a:pt x="247650" y="11557"/>
                </a:lnTo>
                <a:lnTo>
                  <a:pt x="240057" y="12247"/>
                </a:lnTo>
                <a:lnTo>
                  <a:pt x="212978" y="47498"/>
                </a:lnTo>
                <a:lnTo>
                  <a:pt x="212978" y="99441"/>
                </a:lnTo>
                <a:lnTo>
                  <a:pt x="233299" y="132683"/>
                </a:lnTo>
                <a:lnTo>
                  <a:pt x="247650" y="135255"/>
                </a:lnTo>
                <a:lnTo>
                  <a:pt x="296798" y="135255"/>
                </a:lnTo>
                <a:lnTo>
                  <a:pt x="329136" y="114014"/>
                </a:lnTo>
                <a:lnTo>
                  <a:pt x="331596" y="99441"/>
                </a:lnTo>
                <a:lnTo>
                  <a:pt x="331596" y="99313"/>
                </a:lnTo>
                <a:lnTo>
                  <a:pt x="265175" y="99313"/>
                </a:lnTo>
                <a:lnTo>
                  <a:pt x="263144" y="98551"/>
                </a:lnTo>
                <a:lnTo>
                  <a:pt x="261619" y="96900"/>
                </a:lnTo>
                <a:lnTo>
                  <a:pt x="260095" y="95376"/>
                </a:lnTo>
                <a:lnTo>
                  <a:pt x="259333" y="92329"/>
                </a:lnTo>
                <a:lnTo>
                  <a:pt x="259333" y="54356"/>
                </a:lnTo>
                <a:lnTo>
                  <a:pt x="260095" y="51181"/>
                </a:lnTo>
                <a:lnTo>
                  <a:pt x="261619" y="49784"/>
                </a:lnTo>
                <a:lnTo>
                  <a:pt x="263144" y="48260"/>
                </a:lnTo>
                <a:lnTo>
                  <a:pt x="265175" y="47625"/>
                </a:lnTo>
                <a:lnTo>
                  <a:pt x="331596" y="47625"/>
                </a:lnTo>
                <a:lnTo>
                  <a:pt x="330932" y="39661"/>
                </a:lnTo>
                <a:lnTo>
                  <a:pt x="304446" y="12247"/>
                </a:lnTo>
                <a:lnTo>
                  <a:pt x="296798" y="11557"/>
                </a:lnTo>
                <a:close/>
              </a:path>
              <a:path w="806450" h="222885">
                <a:moveTo>
                  <a:pt x="276987" y="99187"/>
                </a:moveTo>
                <a:lnTo>
                  <a:pt x="267588" y="99187"/>
                </a:lnTo>
                <a:lnTo>
                  <a:pt x="265175" y="99313"/>
                </a:lnTo>
                <a:lnTo>
                  <a:pt x="279400" y="99313"/>
                </a:lnTo>
                <a:lnTo>
                  <a:pt x="276987" y="99187"/>
                </a:lnTo>
                <a:close/>
              </a:path>
              <a:path w="806450" h="222885">
                <a:moveTo>
                  <a:pt x="331596" y="47625"/>
                </a:moveTo>
                <a:lnTo>
                  <a:pt x="279400" y="47625"/>
                </a:lnTo>
                <a:lnTo>
                  <a:pt x="281304" y="48260"/>
                </a:lnTo>
                <a:lnTo>
                  <a:pt x="282828" y="49784"/>
                </a:lnTo>
                <a:lnTo>
                  <a:pt x="284352" y="51181"/>
                </a:lnTo>
                <a:lnTo>
                  <a:pt x="285114" y="54356"/>
                </a:lnTo>
                <a:lnTo>
                  <a:pt x="285114" y="92329"/>
                </a:lnTo>
                <a:lnTo>
                  <a:pt x="284352" y="95376"/>
                </a:lnTo>
                <a:lnTo>
                  <a:pt x="282828" y="96900"/>
                </a:lnTo>
                <a:lnTo>
                  <a:pt x="281304" y="98551"/>
                </a:lnTo>
                <a:lnTo>
                  <a:pt x="279400" y="99313"/>
                </a:lnTo>
                <a:lnTo>
                  <a:pt x="331596" y="99313"/>
                </a:lnTo>
                <a:lnTo>
                  <a:pt x="331596" y="47625"/>
                </a:lnTo>
                <a:close/>
              </a:path>
              <a:path w="806450" h="222885">
                <a:moveTo>
                  <a:pt x="279400" y="47625"/>
                </a:moveTo>
                <a:lnTo>
                  <a:pt x="265175" y="47625"/>
                </a:lnTo>
                <a:lnTo>
                  <a:pt x="267588" y="47751"/>
                </a:lnTo>
                <a:lnTo>
                  <a:pt x="276987" y="47751"/>
                </a:lnTo>
                <a:lnTo>
                  <a:pt x="279400" y="47625"/>
                </a:lnTo>
                <a:close/>
              </a:path>
              <a:path w="806450" h="222885">
                <a:moveTo>
                  <a:pt x="499109" y="69850"/>
                </a:moveTo>
                <a:lnTo>
                  <a:pt x="455802" y="69850"/>
                </a:lnTo>
                <a:lnTo>
                  <a:pt x="448210" y="70540"/>
                </a:lnTo>
                <a:lnTo>
                  <a:pt x="421163" y="105410"/>
                </a:lnTo>
                <a:lnTo>
                  <a:pt x="421164" y="185928"/>
                </a:lnTo>
                <a:lnTo>
                  <a:pt x="441451" y="218805"/>
                </a:lnTo>
                <a:lnTo>
                  <a:pt x="455802" y="221487"/>
                </a:lnTo>
                <a:lnTo>
                  <a:pt x="499109" y="221487"/>
                </a:lnTo>
                <a:lnTo>
                  <a:pt x="531368" y="200120"/>
                </a:lnTo>
                <a:lnTo>
                  <a:pt x="533748" y="185928"/>
                </a:lnTo>
                <a:lnTo>
                  <a:pt x="473328" y="185928"/>
                </a:lnTo>
                <a:lnTo>
                  <a:pt x="471296" y="185166"/>
                </a:lnTo>
                <a:lnTo>
                  <a:pt x="469772" y="183642"/>
                </a:lnTo>
                <a:lnTo>
                  <a:pt x="468375" y="181991"/>
                </a:lnTo>
                <a:lnTo>
                  <a:pt x="467613" y="178943"/>
                </a:lnTo>
                <a:lnTo>
                  <a:pt x="467613" y="112268"/>
                </a:lnTo>
                <a:lnTo>
                  <a:pt x="468375" y="109093"/>
                </a:lnTo>
                <a:lnTo>
                  <a:pt x="469772" y="107569"/>
                </a:lnTo>
                <a:lnTo>
                  <a:pt x="471296" y="106045"/>
                </a:lnTo>
                <a:lnTo>
                  <a:pt x="473328" y="105410"/>
                </a:lnTo>
                <a:lnTo>
                  <a:pt x="533749" y="105410"/>
                </a:lnTo>
                <a:lnTo>
                  <a:pt x="533134" y="97954"/>
                </a:lnTo>
                <a:lnTo>
                  <a:pt x="506702" y="70540"/>
                </a:lnTo>
                <a:lnTo>
                  <a:pt x="499109" y="69850"/>
                </a:lnTo>
                <a:close/>
              </a:path>
              <a:path w="806450" h="222885">
                <a:moveTo>
                  <a:pt x="479170" y="185800"/>
                </a:moveTo>
                <a:lnTo>
                  <a:pt x="475741" y="185800"/>
                </a:lnTo>
                <a:lnTo>
                  <a:pt x="473328" y="185928"/>
                </a:lnTo>
                <a:lnTo>
                  <a:pt x="481583" y="185928"/>
                </a:lnTo>
                <a:lnTo>
                  <a:pt x="479170" y="185800"/>
                </a:lnTo>
                <a:close/>
              </a:path>
              <a:path w="806450" h="222885">
                <a:moveTo>
                  <a:pt x="533749" y="105410"/>
                </a:moveTo>
                <a:lnTo>
                  <a:pt x="481583" y="105410"/>
                </a:lnTo>
                <a:lnTo>
                  <a:pt x="483615" y="106045"/>
                </a:lnTo>
                <a:lnTo>
                  <a:pt x="485139" y="107569"/>
                </a:lnTo>
                <a:lnTo>
                  <a:pt x="486537" y="109093"/>
                </a:lnTo>
                <a:lnTo>
                  <a:pt x="487298" y="112268"/>
                </a:lnTo>
                <a:lnTo>
                  <a:pt x="487425" y="116967"/>
                </a:lnTo>
                <a:lnTo>
                  <a:pt x="487425" y="174371"/>
                </a:lnTo>
                <a:lnTo>
                  <a:pt x="481583" y="185928"/>
                </a:lnTo>
                <a:lnTo>
                  <a:pt x="533748" y="185928"/>
                </a:lnTo>
                <a:lnTo>
                  <a:pt x="533749" y="105410"/>
                </a:lnTo>
                <a:close/>
              </a:path>
              <a:path w="806450" h="222885">
                <a:moveTo>
                  <a:pt x="481583" y="105410"/>
                </a:moveTo>
                <a:lnTo>
                  <a:pt x="473328" y="105410"/>
                </a:lnTo>
                <a:lnTo>
                  <a:pt x="475741" y="105537"/>
                </a:lnTo>
                <a:lnTo>
                  <a:pt x="479170" y="105537"/>
                </a:lnTo>
                <a:lnTo>
                  <a:pt x="481583" y="105410"/>
                </a:lnTo>
                <a:close/>
              </a:path>
              <a:path w="806450" h="222885">
                <a:moveTo>
                  <a:pt x="175490" y="138303"/>
                </a:moveTo>
                <a:lnTo>
                  <a:pt x="132969" y="138303"/>
                </a:lnTo>
                <a:lnTo>
                  <a:pt x="132969" y="143256"/>
                </a:lnTo>
                <a:lnTo>
                  <a:pt x="167258" y="143256"/>
                </a:lnTo>
                <a:lnTo>
                  <a:pt x="171450" y="141732"/>
                </a:lnTo>
                <a:lnTo>
                  <a:pt x="174625" y="139064"/>
                </a:lnTo>
                <a:lnTo>
                  <a:pt x="175490" y="138303"/>
                </a:lnTo>
                <a:close/>
              </a:path>
              <a:path w="806450" h="222885">
                <a:moveTo>
                  <a:pt x="179450" y="12064"/>
                </a:moveTo>
                <a:lnTo>
                  <a:pt x="132969" y="12064"/>
                </a:lnTo>
                <a:lnTo>
                  <a:pt x="132969" y="108076"/>
                </a:lnTo>
                <a:lnTo>
                  <a:pt x="131063" y="108966"/>
                </a:lnTo>
                <a:lnTo>
                  <a:pt x="128015" y="109728"/>
                </a:lnTo>
                <a:lnTo>
                  <a:pt x="118871" y="110998"/>
                </a:lnTo>
                <a:lnTo>
                  <a:pt x="114045" y="111251"/>
                </a:lnTo>
                <a:lnTo>
                  <a:pt x="2412" y="111251"/>
                </a:lnTo>
                <a:lnTo>
                  <a:pt x="2539" y="131318"/>
                </a:lnTo>
                <a:lnTo>
                  <a:pt x="4063" y="135000"/>
                </a:lnTo>
                <a:lnTo>
                  <a:pt x="9778" y="140208"/>
                </a:lnTo>
                <a:lnTo>
                  <a:pt x="13843" y="141478"/>
                </a:lnTo>
                <a:lnTo>
                  <a:pt x="107822" y="141478"/>
                </a:lnTo>
                <a:lnTo>
                  <a:pt x="132969" y="138303"/>
                </a:lnTo>
                <a:lnTo>
                  <a:pt x="175490" y="138303"/>
                </a:lnTo>
                <a:lnTo>
                  <a:pt x="177800" y="136271"/>
                </a:lnTo>
                <a:lnTo>
                  <a:pt x="179323" y="132461"/>
                </a:lnTo>
                <a:lnTo>
                  <a:pt x="179354" y="131318"/>
                </a:lnTo>
                <a:lnTo>
                  <a:pt x="179450" y="98425"/>
                </a:lnTo>
                <a:lnTo>
                  <a:pt x="197287" y="98425"/>
                </a:lnTo>
                <a:lnTo>
                  <a:pt x="200787" y="97409"/>
                </a:lnTo>
                <a:lnTo>
                  <a:pt x="203453" y="95250"/>
                </a:lnTo>
                <a:lnTo>
                  <a:pt x="206247" y="93091"/>
                </a:lnTo>
                <a:lnTo>
                  <a:pt x="207644" y="89662"/>
                </a:lnTo>
                <a:lnTo>
                  <a:pt x="207771" y="58928"/>
                </a:lnTo>
                <a:lnTo>
                  <a:pt x="179450" y="58928"/>
                </a:lnTo>
                <a:lnTo>
                  <a:pt x="179450" y="12064"/>
                </a:lnTo>
                <a:close/>
              </a:path>
              <a:path w="806450" h="222885">
                <a:moveTo>
                  <a:pt x="128650" y="16637"/>
                </a:moveTo>
                <a:lnTo>
                  <a:pt x="0" y="16637"/>
                </a:lnTo>
                <a:lnTo>
                  <a:pt x="0" y="40386"/>
                </a:lnTo>
                <a:lnTo>
                  <a:pt x="7746" y="48133"/>
                </a:lnTo>
                <a:lnTo>
                  <a:pt x="6095" y="52705"/>
                </a:lnTo>
                <a:lnTo>
                  <a:pt x="5354" y="57404"/>
                </a:lnTo>
                <a:lnTo>
                  <a:pt x="5460" y="62864"/>
                </a:lnTo>
                <a:lnTo>
                  <a:pt x="6103" y="71125"/>
                </a:lnTo>
                <a:lnTo>
                  <a:pt x="27304" y="101981"/>
                </a:lnTo>
                <a:lnTo>
                  <a:pt x="32131" y="104139"/>
                </a:lnTo>
                <a:lnTo>
                  <a:pt x="37718" y="105410"/>
                </a:lnTo>
                <a:lnTo>
                  <a:pt x="44322" y="106045"/>
                </a:lnTo>
                <a:lnTo>
                  <a:pt x="44322" y="111251"/>
                </a:lnTo>
                <a:lnTo>
                  <a:pt x="90931" y="111251"/>
                </a:lnTo>
                <a:lnTo>
                  <a:pt x="90931" y="105283"/>
                </a:lnTo>
                <a:lnTo>
                  <a:pt x="98264" y="103612"/>
                </a:lnTo>
                <a:lnTo>
                  <a:pt x="123655" y="73787"/>
                </a:lnTo>
                <a:lnTo>
                  <a:pt x="62102" y="73787"/>
                </a:lnTo>
                <a:lnTo>
                  <a:pt x="58419" y="73660"/>
                </a:lnTo>
                <a:lnTo>
                  <a:pt x="55625" y="72644"/>
                </a:lnTo>
                <a:lnTo>
                  <a:pt x="53720" y="70612"/>
                </a:lnTo>
                <a:lnTo>
                  <a:pt x="51943" y="68453"/>
                </a:lnTo>
                <a:lnTo>
                  <a:pt x="50926" y="66039"/>
                </a:lnTo>
                <a:lnTo>
                  <a:pt x="50926" y="60325"/>
                </a:lnTo>
                <a:lnTo>
                  <a:pt x="62102" y="52705"/>
                </a:lnTo>
                <a:lnTo>
                  <a:pt x="124165" y="52705"/>
                </a:lnTo>
                <a:lnTo>
                  <a:pt x="124078" y="52197"/>
                </a:lnTo>
                <a:lnTo>
                  <a:pt x="122300" y="47498"/>
                </a:lnTo>
                <a:lnTo>
                  <a:pt x="122808" y="47244"/>
                </a:lnTo>
                <a:lnTo>
                  <a:pt x="123443" y="46989"/>
                </a:lnTo>
                <a:lnTo>
                  <a:pt x="123951" y="46609"/>
                </a:lnTo>
                <a:lnTo>
                  <a:pt x="124459" y="46355"/>
                </a:lnTo>
                <a:lnTo>
                  <a:pt x="124840" y="45974"/>
                </a:lnTo>
                <a:lnTo>
                  <a:pt x="125221" y="45720"/>
                </a:lnTo>
                <a:lnTo>
                  <a:pt x="127507" y="43561"/>
                </a:lnTo>
                <a:lnTo>
                  <a:pt x="128650" y="40386"/>
                </a:lnTo>
                <a:lnTo>
                  <a:pt x="128650" y="16637"/>
                </a:lnTo>
                <a:close/>
              </a:path>
              <a:path w="806450" h="222885">
                <a:moveTo>
                  <a:pt x="197287" y="98425"/>
                </a:moveTo>
                <a:lnTo>
                  <a:pt x="191769" y="98425"/>
                </a:lnTo>
                <a:lnTo>
                  <a:pt x="196850" y="98551"/>
                </a:lnTo>
                <a:lnTo>
                  <a:pt x="197287" y="98425"/>
                </a:lnTo>
                <a:close/>
              </a:path>
              <a:path w="806450" h="222885">
                <a:moveTo>
                  <a:pt x="124165" y="52705"/>
                </a:moveTo>
                <a:lnTo>
                  <a:pt x="69468" y="52705"/>
                </a:lnTo>
                <a:lnTo>
                  <a:pt x="73406" y="52832"/>
                </a:lnTo>
                <a:lnTo>
                  <a:pt x="76326" y="53848"/>
                </a:lnTo>
                <a:lnTo>
                  <a:pt x="78104" y="55880"/>
                </a:lnTo>
                <a:lnTo>
                  <a:pt x="79756" y="57912"/>
                </a:lnTo>
                <a:lnTo>
                  <a:pt x="80644" y="60325"/>
                </a:lnTo>
                <a:lnTo>
                  <a:pt x="80644" y="66039"/>
                </a:lnTo>
                <a:lnTo>
                  <a:pt x="79628" y="68453"/>
                </a:lnTo>
                <a:lnTo>
                  <a:pt x="75945" y="72644"/>
                </a:lnTo>
                <a:lnTo>
                  <a:pt x="73151" y="73660"/>
                </a:lnTo>
                <a:lnTo>
                  <a:pt x="69468" y="73787"/>
                </a:lnTo>
                <a:lnTo>
                  <a:pt x="123655" y="73787"/>
                </a:lnTo>
                <a:lnTo>
                  <a:pt x="124321" y="71125"/>
                </a:lnTo>
                <a:lnTo>
                  <a:pt x="124968" y="62864"/>
                </a:lnTo>
                <a:lnTo>
                  <a:pt x="124968" y="57404"/>
                </a:lnTo>
                <a:lnTo>
                  <a:pt x="124165" y="52705"/>
                </a:lnTo>
                <a:close/>
              </a:path>
              <a:path w="806450" h="222885">
                <a:moveTo>
                  <a:pt x="88010" y="0"/>
                </a:moveTo>
                <a:lnTo>
                  <a:pt x="41782" y="0"/>
                </a:lnTo>
                <a:lnTo>
                  <a:pt x="41782" y="16637"/>
                </a:lnTo>
                <a:lnTo>
                  <a:pt x="88010" y="16637"/>
                </a:lnTo>
                <a:lnTo>
                  <a:pt x="88010" y="0"/>
                </a:lnTo>
                <a:close/>
              </a:path>
              <a:path w="806450" h="222885">
                <a:moveTo>
                  <a:pt x="744093" y="12954"/>
                </a:moveTo>
                <a:lnTo>
                  <a:pt x="633348" y="12954"/>
                </a:lnTo>
                <a:lnTo>
                  <a:pt x="633348" y="34036"/>
                </a:lnTo>
                <a:lnTo>
                  <a:pt x="695578" y="48387"/>
                </a:lnTo>
                <a:lnTo>
                  <a:pt x="695578" y="105537"/>
                </a:lnTo>
                <a:lnTo>
                  <a:pt x="688881" y="147782"/>
                </a:lnTo>
                <a:lnTo>
                  <a:pt x="658717" y="180181"/>
                </a:lnTo>
                <a:lnTo>
                  <a:pt x="633857" y="185166"/>
                </a:lnTo>
                <a:lnTo>
                  <a:pt x="633857" y="220980"/>
                </a:lnTo>
                <a:lnTo>
                  <a:pt x="679973" y="213233"/>
                </a:lnTo>
                <a:lnTo>
                  <a:pt x="714756" y="189864"/>
                </a:lnTo>
                <a:lnTo>
                  <a:pt x="736663" y="152669"/>
                </a:lnTo>
                <a:lnTo>
                  <a:pt x="744093" y="102616"/>
                </a:lnTo>
                <a:lnTo>
                  <a:pt x="744093" y="12954"/>
                </a:lnTo>
                <a:close/>
              </a:path>
              <a:path w="806450" h="222885">
                <a:moveTo>
                  <a:pt x="806195" y="12319"/>
                </a:moveTo>
                <a:lnTo>
                  <a:pt x="759840" y="12319"/>
                </a:lnTo>
                <a:lnTo>
                  <a:pt x="759840" y="222376"/>
                </a:lnTo>
                <a:lnTo>
                  <a:pt x="780669" y="222376"/>
                </a:lnTo>
                <a:lnTo>
                  <a:pt x="784606" y="221614"/>
                </a:lnTo>
                <a:lnTo>
                  <a:pt x="806195" y="196850"/>
                </a:lnTo>
                <a:lnTo>
                  <a:pt x="806195" y="12319"/>
                </a:lnTo>
                <a:close/>
              </a:path>
              <a:path w="806450" h="222885">
                <a:moveTo>
                  <a:pt x="589788" y="12319"/>
                </a:moveTo>
                <a:lnTo>
                  <a:pt x="543432" y="12319"/>
                </a:lnTo>
                <a:lnTo>
                  <a:pt x="543432" y="222376"/>
                </a:lnTo>
                <a:lnTo>
                  <a:pt x="564260" y="222376"/>
                </a:lnTo>
                <a:lnTo>
                  <a:pt x="568197" y="221614"/>
                </a:lnTo>
                <a:lnTo>
                  <a:pt x="589788" y="196850"/>
                </a:lnTo>
                <a:lnTo>
                  <a:pt x="589788" y="132714"/>
                </a:lnTo>
                <a:lnTo>
                  <a:pt x="609571" y="132714"/>
                </a:lnTo>
                <a:lnTo>
                  <a:pt x="613409" y="131699"/>
                </a:lnTo>
                <a:lnTo>
                  <a:pt x="616712" y="129286"/>
                </a:lnTo>
                <a:lnTo>
                  <a:pt x="619887" y="127000"/>
                </a:lnTo>
                <a:lnTo>
                  <a:pt x="621538" y="123189"/>
                </a:lnTo>
                <a:lnTo>
                  <a:pt x="621538" y="92963"/>
                </a:lnTo>
                <a:lnTo>
                  <a:pt x="589788" y="92963"/>
                </a:lnTo>
                <a:lnTo>
                  <a:pt x="589788" y="12319"/>
                </a:lnTo>
                <a:close/>
              </a:path>
              <a:path w="806450" h="222885">
                <a:moveTo>
                  <a:pt x="609571" y="132714"/>
                </a:moveTo>
                <a:lnTo>
                  <a:pt x="603503" y="132714"/>
                </a:lnTo>
                <a:lnTo>
                  <a:pt x="609091" y="132842"/>
                </a:lnTo>
                <a:lnTo>
                  <a:pt x="609571" y="132714"/>
                </a:lnTo>
                <a:close/>
              </a:path>
              <a:path w="806450" h="222885">
                <a:moveTo>
                  <a:pt x="537463" y="27812"/>
                </a:moveTo>
                <a:lnTo>
                  <a:pt x="416559" y="27812"/>
                </a:lnTo>
                <a:lnTo>
                  <a:pt x="416559" y="55372"/>
                </a:lnTo>
                <a:lnTo>
                  <a:pt x="417575" y="58547"/>
                </a:lnTo>
                <a:lnTo>
                  <a:pt x="422020" y="62484"/>
                </a:lnTo>
                <a:lnTo>
                  <a:pt x="425322" y="63500"/>
                </a:lnTo>
                <a:lnTo>
                  <a:pt x="528701" y="63500"/>
                </a:lnTo>
                <a:lnTo>
                  <a:pt x="532002" y="62484"/>
                </a:lnTo>
                <a:lnTo>
                  <a:pt x="534162" y="60579"/>
                </a:lnTo>
                <a:lnTo>
                  <a:pt x="536320" y="58547"/>
                </a:lnTo>
                <a:lnTo>
                  <a:pt x="537463" y="55372"/>
                </a:lnTo>
                <a:lnTo>
                  <a:pt x="537463" y="27812"/>
                </a:lnTo>
                <a:close/>
              </a:path>
              <a:path w="806450" h="222885">
                <a:moveTo>
                  <a:pt x="501776" y="2921"/>
                </a:moveTo>
                <a:lnTo>
                  <a:pt x="455168" y="2921"/>
                </a:lnTo>
                <a:lnTo>
                  <a:pt x="455168" y="27812"/>
                </a:lnTo>
                <a:lnTo>
                  <a:pt x="501776" y="27812"/>
                </a:lnTo>
                <a:lnTo>
                  <a:pt x="501776" y="292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3088" y="40868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69"/>
                </a:lnTo>
                <a:lnTo>
                  <a:pt x="114299" y="166369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2"/>
                </a:moveTo>
                <a:lnTo>
                  <a:pt x="0" y="96392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4"/>
                </a:lnTo>
                <a:lnTo>
                  <a:pt x="196138" y="96392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0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0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9"/>
                </a:lnTo>
                <a:lnTo>
                  <a:pt x="348348" y="199516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8"/>
                </a:lnTo>
                <a:lnTo>
                  <a:pt x="236153" y="120896"/>
                </a:lnTo>
                <a:lnTo>
                  <a:pt x="223951" y="158495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9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050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5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7204" y="4089146"/>
            <a:ext cx="259079" cy="203200"/>
          </a:xfrm>
          <a:custGeom>
            <a:avLst/>
            <a:gdLst/>
            <a:ahLst/>
            <a:cxnLst/>
            <a:rect l="l" t="t" r="r" b="b"/>
            <a:pathLst>
              <a:path w="259080" h="203200">
                <a:moveTo>
                  <a:pt x="117050" y="35813"/>
                </a:moveTo>
                <a:lnTo>
                  <a:pt x="60807" y="35813"/>
                </a:lnTo>
                <a:lnTo>
                  <a:pt x="65163" y="35940"/>
                </a:lnTo>
                <a:lnTo>
                  <a:pt x="68859" y="37845"/>
                </a:lnTo>
                <a:lnTo>
                  <a:pt x="71869" y="41655"/>
                </a:lnTo>
                <a:lnTo>
                  <a:pt x="74879" y="45592"/>
                </a:lnTo>
                <a:lnTo>
                  <a:pt x="76454" y="51180"/>
                </a:lnTo>
                <a:lnTo>
                  <a:pt x="76619" y="61721"/>
                </a:lnTo>
                <a:lnTo>
                  <a:pt x="75984" y="65277"/>
                </a:lnTo>
                <a:lnTo>
                  <a:pt x="73355" y="73659"/>
                </a:lnTo>
                <a:lnTo>
                  <a:pt x="71183" y="77724"/>
                </a:lnTo>
                <a:lnTo>
                  <a:pt x="68122" y="81787"/>
                </a:lnTo>
                <a:lnTo>
                  <a:pt x="25831" y="134619"/>
                </a:lnTo>
                <a:lnTo>
                  <a:pt x="18888" y="143625"/>
                </a:lnTo>
                <a:lnTo>
                  <a:pt x="1171" y="180482"/>
                </a:lnTo>
                <a:lnTo>
                  <a:pt x="0" y="200659"/>
                </a:lnTo>
                <a:lnTo>
                  <a:pt x="112814" y="200659"/>
                </a:lnTo>
                <a:lnTo>
                  <a:pt x="116141" y="199643"/>
                </a:lnTo>
                <a:lnTo>
                  <a:pt x="120523" y="195579"/>
                </a:lnTo>
                <a:lnTo>
                  <a:pt x="121627" y="192277"/>
                </a:lnTo>
                <a:lnTo>
                  <a:pt x="121615" y="166624"/>
                </a:lnTo>
                <a:lnTo>
                  <a:pt x="50292" y="166624"/>
                </a:lnTo>
                <a:lnTo>
                  <a:pt x="104622" y="99187"/>
                </a:lnTo>
                <a:lnTo>
                  <a:pt x="120929" y="58800"/>
                </a:lnTo>
                <a:lnTo>
                  <a:pt x="119893" y="46247"/>
                </a:lnTo>
                <a:lnTo>
                  <a:pt x="117050" y="35813"/>
                </a:lnTo>
                <a:close/>
              </a:path>
              <a:path w="259080" h="203200">
                <a:moveTo>
                  <a:pt x="69850" y="634"/>
                </a:moveTo>
                <a:lnTo>
                  <a:pt x="60579" y="634"/>
                </a:lnTo>
                <a:lnTo>
                  <a:pt x="46684" y="1758"/>
                </a:lnTo>
                <a:lnTo>
                  <a:pt x="8765" y="28388"/>
                </a:lnTo>
                <a:lnTo>
                  <a:pt x="0" y="65786"/>
                </a:lnTo>
                <a:lnTo>
                  <a:pt x="44576" y="65786"/>
                </a:lnTo>
                <a:lnTo>
                  <a:pt x="44665" y="55371"/>
                </a:lnTo>
                <a:lnTo>
                  <a:pt x="46202" y="47751"/>
                </a:lnTo>
                <a:lnTo>
                  <a:pt x="49174" y="42925"/>
                </a:lnTo>
                <a:lnTo>
                  <a:pt x="52158" y="38226"/>
                </a:lnTo>
                <a:lnTo>
                  <a:pt x="56032" y="35813"/>
                </a:lnTo>
                <a:lnTo>
                  <a:pt x="117050" y="35813"/>
                </a:lnTo>
                <a:lnTo>
                  <a:pt x="116843" y="35051"/>
                </a:lnTo>
                <a:lnTo>
                  <a:pt x="85559" y="4699"/>
                </a:lnTo>
                <a:lnTo>
                  <a:pt x="78168" y="2031"/>
                </a:lnTo>
                <a:lnTo>
                  <a:pt x="69850" y="634"/>
                </a:lnTo>
                <a:close/>
              </a:path>
              <a:path w="259080" h="203200">
                <a:moveTo>
                  <a:pt x="177622" y="138937"/>
                </a:moveTo>
                <a:lnTo>
                  <a:pt x="132816" y="138937"/>
                </a:lnTo>
                <a:lnTo>
                  <a:pt x="134023" y="153793"/>
                </a:lnTo>
                <a:lnTo>
                  <a:pt x="158826" y="193784"/>
                </a:lnTo>
                <a:lnTo>
                  <a:pt x="196138" y="202945"/>
                </a:lnTo>
                <a:lnTo>
                  <a:pt x="209819" y="201922"/>
                </a:lnTo>
                <a:lnTo>
                  <a:pt x="249359" y="177798"/>
                </a:lnTo>
                <a:lnTo>
                  <a:pt x="254137" y="168782"/>
                </a:lnTo>
                <a:lnTo>
                  <a:pt x="190588" y="168782"/>
                </a:lnTo>
                <a:lnTo>
                  <a:pt x="186156" y="166369"/>
                </a:lnTo>
                <a:lnTo>
                  <a:pt x="182854" y="161416"/>
                </a:lnTo>
                <a:lnTo>
                  <a:pt x="179552" y="156590"/>
                </a:lnTo>
                <a:lnTo>
                  <a:pt x="177812" y="149098"/>
                </a:lnTo>
                <a:lnTo>
                  <a:pt x="177622" y="138937"/>
                </a:lnTo>
                <a:close/>
              </a:path>
              <a:path w="259080" h="203200">
                <a:moveTo>
                  <a:pt x="251841" y="34289"/>
                </a:moveTo>
                <a:lnTo>
                  <a:pt x="200304" y="34289"/>
                </a:lnTo>
                <a:lnTo>
                  <a:pt x="203809" y="36321"/>
                </a:lnTo>
                <a:lnTo>
                  <a:pt x="206857" y="40258"/>
                </a:lnTo>
                <a:lnTo>
                  <a:pt x="209905" y="44323"/>
                </a:lnTo>
                <a:lnTo>
                  <a:pt x="211518" y="50418"/>
                </a:lnTo>
                <a:lnTo>
                  <a:pt x="211583" y="62356"/>
                </a:lnTo>
                <a:lnTo>
                  <a:pt x="211493" y="65786"/>
                </a:lnTo>
                <a:lnTo>
                  <a:pt x="209715" y="71627"/>
                </a:lnTo>
                <a:lnTo>
                  <a:pt x="202971" y="80263"/>
                </a:lnTo>
                <a:lnTo>
                  <a:pt x="199199" y="82423"/>
                </a:lnTo>
                <a:lnTo>
                  <a:pt x="194995" y="82550"/>
                </a:lnTo>
                <a:lnTo>
                  <a:pt x="184251" y="82550"/>
                </a:lnTo>
                <a:lnTo>
                  <a:pt x="184251" y="115696"/>
                </a:lnTo>
                <a:lnTo>
                  <a:pt x="200494" y="115696"/>
                </a:lnTo>
                <a:lnTo>
                  <a:pt x="205041" y="117982"/>
                </a:lnTo>
                <a:lnTo>
                  <a:pt x="212217" y="127126"/>
                </a:lnTo>
                <a:lnTo>
                  <a:pt x="214071" y="133730"/>
                </a:lnTo>
                <a:lnTo>
                  <a:pt x="214073" y="149098"/>
                </a:lnTo>
                <a:lnTo>
                  <a:pt x="214033" y="151256"/>
                </a:lnTo>
                <a:lnTo>
                  <a:pt x="212191" y="157733"/>
                </a:lnTo>
                <a:lnTo>
                  <a:pt x="208686" y="162178"/>
                </a:lnTo>
                <a:lnTo>
                  <a:pt x="205181" y="166496"/>
                </a:lnTo>
                <a:lnTo>
                  <a:pt x="200990" y="168655"/>
                </a:lnTo>
                <a:lnTo>
                  <a:pt x="196138" y="168655"/>
                </a:lnTo>
                <a:lnTo>
                  <a:pt x="190588" y="168782"/>
                </a:lnTo>
                <a:lnTo>
                  <a:pt x="254137" y="168782"/>
                </a:lnTo>
                <a:lnTo>
                  <a:pt x="254717" y="167687"/>
                </a:lnTo>
                <a:lnTo>
                  <a:pt x="257932" y="156219"/>
                </a:lnTo>
                <a:lnTo>
                  <a:pt x="259003" y="143382"/>
                </a:lnTo>
                <a:lnTo>
                  <a:pt x="258482" y="136405"/>
                </a:lnTo>
                <a:lnTo>
                  <a:pt x="239014" y="102107"/>
                </a:lnTo>
                <a:lnTo>
                  <a:pt x="231571" y="98043"/>
                </a:lnTo>
                <a:lnTo>
                  <a:pt x="238696" y="95503"/>
                </a:lnTo>
                <a:lnTo>
                  <a:pt x="255919" y="58546"/>
                </a:lnTo>
                <a:lnTo>
                  <a:pt x="255942" y="48275"/>
                </a:lnTo>
                <a:lnTo>
                  <a:pt x="254673" y="41275"/>
                </a:lnTo>
                <a:lnTo>
                  <a:pt x="251841" y="34289"/>
                </a:lnTo>
                <a:close/>
              </a:path>
              <a:path w="259080" h="203200">
                <a:moveTo>
                  <a:pt x="204952" y="0"/>
                </a:moveTo>
                <a:lnTo>
                  <a:pt x="186664" y="0"/>
                </a:lnTo>
                <a:lnTo>
                  <a:pt x="178523" y="1396"/>
                </a:lnTo>
                <a:lnTo>
                  <a:pt x="164033" y="6730"/>
                </a:lnTo>
                <a:lnTo>
                  <a:pt x="157607" y="10794"/>
                </a:lnTo>
                <a:lnTo>
                  <a:pt x="152019" y="16255"/>
                </a:lnTo>
                <a:lnTo>
                  <a:pt x="146418" y="21589"/>
                </a:lnTo>
                <a:lnTo>
                  <a:pt x="134873" y="62356"/>
                </a:lnTo>
                <a:lnTo>
                  <a:pt x="179451" y="62356"/>
                </a:lnTo>
                <a:lnTo>
                  <a:pt x="179984" y="52831"/>
                </a:lnTo>
                <a:lnTo>
                  <a:pt x="181775" y="45719"/>
                </a:lnTo>
                <a:lnTo>
                  <a:pt x="187871" y="36575"/>
                </a:lnTo>
                <a:lnTo>
                  <a:pt x="191719" y="34289"/>
                </a:lnTo>
                <a:lnTo>
                  <a:pt x="251841" y="34289"/>
                </a:lnTo>
                <a:lnTo>
                  <a:pt x="249224" y="27686"/>
                </a:lnTo>
                <a:lnTo>
                  <a:pt x="245186" y="21589"/>
                </a:lnTo>
                <a:lnTo>
                  <a:pt x="239801" y="16255"/>
                </a:lnTo>
                <a:lnTo>
                  <a:pt x="234416" y="10794"/>
                </a:lnTo>
                <a:lnTo>
                  <a:pt x="228041" y="6730"/>
                </a:lnTo>
                <a:lnTo>
                  <a:pt x="213271" y="1396"/>
                </a:lnTo>
                <a:lnTo>
                  <a:pt x="20495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20521" y="41846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07374" y="4088257"/>
            <a:ext cx="307975" cy="205104"/>
          </a:xfrm>
          <a:custGeom>
            <a:avLst/>
            <a:gdLst/>
            <a:ahLst/>
            <a:cxnLst/>
            <a:rect l="l" t="t" r="r" b="b"/>
            <a:pathLst>
              <a:path w="307975" h="205104">
                <a:moveTo>
                  <a:pt x="71083" y="0"/>
                </a:moveTo>
                <a:lnTo>
                  <a:pt x="32571" y="10794"/>
                </a:lnTo>
                <a:lnTo>
                  <a:pt x="7075" y="40893"/>
                </a:lnTo>
                <a:lnTo>
                  <a:pt x="344" y="78612"/>
                </a:lnTo>
                <a:lnTo>
                  <a:pt x="0" y="108791"/>
                </a:lnTo>
                <a:lnTo>
                  <a:pt x="170" y="120126"/>
                </a:lnTo>
                <a:lnTo>
                  <a:pt x="4692" y="158819"/>
                </a:lnTo>
                <a:lnTo>
                  <a:pt x="32668" y="194691"/>
                </a:lnTo>
                <a:lnTo>
                  <a:pt x="71083" y="204977"/>
                </a:lnTo>
                <a:lnTo>
                  <a:pt x="86421" y="203785"/>
                </a:lnTo>
                <a:lnTo>
                  <a:pt x="121121" y="185800"/>
                </a:lnTo>
                <a:lnTo>
                  <a:pt x="132312" y="169417"/>
                </a:lnTo>
                <a:lnTo>
                  <a:pt x="78703" y="169417"/>
                </a:lnTo>
                <a:lnTo>
                  <a:pt x="63844" y="169163"/>
                </a:lnTo>
                <a:lnTo>
                  <a:pt x="45937" y="132968"/>
                </a:lnTo>
                <a:lnTo>
                  <a:pt x="45416" y="108791"/>
                </a:lnTo>
                <a:lnTo>
                  <a:pt x="45470" y="83946"/>
                </a:lnTo>
                <a:lnTo>
                  <a:pt x="53684" y="45465"/>
                </a:lnTo>
                <a:lnTo>
                  <a:pt x="71083" y="35559"/>
                </a:lnTo>
                <a:lnTo>
                  <a:pt x="131571" y="35559"/>
                </a:lnTo>
                <a:lnTo>
                  <a:pt x="128591" y="30017"/>
                </a:lnTo>
                <a:lnTo>
                  <a:pt x="120232" y="19684"/>
                </a:lnTo>
                <a:lnTo>
                  <a:pt x="110231" y="11090"/>
                </a:lnTo>
                <a:lnTo>
                  <a:pt x="98706" y="4937"/>
                </a:lnTo>
                <a:lnTo>
                  <a:pt x="85657" y="1236"/>
                </a:lnTo>
                <a:lnTo>
                  <a:pt x="71083" y="0"/>
                </a:lnTo>
                <a:close/>
              </a:path>
              <a:path w="307975" h="205104">
                <a:moveTo>
                  <a:pt x="131571" y="35559"/>
                </a:moveTo>
                <a:lnTo>
                  <a:pt x="78576" y="35559"/>
                </a:lnTo>
                <a:lnTo>
                  <a:pt x="84545" y="39242"/>
                </a:lnTo>
                <a:lnTo>
                  <a:pt x="88863" y="46608"/>
                </a:lnTo>
                <a:lnTo>
                  <a:pt x="96317" y="95884"/>
                </a:lnTo>
                <a:lnTo>
                  <a:pt x="96229" y="100075"/>
                </a:lnTo>
                <a:lnTo>
                  <a:pt x="96134" y="111174"/>
                </a:lnTo>
                <a:lnTo>
                  <a:pt x="91001" y="154832"/>
                </a:lnTo>
                <a:lnTo>
                  <a:pt x="78703" y="169417"/>
                </a:lnTo>
                <a:lnTo>
                  <a:pt x="132312" y="169417"/>
                </a:lnTo>
                <a:lnTo>
                  <a:pt x="141306" y="128561"/>
                </a:lnTo>
                <a:lnTo>
                  <a:pt x="141875" y="111277"/>
                </a:lnTo>
                <a:lnTo>
                  <a:pt x="141753" y="88645"/>
                </a:lnTo>
                <a:lnTo>
                  <a:pt x="134806" y="41576"/>
                </a:lnTo>
                <a:lnTo>
                  <a:pt x="131571" y="35559"/>
                </a:lnTo>
                <a:close/>
              </a:path>
              <a:path w="307975" h="205104">
                <a:moveTo>
                  <a:pt x="200877" y="3428"/>
                </a:moveTo>
                <a:lnTo>
                  <a:pt x="150585" y="3428"/>
                </a:lnTo>
                <a:lnTo>
                  <a:pt x="203163" y="99821"/>
                </a:lnTo>
                <a:lnTo>
                  <a:pt x="146902" y="201421"/>
                </a:lnTo>
                <a:lnTo>
                  <a:pt x="188431" y="201421"/>
                </a:lnTo>
                <a:lnTo>
                  <a:pt x="192114" y="200659"/>
                </a:lnTo>
                <a:lnTo>
                  <a:pt x="195289" y="199008"/>
                </a:lnTo>
                <a:lnTo>
                  <a:pt x="198591" y="197484"/>
                </a:lnTo>
                <a:lnTo>
                  <a:pt x="201004" y="194817"/>
                </a:lnTo>
                <a:lnTo>
                  <a:pt x="202909" y="191134"/>
                </a:lnTo>
                <a:lnTo>
                  <a:pt x="223610" y="149987"/>
                </a:lnTo>
                <a:lnTo>
                  <a:pt x="224944" y="146938"/>
                </a:lnTo>
                <a:lnTo>
                  <a:pt x="225134" y="146557"/>
                </a:lnTo>
                <a:lnTo>
                  <a:pt x="225183" y="146176"/>
                </a:lnTo>
                <a:lnTo>
                  <a:pt x="225833" y="144525"/>
                </a:lnTo>
                <a:lnTo>
                  <a:pt x="226277" y="143637"/>
                </a:lnTo>
                <a:lnTo>
                  <a:pt x="226785" y="142239"/>
                </a:lnTo>
                <a:lnTo>
                  <a:pt x="227547" y="140588"/>
                </a:lnTo>
                <a:lnTo>
                  <a:pt x="274049" y="140588"/>
                </a:lnTo>
                <a:lnTo>
                  <a:pt x="251423" y="99821"/>
                </a:lnTo>
                <a:lnTo>
                  <a:pt x="273783" y="58927"/>
                </a:lnTo>
                <a:lnTo>
                  <a:pt x="227420" y="58927"/>
                </a:lnTo>
                <a:lnTo>
                  <a:pt x="225769" y="56006"/>
                </a:lnTo>
                <a:lnTo>
                  <a:pt x="225007" y="54101"/>
                </a:lnTo>
                <a:lnTo>
                  <a:pt x="225134" y="53466"/>
                </a:lnTo>
                <a:lnTo>
                  <a:pt x="225261" y="53085"/>
                </a:lnTo>
                <a:lnTo>
                  <a:pt x="225134" y="52577"/>
                </a:lnTo>
                <a:lnTo>
                  <a:pt x="223864" y="49656"/>
                </a:lnTo>
                <a:lnTo>
                  <a:pt x="222975" y="48259"/>
                </a:lnTo>
                <a:lnTo>
                  <a:pt x="200877" y="3428"/>
                </a:lnTo>
                <a:close/>
              </a:path>
              <a:path w="307975" h="205104">
                <a:moveTo>
                  <a:pt x="274049" y="140588"/>
                </a:moveTo>
                <a:lnTo>
                  <a:pt x="227547" y="140588"/>
                </a:lnTo>
                <a:lnTo>
                  <a:pt x="228436" y="142239"/>
                </a:lnTo>
                <a:lnTo>
                  <a:pt x="228944" y="143637"/>
                </a:lnTo>
                <a:lnTo>
                  <a:pt x="229373" y="144652"/>
                </a:lnTo>
                <a:lnTo>
                  <a:pt x="229706" y="145541"/>
                </a:lnTo>
                <a:lnTo>
                  <a:pt x="229706" y="146557"/>
                </a:lnTo>
                <a:lnTo>
                  <a:pt x="229638" y="147065"/>
                </a:lnTo>
                <a:lnTo>
                  <a:pt x="230341" y="148589"/>
                </a:lnTo>
                <a:lnTo>
                  <a:pt x="231992" y="151510"/>
                </a:lnTo>
                <a:lnTo>
                  <a:pt x="257138" y="201421"/>
                </a:lnTo>
                <a:lnTo>
                  <a:pt x="307811" y="201421"/>
                </a:lnTo>
                <a:lnTo>
                  <a:pt x="274049" y="140588"/>
                </a:lnTo>
                <a:close/>
              </a:path>
              <a:path w="307975" h="205104">
                <a:moveTo>
                  <a:pt x="304128" y="3428"/>
                </a:moveTo>
                <a:lnTo>
                  <a:pt x="253836" y="3428"/>
                </a:lnTo>
                <a:lnTo>
                  <a:pt x="232119" y="47243"/>
                </a:lnTo>
                <a:lnTo>
                  <a:pt x="230849" y="50037"/>
                </a:lnTo>
                <a:lnTo>
                  <a:pt x="230087" y="51815"/>
                </a:lnTo>
                <a:lnTo>
                  <a:pt x="229833" y="52577"/>
                </a:lnTo>
                <a:lnTo>
                  <a:pt x="229744" y="53466"/>
                </a:lnTo>
                <a:lnTo>
                  <a:pt x="229071" y="55371"/>
                </a:lnTo>
                <a:lnTo>
                  <a:pt x="227420" y="58927"/>
                </a:lnTo>
                <a:lnTo>
                  <a:pt x="273783" y="58927"/>
                </a:lnTo>
                <a:lnTo>
                  <a:pt x="304128" y="342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16963" y="40868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4" h="210820">
                <a:moveTo>
                  <a:pt x="57658" y="141731"/>
                </a:moveTo>
                <a:lnTo>
                  <a:pt x="10922" y="141731"/>
                </a:lnTo>
                <a:lnTo>
                  <a:pt x="11049" y="200532"/>
                </a:lnTo>
                <a:lnTo>
                  <a:pt x="12318" y="204088"/>
                </a:lnTo>
                <a:lnTo>
                  <a:pt x="14986" y="206501"/>
                </a:lnTo>
                <a:lnTo>
                  <a:pt x="17653" y="209041"/>
                </a:lnTo>
                <a:lnTo>
                  <a:pt x="21336" y="210312"/>
                </a:lnTo>
                <a:lnTo>
                  <a:pt x="174117" y="210312"/>
                </a:lnTo>
                <a:lnTo>
                  <a:pt x="177800" y="209041"/>
                </a:lnTo>
                <a:lnTo>
                  <a:pt x="183261" y="204088"/>
                </a:lnTo>
                <a:lnTo>
                  <a:pt x="184658" y="200532"/>
                </a:lnTo>
                <a:lnTo>
                  <a:pt x="184658" y="174878"/>
                </a:lnTo>
                <a:lnTo>
                  <a:pt x="57658" y="174878"/>
                </a:lnTo>
                <a:lnTo>
                  <a:pt x="57658" y="141731"/>
                </a:lnTo>
                <a:close/>
              </a:path>
              <a:path w="399414" h="210820">
                <a:moveTo>
                  <a:pt x="128269" y="131190"/>
                </a:moveTo>
                <a:lnTo>
                  <a:pt x="81787" y="131190"/>
                </a:lnTo>
                <a:lnTo>
                  <a:pt x="81787" y="166369"/>
                </a:lnTo>
                <a:lnTo>
                  <a:pt x="114300" y="166369"/>
                </a:lnTo>
                <a:lnTo>
                  <a:pt x="123698" y="166497"/>
                </a:lnTo>
                <a:lnTo>
                  <a:pt x="128269" y="162432"/>
                </a:lnTo>
                <a:lnTo>
                  <a:pt x="128269" y="131190"/>
                </a:lnTo>
                <a:close/>
              </a:path>
              <a:path w="399414" h="210820">
                <a:moveTo>
                  <a:pt x="196087" y="96392"/>
                </a:moveTo>
                <a:lnTo>
                  <a:pt x="0" y="96392"/>
                </a:lnTo>
                <a:lnTo>
                  <a:pt x="0" y="122174"/>
                </a:lnTo>
                <a:lnTo>
                  <a:pt x="1270" y="125729"/>
                </a:lnTo>
                <a:lnTo>
                  <a:pt x="3683" y="127888"/>
                </a:lnTo>
                <a:lnTo>
                  <a:pt x="6096" y="130175"/>
                </a:lnTo>
                <a:lnTo>
                  <a:pt x="9779" y="131190"/>
                </a:lnTo>
                <a:lnTo>
                  <a:pt x="186436" y="131190"/>
                </a:lnTo>
                <a:lnTo>
                  <a:pt x="190119" y="130175"/>
                </a:lnTo>
                <a:lnTo>
                  <a:pt x="192531" y="127888"/>
                </a:lnTo>
                <a:lnTo>
                  <a:pt x="194944" y="125729"/>
                </a:lnTo>
                <a:lnTo>
                  <a:pt x="196087" y="122174"/>
                </a:lnTo>
                <a:lnTo>
                  <a:pt x="196087" y="96392"/>
                </a:lnTo>
                <a:close/>
              </a:path>
              <a:path w="399414" h="210820">
                <a:moveTo>
                  <a:pt x="184658" y="0"/>
                </a:moveTo>
                <a:lnTo>
                  <a:pt x="11175" y="0"/>
                </a:lnTo>
                <a:lnTo>
                  <a:pt x="11175" y="79120"/>
                </a:lnTo>
                <a:lnTo>
                  <a:pt x="12318" y="82423"/>
                </a:lnTo>
                <a:lnTo>
                  <a:pt x="14478" y="84327"/>
                </a:lnTo>
                <a:lnTo>
                  <a:pt x="16637" y="86360"/>
                </a:lnTo>
                <a:lnTo>
                  <a:pt x="20066" y="87375"/>
                </a:lnTo>
                <a:lnTo>
                  <a:pt x="24511" y="87249"/>
                </a:lnTo>
                <a:lnTo>
                  <a:pt x="176307" y="87249"/>
                </a:lnTo>
                <a:lnTo>
                  <a:pt x="179197" y="86360"/>
                </a:lnTo>
                <a:lnTo>
                  <a:pt x="183642" y="82423"/>
                </a:lnTo>
                <a:lnTo>
                  <a:pt x="184658" y="79120"/>
                </a:lnTo>
                <a:lnTo>
                  <a:pt x="184658" y="52324"/>
                </a:lnTo>
                <a:lnTo>
                  <a:pt x="57404" y="52324"/>
                </a:lnTo>
                <a:lnTo>
                  <a:pt x="57404" y="35178"/>
                </a:lnTo>
                <a:lnTo>
                  <a:pt x="184658" y="35178"/>
                </a:lnTo>
                <a:lnTo>
                  <a:pt x="184658" y="0"/>
                </a:lnTo>
                <a:close/>
              </a:path>
              <a:path w="399414" h="210820">
                <a:moveTo>
                  <a:pt x="176307" y="87249"/>
                </a:moveTo>
                <a:lnTo>
                  <a:pt x="171450" y="87249"/>
                </a:lnTo>
                <a:lnTo>
                  <a:pt x="175894" y="87375"/>
                </a:lnTo>
                <a:lnTo>
                  <a:pt x="176307" y="87249"/>
                </a:lnTo>
                <a:close/>
              </a:path>
              <a:path w="399414" h="210820">
                <a:moveTo>
                  <a:pt x="184658" y="35178"/>
                </a:moveTo>
                <a:lnTo>
                  <a:pt x="138556" y="35178"/>
                </a:lnTo>
                <a:lnTo>
                  <a:pt x="138556" y="52324"/>
                </a:lnTo>
                <a:lnTo>
                  <a:pt x="184658" y="52324"/>
                </a:lnTo>
                <a:lnTo>
                  <a:pt x="184658" y="35178"/>
                </a:lnTo>
                <a:close/>
              </a:path>
              <a:path w="399414" h="210820">
                <a:moveTo>
                  <a:pt x="350647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877" y="70865"/>
                </a:lnTo>
                <a:lnTo>
                  <a:pt x="295148" y="108712"/>
                </a:lnTo>
                <a:lnTo>
                  <a:pt x="298958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771" y="210057"/>
                </a:lnTo>
                <a:lnTo>
                  <a:pt x="334137" y="209930"/>
                </a:lnTo>
                <a:lnTo>
                  <a:pt x="350576" y="190996"/>
                </a:lnTo>
                <a:lnTo>
                  <a:pt x="350647" y="253"/>
                </a:lnTo>
                <a:close/>
              </a:path>
              <a:path w="399414" h="210820">
                <a:moveTo>
                  <a:pt x="279273" y="36322"/>
                </a:moveTo>
                <a:lnTo>
                  <a:pt x="236728" y="36322"/>
                </a:lnTo>
                <a:lnTo>
                  <a:pt x="236649" y="107568"/>
                </a:lnTo>
                <a:lnTo>
                  <a:pt x="236132" y="120896"/>
                </a:lnTo>
                <a:lnTo>
                  <a:pt x="223900" y="158495"/>
                </a:lnTo>
                <a:lnTo>
                  <a:pt x="205486" y="170941"/>
                </a:lnTo>
                <a:lnTo>
                  <a:pt x="205486" y="209423"/>
                </a:lnTo>
                <a:lnTo>
                  <a:pt x="243760" y="192549"/>
                </a:lnTo>
                <a:lnTo>
                  <a:pt x="258191" y="174243"/>
                </a:lnTo>
                <a:lnTo>
                  <a:pt x="303275" y="174243"/>
                </a:lnTo>
                <a:lnTo>
                  <a:pt x="303275" y="169417"/>
                </a:lnTo>
                <a:lnTo>
                  <a:pt x="298201" y="166465"/>
                </a:lnTo>
                <a:lnTo>
                  <a:pt x="293639" y="162178"/>
                </a:lnTo>
                <a:lnTo>
                  <a:pt x="279771" y="119084"/>
                </a:lnTo>
                <a:lnTo>
                  <a:pt x="279394" y="108838"/>
                </a:lnTo>
                <a:lnTo>
                  <a:pt x="279273" y="36322"/>
                </a:lnTo>
                <a:close/>
              </a:path>
              <a:path w="399414" h="210820">
                <a:moveTo>
                  <a:pt x="303275" y="174243"/>
                </a:moveTo>
                <a:lnTo>
                  <a:pt x="258191" y="174243"/>
                </a:lnTo>
                <a:lnTo>
                  <a:pt x="261117" y="180050"/>
                </a:lnTo>
                <a:lnTo>
                  <a:pt x="289813" y="204469"/>
                </a:lnTo>
                <a:lnTo>
                  <a:pt x="294259" y="206628"/>
                </a:lnTo>
                <a:lnTo>
                  <a:pt x="298831" y="208152"/>
                </a:lnTo>
                <a:lnTo>
                  <a:pt x="303275" y="208914"/>
                </a:lnTo>
                <a:lnTo>
                  <a:pt x="303275" y="174243"/>
                </a:lnTo>
                <a:close/>
              </a:path>
              <a:path w="399414" h="210820">
                <a:moveTo>
                  <a:pt x="302387" y="635"/>
                </a:moveTo>
                <a:lnTo>
                  <a:pt x="210058" y="635"/>
                </a:lnTo>
                <a:lnTo>
                  <a:pt x="210058" y="28193"/>
                </a:lnTo>
                <a:lnTo>
                  <a:pt x="211074" y="31368"/>
                </a:lnTo>
                <a:lnTo>
                  <a:pt x="213233" y="33400"/>
                </a:lnTo>
                <a:lnTo>
                  <a:pt x="215519" y="35432"/>
                </a:lnTo>
                <a:lnTo>
                  <a:pt x="218821" y="36322"/>
                </a:lnTo>
                <a:lnTo>
                  <a:pt x="293497" y="36322"/>
                </a:lnTo>
                <a:lnTo>
                  <a:pt x="296925" y="35432"/>
                </a:lnTo>
                <a:lnTo>
                  <a:pt x="301244" y="31368"/>
                </a:lnTo>
                <a:lnTo>
                  <a:pt x="302387" y="28193"/>
                </a:lnTo>
                <a:lnTo>
                  <a:pt x="302387" y="635"/>
                </a:lnTo>
                <a:close/>
              </a:path>
              <a:path w="399414" h="210820">
                <a:moveTo>
                  <a:pt x="399034" y="253"/>
                </a:moveTo>
                <a:lnTo>
                  <a:pt x="356743" y="253"/>
                </a:lnTo>
                <a:lnTo>
                  <a:pt x="356743" y="210057"/>
                </a:lnTo>
                <a:lnTo>
                  <a:pt x="380111" y="210057"/>
                </a:lnTo>
                <a:lnTo>
                  <a:pt x="386588" y="207263"/>
                </a:lnTo>
                <a:lnTo>
                  <a:pt x="391541" y="201802"/>
                </a:lnTo>
                <a:lnTo>
                  <a:pt x="396494" y="196595"/>
                </a:lnTo>
                <a:lnTo>
                  <a:pt x="399034" y="190373"/>
                </a:lnTo>
                <a:lnTo>
                  <a:pt x="399034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3088" y="45189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6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6"/>
                </a:lnTo>
                <a:lnTo>
                  <a:pt x="303276" y="174116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6"/>
                </a:moveTo>
                <a:lnTo>
                  <a:pt x="258241" y="174116"/>
                </a:lnTo>
                <a:lnTo>
                  <a:pt x="261149" y="179996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116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7204" y="4521834"/>
            <a:ext cx="263525" cy="200025"/>
          </a:xfrm>
          <a:custGeom>
            <a:avLst/>
            <a:gdLst/>
            <a:ahLst/>
            <a:cxnLst/>
            <a:rect l="l" t="t" r="r" b="b"/>
            <a:pathLst>
              <a:path w="263525" h="200025">
                <a:moveTo>
                  <a:pt x="246888" y="172212"/>
                </a:moveTo>
                <a:lnTo>
                  <a:pt x="204597" y="172212"/>
                </a:lnTo>
                <a:lnTo>
                  <a:pt x="204597" y="200025"/>
                </a:lnTo>
                <a:lnTo>
                  <a:pt x="237210" y="200025"/>
                </a:lnTo>
                <a:lnTo>
                  <a:pt x="240690" y="199009"/>
                </a:lnTo>
                <a:lnTo>
                  <a:pt x="243141" y="196850"/>
                </a:lnTo>
                <a:lnTo>
                  <a:pt x="245605" y="194817"/>
                </a:lnTo>
                <a:lnTo>
                  <a:pt x="246862" y="191515"/>
                </a:lnTo>
                <a:lnTo>
                  <a:pt x="246888" y="172212"/>
                </a:lnTo>
                <a:close/>
              </a:path>
              <a:path w="263525" h="200025">
                <a:moveTo>
                  <a:pt x="238429" y="1650"/>
                </a:moveTo>
                <a:lnTo>
                  <a:pt x="191795" y="1650"/>
                </a:lnTo>
                <a:lnTo>
                  <a:pt x="130073" y="138302"/>
                </a:lnTo>
                <a:lnTo>
                  <a:pt x="130073" y="172212"/>
                </a:lnTo>
                <a:lnTo>
                  <a:pt x="254317" y="172212"/>
                </a:lnTo>
                <a:lnTo>
                  <a:pt x="257644" y="171195"/>
                </a:lnTo>
                <a:lnTo>
                  <a:pt x="259829" y="169163"/>
                </a:lnTo>
                <a:lnTo>
                  <a:pt x="262026" y="167259"/>
                </a:lnTo>
                <a:lnTo>
                  <a:pt x="263131" y="163956"/>
                </a:lnTo>
                <a:lnTo>
                  <a:pt x="263118" y="136270"/>
                </a:lnTo>
                <a:lnTo>
                  <a:pt x="177850" y="136270"/>
                </a:lnTo>
                <a:lnTo>
                  <a:pt x="238429" y="1650"/>
                </a:lnTo>
                <a:close/>
              </a:path>
              <a:path w="263525" h="200025">
                <a:moveTo>
                  <a:pt x="246888" y="82550"/>
                </a:moveTo>
                <a:lnTo>
                  <a:pt x="204597" y="82550"/>
                </a:lnTo>
                <a:lnTo>
                  <a:pt x="204597" y="136270"/>
                </a:lnTo>
                <a:lnTo>
                  <a:pt x="246888" y="136270"/>
                </a:lnTo>
                <a:lnTo>
                  <a:pt x="246888" y="82550"/>
                </a:lnTo>
                <a:close/>
              </a:path>
              <a:path w="263525" h="200025">
                <a:moveTo>
                  <a:pt x="117055" y="35178"/>
                </a:moveTo>
                <a:lnTo>
                  <a:pt x="60807" y="35178"/>
                </a:lnTo>
                <a:lnTo>
                  <a:pt x="65163" y="35305"/>
                </a:lnTo>
                <a:lnTo>
                  <a:pt x="68859" y="37211"/>
                </a:lnTo>
                <a:lnTo>
                  <a:pt x="71869" y="41020"/>
                </a:lnTo>
                <a:lnTo>
                  <a:pt x="74879" y="44957"/>
                </a:lnTo>
                <a:lnTo>
                  <a:pt x="76454" y="50545"/>
                </a:lnTo>
                <a:lnTo>
                  <a:pt x="76619" y="61087"/>
                </a:lnTo>
                <a:lnTo>
                  <a:pt x="75984" y="64642"/>
                </a:lnTo>
                <a:lnTo>
                  <a:pt x="73355" y="73025"/>
                </a:lnTo>
                <a:lnTo>
                  <a:pt x="71183" y="77088"/>
                </a:lnTo>
                <a:lnTo>
                  <a:pt x="68122" y="81152"/>
                </a:lnTo>
                <a:lnTo>
                  <a:pt x="25831" y="133985"/>
                </a:lnTo>
                <a:lnTo>
                  <a:pt x="18888" y="142990"/>
                </a:lnTo>
                <a:lnTo>
                  <a:pt x="1171" y="179847"/>
                </a:lnTo>
                <a:lnTo>
                  <a:pt x="0" y="200025"/>
                </a:lnTo>
                <a:lnTo>
                  <a:pt x="112814" y="200025"/>
                </a:lnTo>
                <a:lnTo>
                  <a:pt x="116141" y="199009"/>
                </a:lnTo>
                <a:lnTo>
                  <a:pt x="120523" y="194944"/>
                </a:lnTo>
                <a:lnTo>
                  <a:pt x="121627" y="191642"/>
                </a:lnTo>
                <a:lnTo>
                  <a:pt x="121615" y="165988"/>
                </a:lnTo>
                <a:lnTo>
                  <a:pt x="50292" y="165988"/>
                </a:lnTo>
                <a:lnTo>
                  <a:pt x="100355" y="103759"/>
                </a:lnTo>
                <a:lnTo>
                  <a:pt x="120802" y="67182"/>
                </a:lnTo>
                <a:lnTo>
                  <a:pt x="120929" y="58038"/>
                </a:lnTo>
                <a:lnTo>
                  <a:pt x="119893" y="45559"/>
                </a:lnTo>
                <a:lnTo>
                  <a:pt x="117055" y="35178"/>
                </a:lnTo>
                <a:close/>
              </a:path>
              <a:path w="263525" h="200025">
                <a:moveTo>
                  <a:pt x="69850" y="0"/>
                </a:moveTo>
                <a:lnTo>
                  <a:pt x="60579" y="0"/>
                </a:lnTo>
                <a:lnTo>
                  <a:pt x="46684" y="1121"/>
                </a:lnTo>
                <a:lnTo>
                  <a:pt x="8765" y="27699"/>
                </a:lnTo>
                <a:lnTo>
                  <a:pt x="0" y="65150"/>
                </a:lnTo>
                <a:lnTo>
                  <a:pt x="44576" y="65150"/>
                </a:lnTo>
                <a:lnTo>
                  <a:pt x="44665" y="54737"/>
                </a:lnTo>
                <a:lnTo>
                  <a:pt x="46202" y="47116"/>
                </a:lnTo>
                <a:lnTo>
                  <a:pt x="49174" y="42290"/>
                </a:lnTo>
                <a:lnTo>
                  <a:pt x="52158" y="37591"/>
                </a:lnTo>
                <a:lnTo>
                  <a:pt x="56032" y="35178"/>
                </a:lnTo>
                <a:lnTo>
                  <a:pt x="117055" y="35178"/>
                </a:lnTo>
                <a:lnTo>
                  <a:pt x="116843" y="34401"/>
                </a:lnTo>
                <a:lnTo>
                  <a:pt x="85559" y="4063"/>
                </a:lnTo>
                <a:lnTo>
                  <a:pt x="78168" y="1397"/>
                </a:lnTo>
                <a:lnTo>
                  <a:pt x="698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0521" y="46167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06957" y="4518914"/>
            <a:ext cx="813435" cy="210820"/>
          </a:xfrm>
          <a:custGeom>
            <a:avLst/>
            <a:gdLst/>
            <a:ahLst/>
            <a:cxnLst/>
            <a:rect l="l" t="t" r="r" b="b"/>
            <a:pathLst>
              <a:path w="813435" h="210820">
                <a:moveTo>
                  <a:pt x="813054" y="174116"/>
                </a:moveTo>
                <a:lnTo>
                  <a:pt x="618363" y="174116"/>
                </a:lnTo>
                <a:lnTo>
                  <a:pt x="618363" y="197865"/>
                </a:lnTo>
                <a:lnTo>
                  <a:pt x="620141" y="202057"/>
                </a:lnTo>
                <a:lnTo>
                  <a:pt x="626872" y="208025"/>
                </a:lnTo>
                <a:lnTo>
                  <a:pt x="631063" y="209550"/>
                </a:lnTo>
                <a:lnTo>
                  <a:pt x="800481" y="209550"/>
                </a:lnTo>
                <a:lnTo>
                  <a:pt x="804799" y="208025"/>
                </a:lnTo>
                <a:lnTo>
                  <a:pt x="811276" y="202057"/>
                </a:lnTo>
                <a:lnTo>
                  <a:pt x="813054" y="197865"/>
                </a:lnTo>
                <a:lnTo>
                  <a:pt x="813054" y="174116"/>
                </a:lnTo>
                <a:close/>
              </a:path>
              <a:path w="813435" h="210820">
                <a:moveTo>
                  <a:pt x="741934" y="146050"/>
                </a:moveTo>
                <a:lnTo>
                  <a:pt x="695325" y="146050"/>
                </a:lnTo>
                <a:lnTo>
                  <a:pt x="695325" y="174116"/>
                </a:lnTo>
                <a:lnTo>
                  <a:pt x="741934" y="174116"/>
                </a:lnTo>
                <a:lnTo>
                  <a:pt x="741934" y="146050"/>
                </a:lnTo>
                <a:close/>
              </a:path>
              <a:path w="813435" h="210820">
                <a:moveTo>
                  <a:pt x="260984" y="141732"/>
                </a:moveTo>
                <a:lnTo>
                  <a:pt x="214249" y="141732"/>
                </a:lnTo>
                <a:lnTo>
                  <a:pt x="214249" y="195834"/>
                </a:lnTo>
                <a:lnTo>
                  <a:pt x="214376" y="200533"/>
                </a:lnTo>
                <a:lnTo>
                  <a:pt x="215646" y="204088"/>
                </a:lnTo>
                <a:lnTo>
                  <a:pt x="218312" y="206501"/>
                </a:lnTo>
                <a:lnTo>
                  <a:pt x="220980" y="209041"/>
                </a:lnTo>
                <a:lnTo>
                  <a:pt x="224662" y="210312"/>
                </a:lnTo>
                <a:lnTo>
                  <a:pt x="377444" y="210312"/>
                </a:lnTo>
                <a:lnTo>
                  <a:pt x="381126" y="209041"/>
                </a:lnTo>
                <a:lnTo>
                  <a:pt x="386588" y="204088"/>
                </a:lnTo>
                <a:lnTo>
                  <a:pt x="387985" y="200533"/>
                </a:lnTo>
                <a:lnTo>
                  <a:pt x="387985" y="174878"/>
                </a:lnTo>
                <a:lnTo>
                  <a:pt x="260984" y="174878"/>
                </a:lnTo>
                <a:lnTo>
                  <a:pt x="260984" y="141732"/>
                </a:lnTo>
                <a:close/>
              </a:path>
              <a:path w="813435" h="210820">
                <a:moveTo>
                  <a:pt x="331597" y="131190"/>
                </a:moveTo>
                <a:lnTo>
                  <a:pt x="285115" y="131190"/>
                </a:lnTo>
                <a:lnTo>
                  <a:pt x="285115" y="166370"/>
                </a:lnTo>
                <a:lnTo>
                  <a:pt x="317627" y="166370"/>
                </a:lnTo>
                <a:lnTo>
                  <a:pt x="327025" y="166497"/>
                </a:lnTo>
                <a:lnTo>
                  <a:pt x="331597" y="162433"/>
                </a:lnTo>
                <a:lnTo>
                  <a:pt x="331597" y="131190"/>
                </a:lnTo>
                <a:close/>
              </a:path>
              <a:path w="813435" h="210820">
                <a:moveTo>
                  <a:pt x="399415" y="96393"/>
                </a:moveTo>
                <a:lnTo>
                  <a:pt x="203327" y="96393"/>
                </a:lnTo>
                <a:lnTo>
                  <a:pt x="203327" y="122174"/>
                </a:lnTo>
                <a:lnTo>
                  <a:pt x="204597" y="125730"/>
                </a:lnTo>
                <a:lnTo>
                  <a:pt x="207009" y="127888"/>
                </a:lnTo>
                <a:lnTo>
                  <a:pt x="209423" y="130175"/>
                </a:lnTo>
                <a:lnTo>
                  <a:pt x="213106" y="131190"/>
                </a:lnTo>
                <a:lnTo>
                  <a:pt x="389763" y="131190"/>
                </a:lnTo>
                <a:lnTo>
                  <a:pt x="393445" y="130175"/>
                </a:lnTo>
                <a:lnTo>
                  <a:pt x="395859" y="127888"/>
                </a:lnTo>
                <a:lnTo>
                  <a:pt x="398272" y="125730"/>
                </a:lnTo>
                <a:lnTo>
                  <a:pt x="399415" y="122174"/>
                </a:lnTo>
                <a:lnTo>
                  <a:pt x="399415" y="96393"/>
                </a:lnTo>
                <a:close/>
              </a:path>
              <a:path w="813435" h="210820">
                <a:moveTo>
                  <a:pt x="387985" y="0"/>
                </a:moveTo>
                <a:lnTo>
                  <a:pt x="214503" y="0"/>
                </a:lnTo>
                <a:lnTo>
                  <a:pt x="214503" y="79121"/>
                </a:lnTo>
                <a:lnTo>
                  <a:pt x="215646" y="82423"/>
                </a:lnTo>
                <a:lnTo>
                  <a:pt x="217805" y="84327"/>
                </a:lnTo>
                <a:lnTo>
                  <a:pt x="219964" y="86360"/>
                </a:lnTo>
                <a:lnTo>
                  <a:pt x="223393" y="87375"/>
                </a:lnTo>
                <a:lnTo>
                  <a:pt x="227837" y="87249"/>
                </a:lnTo>
                <a:lnTo>
                  <a:pt x="379634" y="87249"/>
                </a:lnTo>
                <a:lnTo>
                  <a:pt x="382524" y="86360"/>
                </a:lnTo>
                <a:lnTo>
                  <a:pt x="386969" y="82423"/>
                </a:lnTo>
                <a:lnTo>
                  <a:pt x="387985" y="79121"/>
                </a:lnTo>
                <a:lnTo>
                  <a:pt x="387985" y="52324"/>
                </a:lnTo>
                <a:lnTo>
                  <a:pt x="260731" y="52324"/>
                </a:lnTo>
                <a:lnTo>
                  <a:pt x="260731" y="35178"/>
                </a:lnTo>
                <a:lnTo>
                  <a:pt x="387985" y="35178"/>
                </a:lnTo>
                <a:lnTo>
                  <a:pt x="387985" y="0"/>
                </a:lnTo>
                <a:close/>
              </a:path>
              <a:path w="813435" h="210820">
                <a:moveTo>
                  <a:pt x="379634" y="87249"/>
                </a:moveTo>
                <a:lnTo>
                  <a:pt x="374776" y="87249"/>
                </a:lnTo>
                <a:lnTo>
                  <a:pt x="379222" y="87375"/>
                </a:lnTo>
                <a:lnTo>
                  <a:pt x="379634" y="87249"/>
                </a:lnTo>
                <a:close/>
              </a:path>
              <a:path w="813435" h="210820">
                <a:moveTo>
                  <a:pt x="387985" y="35178"/>
                </a:moveTo>
                <a:lnTo>
                  <a:pt x="341884" y="35178"/>
                </a:lnTo>
                <a:lnTo>
                  <a:pt x="341884" y="52324"/>
                </a:lnTo>
                <a:lnTo>
                  <a:pt x="387985" y="52324"/>
                </a:lnTo>
                <a:lnTo>
                  <a:pt x="387985" y="35178"/>
                </a:lnTo>
                <a:close/>
              </a:path>
              <a:path w="813435" h="210820">
                <a:moveTo>
                  <a:pt x="800735" y="888"/>
                </a:moveTo>
                <a:lnTo>
                  <a:pt x="628650" y="888"/>
                </a:lnTo>
                <a:lnTo>
                  <a:pt x="628523" y="28828"/>
                </a:lnTo>
                <a:lnTo>
                  <a:pt x="629538" y="32003"/>
                </a:lnTo>
                <a:lnTo>
                  <a:pt x="631698" y="33782"/>
                </a:lnTo>
                <a:lnTo>
                  <a:pt x="633730" y="35687"/>
                </a:lnTo>
                <a:lnTo>
                  <a:pt x="637032" y="36575"/>
                </a:lnTo>
                <a:lnTo>
                  <a:pt x="754126" y="36575"/>
                </a:lnTo>
                <a:lnTo>
                  <a:pt x="754126" y="52324"/>
                </a:lnTo>
                <a:lnTo>
                  <a:pt x="629031" y="52324"/>
                </a:lnTo>
                <a:lnTo>
                  <a:pt x="629031" y="130556"/>
                </a:lnTo>
                <a:lnTo>
                  <a:pt x="630174" y="133858"/>
                </a:lnTo>
                <a:lnTo>
                  <a:pt x="634745" y="137922"/>
                </a:lnTo>
                <a:lnTo>
                  <a:pt x="638048" y="138937"/>
                </a:lnTo>
                <a:lnTo>
                  <a:pt x="796290" y="138937"/>
                </a:lnTo>
                <a:lnTo>
                  <a:pt x="799592" y="137922"/>
                </a:lnTo>
                <a:lnTo>
                  <a:pt x="804163" y="133858"/>
                </a:lnTo>
                <a:lnTo>
                  <a:pt x="805307" y="130556"/>
                </a:lnTo>
                <a:lnTo>
                  <a:pt x="805307" y="103759"/>
                </a:lnTo>
                <a:lnTo>
                  <a:pt x="675513" y="103759"/>
                </a:lnTo>
                <a:lnTo>
                  <a:pt x="675513" y="87757"/>
                </a:lnTo>
                <a:lnTo>
                  <a:pt x="792353" y="87757"/>
                </a:lnTo>
                <a:lnTo>
                  <a:pt x="795655" y="86868"/>
                </a:lnTo>
                <a:lnTo>
                  <a:pt x="797687" y="85089"/>
                </a:lnTo>
                <a:lnTo>
                  <a:pt x="799719" y="83185"/>
                </a:lnTo>
                <a:lnTo>
                  <a:pt x="800735" y="80010"/>
                </a:lnTo>
                <a:lnTo>
                  <a:pt x="800735" y="888"/>
                </a:lnTo>
                <a:close/>
              </a:path>
              <a:path w="813435" h="210820">
                <a:moveTo>
                  <a:pt x="496569" y="36322"/>
                </a:moveTo>
                <a:lnTo>
                  <a:pt x="448818" y="36322"/>
                </a:lnTo>
                <a:lnTo>
                  <a:pt x="448818" y="106552"/>
                </a:lnTo>
                <a:lnTo>
                  <a:pt x="448032" y="121840"/>
                </a:lnTo>
                <a:lnTo>
                  <a:pt x="433578" y="159385"/>
                </a:lnTo>
                <a:lnTo>
                  <a:pt x="411480" y="171831"/>
                </a:lnTo>
                <a:lnTo>
                  <a:pt x="411480" y="209423"/>
                </a:lnTo>
                <a:lnTo>
                  <a:pt x="417068" y="209296"/>
                </a:lnTo>
                <a:lnTo>
                  <a:pt x="422910" y="208280"/>
                </a:lnTo>
                <a:lnTo>
                  <a:pt x="428879" y="206375"/>
                </a:lnTo>
                <a:lnTo>
                  <a:pt x="434848" y="204597"/>
                </a:lnTo>
                <a:lnTo>
                  <a:pt x="469213" y="180546"/>
                </a:lnTo>
                <a:lnTo>
                  <a:pt x="472948" y="174116"/>
                </a:lnTo>
                <a:lnTo>
                  <a:pt x="532003" y="174116"/>
                </a:lnTo>
                <a:lnTo>
                  <a:pt x="532003" y="171831"/>
                </a:lnTo>
                <a:lnTo>
                  <a:pt x="527557" y="171069"/>
                </a:lnTo>
                <a:lnTo>
                  <a:pt x="523240" y="169163"/>
                </a:lnTo>
                <a:lnTo>
                  <a:pt x="499316" y="134937"/>
                </a:lnTo>
                <a:lnTo>
                  <a:pt x="496569" y="106552"/>
                </a:lnTo>
                <a:lnTo>
                  <a:pt x="496569" y="36322"/>
                </a:lnTo>
                <a:close/>
              </a:path>
              <a:path w="813435" h="210820">
                <a:moveTo>
                  <a:pt x="532003" y="174116"/>
                </a:moveTo>
                <a:lnTo>
                  <a:pt x="472948" y="174116"/>
                </a:lnTo>
                <a:lnTo>
                  <a:pt x="476706" y="180546"/>
                </a:lnTo>
                <a:lnTo>
                  <a:pt x="515350" y="206438"/>
                </a:lnTo>
                <a:lnTo>
                  <a:pt x="532003" y="209423"/>
                </a:lnTo>
                <a:lnTo>
                  <a:pt x="532003" y="174116"/>
                </a:lnTo>
                <a:close/>
              </a:path>
              <a:path w="813435" h="210820">
                <a:moveTo>
                  <a:pt x="530860" y="635"/>
                </a:moveTo>
                <a:lnTo>
                  <a:pt x="413385" y="635"/>
                </a:lnTo>
                <a:lnTo>
                  <a:pt x="413385" y="28194"/>
                </a:lnTo>
                <a:lnTo>
                  <a:pt x="414400" y="31369"/>
                </a:lnTo>
                <a:lnTo>
                  <a:pt x="416560" y="33400"/>
                </a:lnTo>
                <a:lnTo>
                  <a:pt x="418845" y="35433"/>
                </a:lnTo>
                <a:lnTo>
                  <a:pt x="422148" y="36322"/>
                </a:lnTo>
                <a:lnTo>
                  <a:pt x="521969" y="36322"/>
                </a:lnTo>
                <a:lnTo>
                  <a:pt x="525399" y="35433"/>
                </a:lnTo>
                <a:lnTo>
                  <a:pt x="529717" y="31369"/>
                </a:lnTo>
                <a:lnTo>
                  <a:pt x="530860" y="28194"/>
                </a:lnTo>
                <a:lnTo>
                  <a:pt x="530860" y="635"/>
                </a:lnTo>
                <a:close/>
              </a:path>
              <a:path w="813435" h="210820">
                <a:moveTo>
                  <a:pt x="584073" y="253"/>
                </a:moveTo>
                <a:lnTo>
                  <a:pt x="537718" y="253"/>
                </a:lnTo>
                <a:lnTo>
                  <a:pt x="537718" y="210312"/>
                </a:lnTo>
                <a:lnTo>
                  <a:pt x="558545" y="210312"/>
                </a:lnTo>
                <a:lnTo>
                  <a:pt x="562482" y="209550"/>
                </a:lnTo>
                <a:lnTo>
                  <a:pt x="584073" y="184785"/>
                </a:lnTo>
                <a:lnTo>
                  <a:pt x="584073" y="111125"/>
                </a:lnTo>
                <a:lnTo>
                  <a:pt x="603376" y="111125"/>
                </a:lnTo>
                <a:lnTo>
                  <a:pt x="607694" y="109982"/>
                </a:lnTo>
                <a:lnTo>
                  <a:pt x="610997" y="107569"/>
                </a:lnTo>
                <a:lnTo>
                  <a:pt x="614172" y="105283"/>
                </a:lnTo>
                <a:lnTo>
                  <a:pt x="615823" y="101600"/>
                </a:lnTo>
                <a:lnTo>
                  <a:pt x="615823" y="71247"/>
                </a:lnTo>
                <a:lnTo>
                  <a:pt x="584073" y="71247"/>
                </a:lnTo>
                <a:lnTo>
                  <a:pt x="584073" y="253"/>
                </a:lnTo>
                <a:close/>
              </a:path>
              <a:path w="813435" h="210820">
                <a:moveTo>
                  <a:pt x="128143" y="202311"/>
                </a:moveTo>
                <a:lnTo>
                  <a:pt x="88392" y="202311"/>
                </a:lnTo>
                <a:lnTo>
                  <a:pt x="88392" y="210058"/>
                </a:lnTo>
                <a:lnTo>
                  <a:pt x="109474" y="210058"/>
                </a:lnTo>
                <a:lnTo>
                  <a:pt x="116712" y="209931"/>
                </a:lnTo>
                <a:lnTo>
                  <a:pt x="122555" y="207772"/>
                </a:lnTo>
                <a:lnTo>
                  <a:pt x="126746" y="203708"/>
                </a:lnTo>
                <a:lnTo>
                  <a:pt x="128143" y="202311"/>
                </a:lnTo>
                <a:close/>
              </a:path>
              <a:path w="813435" h="210820">
                <a:moveTo>
                  <a:pt x="187452" y="110362"/>
                </a:moveTo>
                <a:lnTo>
                  <a:pt x="142875" y="110362"/>
                </a:lnTo>
                <a:lnTo>
                  <a:pt x="142875" y="210058"/>
                </a:lnTo>
                <a:lnTo>
                  <a:pt x="168402" y="210058"/>
                </a:lnTo>
                <a:lnTo>
                  <a:pt x="174879" y="207263"/>
                </a:lnTo>
                <a:lnTo>
                  <a:pt x="179831" y="201802"/>
                </a:lnTo>
                <a:lnTo>
                  <a:pt x="184912" y="196596"/>
                </a:lnTo>
                <a:lnTo>
                  <a:pt x="187452" y="190373"/>
                </a:lnTo>
                <a:lnTo>
                  <a:pt x="187452" y="110362"/>
                </a:lnTo>
                <a:close/>
              </a:path>
              <a:path w="813435" h="210820">
                <a:moveTo>
                  <a:pt x="80137" y="888"/>
                </a:moveTo>
                <a:lnTo>
                  <a:pt x="0" y="888"/>
                </a:lnTo>
                <a:lnTo>
                  <a:pt x="0" y="198120"/>
                </a:lnTo>
                <a:lnTo>
                  <a:pt x="1396" y="201930"/>
                </a:lnTo>
                <a:lnTo>
                  <a:pt x="4064" y="204724"/>
                </a:lnTo>
                <a:lnTo>
                  <a:pt x="6858" y="207390"/>
                </a:lnTo>
                <a:lnTo>
                  <a:pt x="10795" y="208661"/>
                </a:lnTo>
                <a:lnTo>
                  <a:pt x="56515" y="208661"/>
                </a:lnTo>
                <a:lnTo>
                  <a:pt x="59690" y="208534"/>
                </a:lnTo>
                <a:lnTo>
                  <a:pt x="62992" y="208152"/>
                </a:lnTo>
                <a:lnTo>
                  <a:pt x="66293" y="207899"/>
                </a:lnTo>
                <a:lnTo>
                  <a:pt x="78612" y="205486"/>
                </a:lnTo>
                <a:lnTo>
                  <a:pt x="83820" y="204088"/>
                </a:lnTo>
                <a:lnTo>
                  <a:pt x="88392" y="202311"/>
                </a:lnTo>
                <a:lnTo>
                  <a:pt x="128143" y="202311"/>
                </a:lnTo>
                <a:lnTo>
                  <a:pt x="130937" y="199516"/>
                </a:lnTo>
                <a:lnTo>
                  <a:pt x="133096" y="194056"/>
                </a:lnTo>
                <a:lnTo>
                  <a:pt x="133164" y="190373"/>
                </a:lnTo>
                <a:lnTo>
                  <a:pt x="133223" y="173355"/>
                </a:lnTo>
                <a:lnTo>
                  <a:pt x="59181" y="173355"/>
                </a:lnTo>
                <a:lnTo>
                  <a:pt x="54609" y="173227"/>
                </a:lnTo>
                <a:lnTo>
                  <a:pt x="45465" y="173227"/>
                </a:lnTo>
                <a:lnTo>
                  <a:pt x="45465" y="36575"/>
                </a:lnTo>
                <a:lnTo>
                  <a:pt x="71374" y="36575"/>
                </a:lnTo>
                <a:lnTo>
                  <a:pt x="74803" y="35560"/>
                </a:lnTo>
                <a:lnTo>
                  <a:pt x="76962" y="33527"/>
                </a:lnTo>
                <a:lnTo>
                  <a:pt x="79248" y="31496"/>
                </a:lnTo>
                <a:lnTo>
                  <a:pt x="80390" y="28194"/>
                </a:lnTo>
                <a:lnTo>
                  <a:pt x="80390" y="23749"/>
                </a:lnTo>
                <a:lnTo>
                  <a:pt x="80137" y="888"/>
                </a:lnTo>
                <a:close/>
              </a:path>
              <a:path w="813435" h="210820">
                <a:moveTo>
                  <a:pt x="133223" y="253"/>
                </a:moveTo>
                <a:lnTo>
                  <a:pt x="88392" y="253"/>
                </a:lnTo>
                <a:lnTo>
                  <a:pt x="88392" y="166370"/>
                </a:lnTo>
                <a:lnTo>
                  <a:pt x="85471" y="167639"/>
                </a:lnTo>
                <a:lnTo>
                  <a:pt x="59181" y="173355"/>
                </a:lnTo>
                <a:lnTo>
                  <a:pt x="133223" y="173355"/>
                </a:lnTo>
                <a:lnTo>
                  <a:pt x="133223" y="110362"/>
                </a:lnTo>
                <a:lnTo>
                  <a:pt x="187452" y="110362"/>
                </a:lnTo>
                <a:lnTo>
                  <a:pt x="187452" y="72262"/>
                </a:lnTo>
                <a:lnTo>
                  <a:pt x="133223" y="72262"/>
                </a:lnTo>
                <a:lnTo>
                  <a:pt x="133223" y="253"/>
                </a:lnTo>
                <a:close/>
              </a:path>
              <a:path w="813435" h="210820">
                <a:moveTo>
                  <a:pt x="187452" y="253"/>
                </a:moveTo>
                <a:lnTo>
                  <a:pt x="142875" y="253"/>
                </a:lnTo>
                <a:lnTo>
                  <a:pt x="142875" y="72262"/>
                </a:lnTo>
                <a:lnTo>
                  <a:pt x="187452" y="72262"/>
                </a:lnTo>
                <a:lnTo>
                  <a:pt x="187452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92401" y="4518914"/>
            <a:ext cx="1019175" cy="210820"/>
          </a:xfrm>
          <a:custGeom>
            <a:avLst/>
            <a:gdLst/>
            <a:ahLst/>
            <a:cxnLst/>
            <a:rect l="l" t="t" r="r" b="b"/>
            <a:pathLst>
              <a:path w="1019175" h="210820">
                <a:moveTo>
                  <a:pt x="1018794" y="174116"/>
                </a:moveTo>
                <a:lnTo>
                  <a:pt x="824103" y="174116"/>
                </a:lnTo>
                <a:lnTo>
                  <a:pt x="824103" y="197865"/>
                </a:lnTo>
                <a:lnTo>
                  <a:pt x="825881" y="202057"/>
                </a:lnTo>
                <a:lnTo>
                  <a:pt x="832612" y="208025"/>
                </a:lnTo>
                <a:lnTo>
                  <a:pt x="836803" y="209550"/>
                </a:lnTo>
                <a:lnTo>
                  <a:pt x="1006221" y="209550"/>
                </a:lnTo>
                <a:lnTo>
                  <a:pt x="1010538" y="208025"/>
                </a:lnTo>
                <a:lnTo>
                  <a:pt x="1017016" y="202057"/>
                </a:lnTo>
                <a:lnTo>
                  <a:pt x="1018794" y="197865"/>
                </a:lnTo>
                <a:lnTo>
                  <a:pt x="1018794" y="174116"/>
                </a:lnTo>
                <a:close/>
              </a:path>
              <a:path w="1019175" h="210820">
                <a:moveTo>
                  <a:pt x="908812" y="134874"/>
                </a:moveTo>
                <a:lnTo>
                  <a:pt x="863092" y="134874"/>
                </a:lnTo>
                <a:lnTo>
                  <a:pt x="863092" y="174116"/>
                </a:lnTo>
                <a:lnTo>
                  <a:pt x="908812" y="174116"/>
                </a:lnTo>
                <a:lnTo>
                  <a:pt x="908812" y="134874"/>
                </a:lnTo>
                <a:close/>
              </a:path>
              <a:path w="1019175" h="210820">
                <a:moveTo>
                  <a:pt x="978407" y="134874"/>
                </a:moveTo>
                <a:lnTo>
                  <a:pt x="932688" y="134874"/>
                </a:lnTo>
                <a:lnTo>
                  <a:pt x="932688" y="174116"/>
                </a:lnTo>
                <a:lnTo>
                  <a:pt x="978407" y="174116"/>
                </a:lnTo>
                <a:lnTo>
                  <a:pt x="978407" y="134874"/>
                </a:lnTo>
                <a:close/>
              </a:path>
              <a:path w="1019175" h="210820">
                <a:moveTo>
                  <a:pt x="531622" y="147700"/>
                </a:moveTo>
                <a:lnTo>
                  <a:pt x="485140" y="147700"/>
                </a:lnTo>
                <a:lnTo>
                  <a:pt x="485140" y="210058"/>
                </a:lnTo>
                <a:lnTo>
                  <a:pt x="512825" y="210058"/>
                </a:lnTo>
                <a:lnTo>
                  <a:pt x="517906" y="209931"/>
                </a:lnTo>
                <a:lnTo>
                  <a:pt x="522350" y="208280"/>
                </a:lnTo>
                <a:lnTo>
                  <a:pt x="525907" y="205105"/>
                </a:lnTo>
                <a:lnTo>
                  <a:pt x="529590" y="202057"/>
                </a:lnTo>
                <a:lnTo>
                  <a:pt x="531494" y="198120"/>
                </a:lnTo>
                <a:lnTo>
                  <a:pt x="531622" y="193421"/>
                </a:lnTo>
                <a:lnTo>
                  <a:pt x="531622" y="147700"/>
                </a:lnTo>
                <a:close/>
              </a:path>
              <a:path w="1019175" h="210820">
                <a:moveTo>
                  <a:pt x="605028" y="112395"/>
                </a:moveTo>
                <a:lnTo>
                  <a:pt x="408813" y="112395"/>
                </a:lnTo>
                <a:lnTo>
                  <a:pt x="408813" y="138557"/>
                </a:lnTo>
                <a:lnTo>
                  <a:pt x="410082" y="142112"/>
                </a:lnTo>
                <a:lnTo>
                  <a:pt x="412496" y="144399"/>
                </a:lnTo>
                <a:lnTo>
                  <a:pt x="414909" y="146558"/>
                </a:lnTo>
                <a:lnTo>
                  <a:pt x="418592" y="147700"/>
                </a:lnTo>
                <a:lnTo>
                  <a:pt x="595249" y="147700"/>
                </a:lnTo>
                <a:lnTo>
                  <a:pt x="598932" y="146558"/>
                </a:lnTo>
                <a:lnTo>
                  <a:pt x="601344" y="144399"/>
                </a:lnTo>
                <a:lnTo>
                  <a:pt x="603757" y="142112"/>
                </a:lnTo>
                <a:lnTo>
                  <a:pt x="605028" y="138557"/>
                </a:lnTo>
                <a:lnTo>
                  <a:pt x="605028" y="112395"/>
                </a:lnTo>
                <a:close/>
              </a:path>
              <a:path w="1019175" h="210820">
                <a:moveTo>
                  <a:pt x="46481" y="888"/>
                </a:moveTo>
                <a:lnTo>
                  <a:pt x="0" y="888"/>
                </a:lnTo>
                <a:lnTo>
                  <a:pt x="0" y="198755"/>
                </a:lnTo>
                <a:lnTo>
                  <a:pt x="1397" y="202691"/>
                </a:lnTo>
                <a:lnTo>
                  <a:pt x="4191" y="205359"/>
                </a:lnTo>
                <a:lnTo>
                  <a:pt x="6857" y="208025"/>
                </a:lnTo>
                <a:lnTo>
                  <a:pt x="10922" y="209423"/>
                </a:lnTo>
                <a:lnTo>
                  <a:pt x="100075" y="209423"/>
                </a:lnTo>
                <a:lnTo>
                  <a:pt x="104012" y="208025"/>
                </a:lnTo>
                <a:lnTo>
                  <a:pt x="106806" y="205359"/>
                </a:lnTo>
                <a:lnTo>
                  <a:pt x="109474" y="202691"/>
                </a:lnTo>
                <a:lnTo>
                  <a:pt x="110871" y="198755"/>
                </a:lnTo>
                <a:lnTo>
                  <a:pt x="110871" y="173736"/>
                </a:lnTo>
                <a:lnTo>
                  <a:pt x="46481" y="173736"/>
                </a:lnTo>
                <a:lnTo>
                  <a:pt x="46481" y="109220"/>
                </a:lnTo>
                <a:lnTo>
                  <a:pt x="110871" y="109220"/>
                </a:lnTo>
                <a:lnTo>
                  <a:pt x="110871" y="72898"/>
                </a:lnTo>
                <a:lnTo>
                  <a:pt x="46481" y="72898"/>
                </a:lnTo>
                <a:lnTo>
                  <a:pt x="46481" y="888"/>
                </a:lnTo>
                <a:close/>
              </a:path>
              <a:path w="1019175" h="210820">
                <a:moveTo>
                  <a:pt x="110871" y="109220"/>
                </a:moveTo>
                <a:lnTo>
                  <a:pt x="64262" y="109220"/>
                </a:lnTo>
                <a:lnTo>
                  <a:pt x="64262" y="173736"/>
                </a:lnTo>
                <a:lnTo>
                  <a:pt x="110871" y="173736"/>
                </a:lnTo>
                <a:lnTo>
                  <a:pt x="110871" y="109220"/>
                </a:lnTo>
                <a:close/>
              </a:path>
              <a:path w="1019175" h="210820">
                <a:moveTo>
                  <a:pt x="110871" y="888"/>
                </a:moveTo>
                <a:lnTo>
                  <a:pt x="64262" y="888"/>
                </a:lnTo>
                <a:lnTo>
                  <a:pt x="64262" y="72898"/>
                </a:lnTo>
                <a:lnTo>
                  <a:pt x="110871" y="72898"/>
                </a:lnTo>
                <a:lnTo>
                  <a:pt x="110871" y="888"/>
                </a:lnTo>
                <a:close/>
              </a:path>
              <a:path w="1019175" h="210820">
                <a:moveTo>
                  <a:pt x="968121" y="0"/>
                </a:moveTo>
                <a:lnTo>
                  <a:pt x="873379" y="0"/>
                </a:lnTo>
                <a:lnTo>
                  <a:pt x="865304" y="692"/>
                </a:lnTo>
                <a:lnTo>
                  <a:pt x="833711" y="31196"/>
                </a:lnTo>
                <a:lnTo>
                  <a:pt x="833004" y="89662"/>
                </a:lnTo>
                <a:lnTo>
                  <a:pt x="833711" y="97637"/>
                </a:lnTo>
                <a:lnTo>
                  <a:pt x="865304" y="128212"/>
                </a:lnTo>
                <a:lnTo>
                  <a:pt x="873379" y="128905"/>
                </a:lnTo>
                <a:lnTo>
                  <a:pt x="968121" y="128905"/>
                </a:lnTo>
                <a:lnTo>
                  <a:pt x="1005601" y="105013"/>
                </a:lnTo>
                <a:lnTo>
                  <a:pt x="1008217" y="92963"/>
                </a:lnTo>
                <a:lnTo>
                  <a:pt x="888492" y="92963"/>
                </a:lnTo>
                <a:lnTo>
                  <a:pt x="884936" y="91821"/>
                </a:lnTo>
                <a:lnTo>
                  <a:pt x="882791" y="89535"/>
                </a:lnTo>
                <a:lnTo>
                  <a:pt x="880999" y="87502"/>
                </a:lnTo>
                <a:lnTo>
                  <a:pt x="879982" y="84455"/>
                </a:lnTo>
                <a:lnTo>
                  <a:pt x="880110" y="80645"/>
                </a:lnTo>
                <a:lnTo>
                  <a:pt x="880110" y="48260"/>
                </a:lnTo>
                <a:lnTo>
                  <a:pt x="893572" y="35813"/>
                </a:lnTo>
                <a:lnTo>
                  <a:pt x="1008215" y="35813"/>
                </a:lnTo>
                <a:lnTo>
                  <a:pt x="1007822" y="31196"/>
                </a:lnTo>
                <a:lnTo>
                  <a:pt x="976193" y="692"/>
                </a:lnTo>
                <a:lnTo>
                  <a:pt x="968121" y="0"/>
                </a:lnTo>
                <a:close/>
              </a:path>
              <a:path w="1019175" h="210820">
                <a:moveTo>
                  <a:pt x="1008215" y="35813"/>
                </a:moveTo>
                <a:lnTo>
                  <a:pt x="947928" y="35813"/>
                </a:lnTo>
                <a:lnTo>
                  <a:pt x="953007" y="35940"/>
                </a:lnTo>
                <a:lnTo>
                  <a:pt x="956563" y="36957"/>
                </a:lnTo>
                <a:lnTo>
                  <a:pt x="958596" y="38988"/>
                </a:lnTo>
                <a:lnTo>
                  <a:pt x="960501" y="41148"/>
                </a:lnTo>
                <a:lnTo>
                  <a:pt x="961517" y="44196"/>
                </a:lnTo>
                <a:lnTo>
                  <a:pt x="961517" y="84455"/>
                </a:lnTo>
                <a:lnTo>
                  <a:pt x="960501" y="87502"/>
                </a:lnTo>
                <a:lnTo>
                  <a:pt x="958596" y="89662"/>
                </a:lnTo>
                <a:lnTo>
                  <a:pt x="956563" y="91821"/>
                </a:lnTo>
                <a:lnTo>
                  <a:pt x="953007" y="92963"/>
                </a:lnTo>
                <a:lnTo>
                  <a:pt x="1008217" y="92963"/>
                </a:lnTo>
                <a:lnTo>
                  <a:pt x="1008496" y="89662"/>
                </a:lnTo>
                <a:lnTo>
                  <a:pt x="1008485" y="38988"/>
                </a:lnTo>
                <a:lnTo>
                  <a:pt x="1008215" y="35813"/>
                </a:lnTo>
                <a:close/>
              </a:path>
              <a:path w="1019175" h="210820">
                <a:moveTo>
                  <a:pt x="534543" y="36575"/>
                </a:moveTo>
                <a:lnTo>
                  <a:pt x="481584" y="36575"/>
                </a:lnTo>
                <a:lnTo>
                  <a:pt x="479806" y="40766"/>
                </a:lnTo>
                <a:lnTo>
                  <a:pt x="477393" y="44703"/>
                </a:lnTo>
                <a:lnTo>
                  <a:pt x="474218" y="48133"/>
                </a:lnTo>
                <a:lnTo>
                  <a:pt x="471043" y="51688"/>
                </a:lnTo>
                <a:lnTo>
                  <a:pt x="467106" y="54737"/>
                </a:lnTo>
                <a:lnTo>
                  <a:pt x="428351" y="69316"/>
                </a:lnTo>
                <a:lnTo>
                  <a:pt x="416560" y="70103"/>
                </a:lnTo>
                <a:lnTo>
                  <a:pt x="416560" y="105410"/>
                </a:lnTo>
                <a:lnTo>
                  <a:pt x="458136" y="99194"/>
                </a:lnTo>
                <a:lnTo>
                  <a:pt x="493903" y="81787"/>
                </a:lnTo>
                <a:lnTo>
                  <a:pt x="508000" y="66548"/>
                </a:lnTo>
                <a:lnTo>
                  <a:pt x="575045" y="66548"/>
                </a:lnTo>
                <a:lnTo>
                  <a:pt x="541909" y="48133"/>
                </a:lnTo>
                <a:lnTo>
                  <a:pt x="538734" y="44703"/>
                </a:lnTo>
                <a:lnTo>
                  <a:pt x="536321" y="40766"/>
                </a:lnTo>
                <a:lnTo>
                  <a:pt x="534543" y="36575"/>
                </a:lnTo>
                <a:close/>
              </a:path>
              <a:path w="1019175" h="210820">
                <a:moveTo>
                  <a:pt x="575045" y="66548"/>
                </a:moveTo>
                <a:lnTo>
                  <a:pt x="508000" y="66548"/>
                </a:lnTo>
                <a:lnTo>
                  <a:pt x="511429" y="72136"/>
                </a:lnTo>
                <a:lnTo>
                  <a:pt x="544449" y="94361"/>
                </a:lnTo>
                <a:lnTo>
                  <a:pt x="585358" y="104679"/>
                </a:lnTo>
                <a:lnTo>
                  <a:pt x="599440" y="105410"/>
                </a:lnTo>
                <a:lnTo>
                  <a:pt x="599440" y="70103"/>
                </a:lnTo>
                <a:lnTo>
                  <a:pt x="587722" y="69316"/>
                </a:lnTo>
                <a:lnTo>
                  <a:pt x="576183" y="66944"/>
                </a:lnTo>
                <a:lnTo>
                  <a:pt x="575045" y="66548"/>
                </a:lnTo>
                <a:close/>
              </a:path>
              <a:path w="1019175" h="210820">
                <a:moveTo>
                  <a:pt x="594232" y="888"/>
                </a:moveTo>
                <a:lnTo>
                  <a:pt x="419354" y="888"/>
                </a:lnTo>
                <a:lnTo>
                  <a:pt x="419354" y="28448"/>
                </a:lnTo>
                <a:lnTo>
                  <a:pt x="420497" y="31623"/>
                </a:lnTo>
                <a:lnTo>
                  <a:pt x="422656" y="33655"/>
                </a:lnTo>
                <a:lnTo>
                  <a:pt x="424815" y="35560"/>
                </a:lnTo>
                <a:lnTo>
                  <a:pt x="428117" y="36575"/>
                </a:lnTo>
                <a:lnTo>
                  <a:pt x="585469" y="36575"/>
                </a:lnTo>
                <a:lnTo>
                  <a:pt x="588772" y="35560"/>
                </a:lnTo>
                <a:lnTo>
                  <a:pt x="590931" y="33655"/>
                </a:lnTo>
                <a:lnTo>
                  <a:pt x="593090" y="31623"/>
                </a:lnTo>
                <a:lnTo>
                  <a:pt x="594232" y="28448"/>
                </a:lnTo>
                <a:lnTo>
                  <a:pt x="594232" y="888"/>
                </a:lnTo>
                <a:close/>
              </a:path>
              <a:path w="1019175" h="210820">
                <a:moveTo>
                  <a:pt x="391794" y="140970"/>
                </a:moveTo>
                <a:lnTo>
                  <a:pt x="345313" y="140970"/>
                </a:lnTo>
                <a:lnTo>
                  <a:pt x="345313" y="155701"/>
                </a:lnTo>
                <a:lnTo>
                  <a:pt x="301498" y="155701"/>
                </a:lnTo>
                <a:lnTo>
                  <a:pt x="301498" y="181228"/>
                </a:lnTo>
                <a:lnTo>
                  <a:pt x="302768" y="184276"/>
                </a:lnTo>
                <a:lnTo>
                  <a:pt x="305181" y="186562"/>
                </a:lnTo>
                <a:lnTo>
                  <a:pt x="307594" y="188975"/>
                </a:lnTo>
                <a:lnTo>
                  <a:pt x="310642" y="190119"/>
                </a:lnTo>
                <a:lnTo>
                  <a:pt x="345313" y="190119"/>
                </a:lnTo>
                <a:lnTo>
                  <a:pt x="345313" y="210312"/>
                </a:lnTo>
                <a:lnTo>
                  <a:pt x="366268" y="210312"/>
                </a:lnTo>
                <a:lnTo>
                  <a:pt x="370078" y="209550"/>
                </a:lnTo>
                <a:lnTo>
                  <a:pt x="373634" y="208152"/>
                </a:lnTo>
                <a:lnTo>
                  <a:pt x="377063" y="206628"/>
                </a:lnTo>
                <a:lnTo>
                  <a:pt x="380238" y="204470"/>
                </a:lnTo>
                <a:lnTo>
                  <a:pt x="383031" y="201549"/>
                </a:lnTo>
                <a:lnTo>
                  <a:pt x="385953" y="198755"/>
                </a:lnTo>
                <a:lnTo>
                  <a:pt x="388112" y="195580"/>
                </a:lnTo>
                <a:lnTo>
                  <a:pt x="389509" y="192150"/>
                </a:lnTo>
                <a:lnTo>
                  <a:pt x="391032" y="188595"/>
                </a:lnTo>
                <a:lnTo>
                  <a:pt x="391794" y="184785"/>
                </a:lnTo>
                <a:lnTo>
                  <a:pt x="391794" y="140970"/>
                </a:lnTo>
                <a:close/>
              </a:path>
              <a:path w="1019175" h="210820">
                <a:moveTo>
                  <a:pt x="293750" y="144399"/>
                </a:moveTo>
                <a:lnTo>
                  <a:pt x="247269" y="144399"/>
                </a:lnTo>
                <a:lnTo>
                  <a:pt x="247269" y="209550"/>
                </a:lnTo>
                <a:lnTo>
                  <a:pt x="280288" y="209550"/>
                </a:lnTo>
                <a:lnTo>
                  <a:pt x="284606" y="208025"/>
                </a:lnTo>
                <a:lnTo>
                  <a:pt x="288163" y="204977"/>
                </a:lnTo>
                <a:lnTo>
                  <a:pt x="291719" y="202057"/>
                </a:lnTo>
                <a:lnTo>
                  <a:pt x="293497" y="198247"/>
                </a:lnTo>
                <a:lnTo>
                  <a:pt x="293641" y="195580"/>
                </a:lnTo>
                <a:lnTo>
                  <a:pt x="293750" y="144399"/>
                </a:lnTo>
                <a:close/>
              </a:path>
              <a:path w="1019175" h="210820">
                <a:moveTo>
                  <a:pt x="391794" y="253"/>
                </a:moveTo>
                <a:lnTo>
                  <a:pt x="345313" y="253"/>
                </a:lnTo>
                <a:lnTo>
                  <a:pt x="345313" y="105790"/>
                </a:lnTo>
                <a:lnTo>
                  <a:pt x="344424" y="106172"/>
                </a:lnTo>
                <a:lnTo>
                  <a:pt x="326898" y="109220"/>
                </a:lnTo>
                <a:lnTo>
                  <a:pt x="204343" y="109220"/>
                </a:lnTo>
                <a:lnTo>
                  <a:pt x="204343" y="134238"/>
                </a:lnTo>
                <a:lnTo>
                  <a:pt x="205867" y="138049"/>
                </a:lnTo>
                <a:lnTo>
                  <a:pt x="211709" y="143128"/>
                </a:lnTo>
                <a:lnTo>
                  <a:pt x="215646" y="144399"/>
                </a:lnTo>
                <a:lnTo>
                  <a:pt x="325881" y="144399"/>
                </a:lnTo>
                <a:lnTo>
                  <a:pt x="330962" y="144018"/>
                </a:lnTo>
                <a:lnTo>
                  <a:pt x="340106" y="142366"/>
                </a:lnTo>
                <a:lnTo>
                  <a:pt x="343281" y="141732"/>
                </a:lnTo>
                <a:lnTo>
                  <a:pt x="345313" y="140970"/>
                </a:lnTo>
                <a:lnTo>
                  <a:pt x="391794" y="140970"/>
                </a:lnTo>
                <a:lnTo>
                  <a:pt x="391794" y="253"/>
                </a:lnTo>
                <a:close/>
              </a:path>
              <a:path w="1019175" h="210820">
                <a:moveTo>
                  <a:pt x="274319" y="888"/>
                </a:moveTo>
                <a:lnTo>
                  <a:pt x="211581" y="888"/>
                </a:lnTo>
                <a:lnTo>
                  <a:pt x="211455" y="28194"/>
                </a:lnTo>
                <a:lnTo>
                  <a:pt x="212471" y="31496"/>
                </a:lnTo>
                <a:lnTo>
                  <a:pt x="216281" y="35560"/>
                </a:lnTo>
                <a:lnTo>
                  <a:pt x="218821" y="36575"/>
                </a:lnTo>
                <a:lnTo>
                  <a:pt x="228092" y="36575"/>
                </a:lnTo>
                <a:lnTo>
                  <a:pt x="228092" y="45720"/>
                </a:lnTo>
                <a:lnTo>
                  <a:pt x="222392" y="87884"/>
                </a:lnTo>
                <a:lnTo>
                  <a:pt x="217297" y="102870"/>
                </a:lnTo>
                <a:lnTo>
                  <a:pt x="261747" y="102870"/>
                </a:lnTo>
                <a:lnTo>
                  <a:pt x="273462" y="61213"/>
                </a:lnTo>
                <a:lnTo>
                  <a:pt x="274280" y="45720"/>
                </a:lnTo>
                <a:lnTo>
                  <a:pt x="274319" y="888"/>
                </a:lnTo>
                <a:close/>
              </a:path>
              <a:path w="1019175" h="210820">
                <a:moveTo>
                  <a:pt x="337312" y="888"/>
                </a:moveTo>
                <a:lnTo>
                  <a:pt x="279526" y="888"/>
                </a:lnTo>
                <a:lnTo>
                  <a:pt x="279526" y="28194"/>
                </a:lnTo>
                <a:lnTo>
                  <a:pt x="280543" y="31496"/>
                </a:lnTo>
                <a:lnTo>
                  <a:pt x="282321" y="33527"/>
                </a:lnTo>
                <a:lnTo>
                  <a:pt x="284225" y="35560"/>
                </a:lnTo>
                <a:lnTo>
                  <a:pt x="286638" y="36575"/>
                </a:lnTo>
                <a:lnTo>
                  <a:pt x="291211" y="36575"/>
                </a:lnTo>
                <a:lnTo>
                  <a:pt x="291211" y="45720"/>
                </a:lnTo>
                <a:lnTo>
                  <a:pt x="285455" y="87884"/>
                </a:lnTo>
                <a:lnTo>
                  <a:pt x="280669" y="102870"/>
                </a:lnTo>
                <a:lnTo>
                  <a:pt x="324357" y="102870"/>
                </a:lnTo>
                <a:lnTo>
                  <a:pt x="326517" y="97662"/>
                </a:lnTo>
                <a:lnTo>
                  <a:pt x="328422" y="92837"/>
                </a:lnTo>
                <a:lnTo>
                  <a:pt x="330079" y="87884"/>
                </a:lnTo>
                <a:lnTo>
                  <a:pt x="331597" y="83565"/>
                </a:lnTo>
                <a:lnTo>
                  <a:pt x="337271" y="45720"/>
                </a:lnTo>
                <a:lnTo>
                  <a:pt x="337312" y="888"/>
                </a:lnTo>
                <a:close/>
              </a:path>
              <a:path w="1019175" h="210820">
                <a:moveTo>
                  <a:pt x="759206" y="253"/>
                </a:moveTo>
                <a:lnTo>
                  <a:pt x="717550" y="253"/>
                </a:lnTo>
                <a:lnTo>
                  <a:pt x="717550" y="65786"/>
                </a:lnTo>
                <a:lnTo>
                  <a:pt x="695706" y="65786"/>
                </a:lnTo>
                <a:lnTo>
                  <a:pt x="695706" y="94741"/>
                </a:lnTo>
                <a:lnTo>
                  <a:pt x="696976" y="97916"/>
                </a:lnTo>
                <a:lnTo>
                  <a:pt x="699388" y="100202"/>
                </a:lnTo>
                <a:lnTo>
                  <a:pt x="701675" y="102488"/>
                </a:lnTo>
                <a:lnTo>
                  <a:pt x="704850" y="103759"/>
                </a:lnTo>
                <a:lnTo>
                  <a:pt x="717550" y="103759"/>
                </a:lnTo>
                <a:lnTo>
                  <a:pt x="717550" y="210058"/>
                </a:lnTo>
                <a:lnTo>
                  <a:pt x="735457" y="210058"/>
                </a:lnTo>
                <a:lnTo>
                  <a:pt x="742696" y="209931"/>
                </a:lnTo>
                <a:lnTo>
                  <a:pt x="748538" y="207772"/>
                </a:lnTo>
                <a:lnTo>
                  <a:pt x="752729" y="203708"/>
                </a:lnTo>
                <a:lnTo>
                  <a:pt x="756919" y="199516"/>
                </a:lnTo>
                <a:lnTo>
                  <a:pt x="759079" y="194056"/>
                </a:lnTo>
                <a:lnTo>
                  <a:pt x="759206" y="253"/>
                </a:lnTo>
                <a:close/>
              </a:path>
              <a:path w="1019175" h="210820">
                <a:moveTo>
                  <a:pt x="688594" y="381"/>
                </a:moveTo>
                <a:lnTo>
                  <a:pt x="646049" y="381"/>
                </a:lnTo>
                <a:lnTo>
                  <a:pt x="646049" y="105537"/>
                </a:lnTo>
                <a:lnTo>
                  <a:pt x="645451" y="120896"/>
                </a:lnTo>
                <a:lnTo>
                  <a:pt x="633222" y="158496"/>
                </a:lnTo>
                <a:lnTo>
                  <a:pt x="614680" y="170941"/>
                </a:lnTo>
                <a:lnTo>
                  <a:pt x="614680" y="209423"/>
                </a:lnTo>
                <a:lnTo>
                  <a:pt x="653081" y="192547"/>
                </a:lnTo>
                <a:lnTo>
                  <a:pt x="667512" y="174116"/>
                </a:lnTo>
                <a:lnTo>
                  <a:pt x="712597" y="174116"/>
                </a:lnTo>
                <a:lnTo>
                  <a:pt x="712597" y="169418"/>
                </a:lnTo>
                <a:lnTo>
                  <a:pt x="707522" y="166465"/>
                </a:lnTo>
                <a:lnTo>
                  <a:pt x="702960" y="162178"/>
                </a:lnTo>
                <a:lnTo>
                  <a:pt x="689092" y="119084"/>
                </a:lnTo>
                <a:lnTo>
                  <a:pt x="688594" y="105537"/>
                </a:lnTo>
                <a:lnTo>
                  <a:pt x="688594" y="381"/>
                </a:lnTo>
                <a:close/>
              </a:path>
              <a:path w="1019175" h="210820">
                <a:moveTo>
                  <a:pt x="712597" y="174116"/>
                </a:moveTo>
                <a:lnTo>
                  <a:pt x="667512" y="174116"/>
                </a:lnTo>
                <a:lnTo>
                  <a:pt x="670436" y="179996"/>
                </a:lnTo>
                <a:lnTo>
                  <a:pt x="699135" y="204470"/>
                </a:lnTo>
                <a:lnTo>
                  <a:pt x="703580" y="206628"/>
                </a:lnTo>
                <a:lnTo>
                  <a:pt x="708151" y="208152"/>
                </a:lnTo>
                <a:lnTo>
                  <a:pt x="712597" y="208914"/>
                </a:lnTo>
                <a:lnTo>
                  <a:pt x="712597" y="174116"/>
                </a:lnTo>
                <a:close/>
              </a:path>
              <a:path w="1019175" h="210820">
                <a:moveTo>
                  <a:pt x="807719" y="253"/>
                </a:moveTo>
                <a:lnTo>
                  <a:pt x="765429" y="253"/>
                </a:lnTo>
                <a:lnTo>
                  <a:pt x="765429" y="210058"/>
                </a:lnTo>
                <a:lnTo>
                  <a:pt x="788669" y="210058"/>
                </a:lnTo>
                <a:lnTo>
                  <a:pt x="795147" y="207263"/>
                </a:lnTo>
                <a:lnTo>
                  <a:pt x="800100" y="201802"/>
                </a:lnTo>
                <a:lnTo>
                  <a:pt x="805180" y="196596"/>
                </a:lnTo>
                <a:lnTo>
                  <a:pt x="807719" y="190373"/>
                </a:lnTo>
                <a:lnTo>
                  <a:pt x="807719" y="253"/>
                </a:lnTo>
                <a:close/>
              </a:path>
              <a:path w="1019175" h="210820">
                <a:moveTo>
                  <a:pt x="168021" y="253"/>
                </a:moveTo>
                <a:lnTo>
                  <a:pt x="121666" y="253"/>
                </a:lnTo>
                <a:lnTo>
                  <a:pt x="121666" y="210312"/>
                </a:lnTo>
                <a:lnTo>
                  <a:pt x="142494" y="210312"/>
                </a:lnTo>
                <a:lnTo>
                  <a:pt x="146431" y="209550"/>
                </a:lnTo>
                <a:lnTo>
                  <a:pt x="168021" y="184785"/>
                </a:lnTo>
                <a:lnTo>
                  <a:pt x="168021" y="111125"/>
                </a:lnTo>
                <a:lnTo>
                  <a:pt x="187325" y="111125"/>
                </a:lnTo>
                <a:lnTo>
                  <a:pt x="191643" y="109982"/>
                </a:lnTo>
                <a:lnTo>
                  <a:pt x="194944" y="107569"/>
                </a:lnTo>
                <a:lnTo>
                  <a:pt x="198119" y="105283"/>
                </a:lnTo>
                <a:lnTo>
                  <a:pt x="199771" y="101600"/>
                </a:lnTo>
                <a:lnTo>
                  <a:pt x="199771" y="71247"/>
                </a:lnTo>
                <a:lnTo>
                  <a:pt x="168021" y="71247"/>
                </a:lnTo>
                <a:lnTo>
                  <a:pt x="168021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3088" y="4950967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52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7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28" y="131191"/>
                </a:lnTo>
                <a:lnTo>
                  <a:pt x="186423" y="131191"/>
                </a:lnTo>
                <a:lnTo>
                  <a:pt x="190093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15" y="87376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14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6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822"/>
                </a:lnTo>
                <a:lnTo>
                  <a:pt x="287210" y="102870"/>
                </a:lnTo>
                <a:lnTo>
                  <a:pt x="289585" y="105156"/>
                </a:lnTo>
                <a:lnTo>
                  <a:pt x="291973" y="107569"/>
                </a:lnTo>
                <a:lnTo>
                  <a:pt x="295097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7"/>
                </a:lnTo>
                <a:lnTo>
                  <a:pt x="303276" y="174117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084"/>
                </a:lnTo>
                <a:lnTo>
                  <a:pt x="279393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7"/>
                </a:moveTo>
                <a:lnTo>
                  <a:pt x="258241" y="174117"/>
                </a:lnTo>
                <a:lnTo>
                  <a:pt x="261149" y="179996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117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4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7204" y="4953889"/>
            <a:ext cx="259079" cy="201930"/>
          </a:xfrm>
          <a:custGeom>
            <a:avLst/>
            <a:gdLst/>
            <a:ahLst/>
            <a:cxnLst/>
            <a:rect l="l" t="t" r="r" b="b"/>
            <a:pathLst>
              <a:path w="259080" h="201929">
                <a:moveTo>
                  <a:pt x="181279" y="143128"/>
                </a:moveTo>
                <a:lnTo>
                  <a:pt x="136702" y="143128"/>
                </a:lnTo>
                <a:lnTo>
                  <a:pt x="138202" y="156394"/>
                </a:lnTo>
                <a:lnTo>
                  <a:pt x="163613" y="193049"/>
                </a:lnTo>
                <a:lnTo>
                  <a:pt x="197281" y="201675"/>
                </a:lnTo>
                <a:lnTo>
                  <a:pt x="211183" y="200507"/>
                </a:lnTo>
                <a:lnTo>
                  <a:pt x="249661" y="174257"/>
                </a:lnTo>
                <a:lnTo>
                  <a:pt x="252474" y="167639"/>
                </a:lnTo>
                <a:lnTo>
                  <a:pt x="197281" y="167639"/>
                </a:lnTo>
                <a:lnTo>
                  <a:pt x="194221" y="167512"/>
                </a:lnTo>
                <a:lnTo>
                  <a:pt x="191033" y="165226"/>
                </a:lnTo>
                <a:lnTo>
                  <a:pt x="184442" y="156590"/>
                </a:lnTo>
                <a:lnTo>
                  <a:pt x="182295" y="150622"/>
                </a:lnTo>
                <a:lnTo>
                  <a:pt x="181279" y="143128"/>
                </a:lnTo>
                <a:close/>
              </a:path>
              <a:path w="259080" h="201929">
                <a:moveTo>
                  <a:pt x="252556" y="98298"/>
                </a:moveTo>
                <a:lnTo>
                  <a:pt x="199694" y="98298"/>
                </a:lnTo>
                <a:lnTo>
                  <a:pt x="201447" y="99187"/>
                </a:lnTo>
                <a:lnTo>
                  <a:pt x="203225" y="100711"/>
                </a:lnTo>
                <a:lnTo>
                  <a:pt x="205003" y="102362"/>
                </a:lnTo>
                <a:lnTo>
                  <a:pt x="206756" y="104901"/>
                </a:lnTo>
                <a:lnTo>
                  <a:pt x="208483" y="108203"/>
                </a:lnTo>
                <a:lnTo>
                  <a:pt x="212140" y="114808"/>
                </a:lnTo>
                <a:lnTo>
                  <a:pt x="213969" y="123062"/>
                </a:lnTo>
                <a:lnTo>
                  <a:pt x="213969" y="132841"/>
                </a:lnTo>
                <a:lnTo>
                  <a:pt x="202374" y="167639"/>
                </a:lnTo>
                <a:lnTo>
                  <a:pt x="252474" y="167639"/>
                </a:lnTo>
                <a:lnTo>
                  <a:pt x="254668" y="162480"/>
                </a:lnTo>
                <a:lnTo>
                  <a:pt x="257705" y="148679"/>
                </a:lnTo>
                <a:lnTo>
                  <a:pt x="258775" y="132841"/>
                </a:lnTo>
                <a:lnTo>
                  <a:pt x="257804" y="117766"/>
                </a:lnTo>
                <a:lnTo>
                  <a:pt x="255044" y="104536"/>
                </a:lnTo>
                <a:lnTo>
                  <a:pt x="252556" y="98298"/>
                </a:lnTo>
                <a:close/>
              </a:path>
              <a:path w="259080" h="201929">
                <a:moveTo>
                  <a:pt x="254203" y="1650"/>
                </a:moveTo>
                <a:lnTo>
                  <a:pt x="145846" y="1650"/>
                </a:lnTo>
                <a:lnTo>
                  <a:pt x="139217" y="114300"/>
                </a:lnTo>
                <a:lnTo>
                  <a:pt x="181965" y="114300"/>
                </a:lnTo>
                <a:lnTo>
                  <a:pt x="183337" y="108712"/>
                </a:lnTo>
                <a:lnTo>
                  <a:pt x="185521" y="104648"/>
                </a:lnTo>
                <a:lnTo>
                  <a:pt x="191503" y="99568"/>
                </a:lnTo>
                <a:lnTo>
                  <a:pt x="194665" y="98298"/>
                </a:lnTo>
                <a:lnTo>
                  <a:pt x="252556" y="98298"/>
                </a:lnTo>
                <a:lnTo>
                  <a:pt x="250499" y="93140"/>
                </a:lnTo>
                <a:lnTo>
                  <a:pt x="244170" y="83565"/>
                </a:lnTo>
                <a:lnTo>
                  <a:pt x="236188" y="75969"/>
                </a:lnTo>
                <a:lnTo>
                  <a:pt x="230601" y="72771"/>
                </a:lnTo>
                <a:lnTo>
                  <a:pt x="181736" y="72771"/>
                </a:lnTo>
                <a:lnTo>
                  <a:pt x="184708" y="35687"/>
                </a:lnTo>
                <a:lnTo>
                  <a:pt x="245402" y="35687"/>
                </a:lnTo>
                <a:lnTo>
                  <a:pt x="248729" y="34798"/>
                </a:lnTo>
                <a:lnTo>
                  <a:pt x="253111" y="30734"/>
                </a:lnTo>
                <a:lnTo>
                  <a:pt x="254215" y="27559"/>
                </a:lnTo>
                <a:lnTo>
                  <a:pt x="254203" y="1650"/>
                </a:lnTo>
                <a:close/>
              </a:path>
              <a:path w="259080" h="201929">
                <a:moveTo>
                  <a:pt x="202996" y="66039"/>
                </a:moveTo>
                <a:lnTo>
                  <a:pt x="181736" y="72771"/>
                </a:lnTo>
                <a:lnTo>
                  <a:pt x="230601" y="72771"/>
                </a:lnTo>
                <a:lnTo>
                  <a:pt x="226664" y="70516"/>
                </a:lnTo>
                <a:lnTo>
                  <a:pt x="215600" y="67206"/>
                </a:lnTo>
                <a:lnTo>
                  <a:pt x="202996" y="66039"/>
                </a:lnTo>
                <a:close/>
              </a:path>
              <a:path w="259080" h="201929">
                <a:moveTo>
                  <a:pt x="117055" y="35178"/>
                </a:moveTo>
                <a:lnTo>
                  <a:pt x="60807" y="35178"/>
                </a:lnTo>
                <a:lnTo>
                  <a:pt x="65163" y="35306"/>
                </a:lnTo>
                <a:lnTo>
                  <a:pt x="68859" y="37211"/>
                </a:lnTo>
                <a:lnTo>
                  <a:pt x="71869" y="41021"/>
                </a:lnTo>
                <a:lnTo>
                  <a:pt x="74879" y="44958"/>
                </a:lnTo>
                <a:lnTo>
                  <a:pt x="76454" y="50546"/>
                </a:lnTo>
                <a:lnTo>
                  <a:pt x="76619" y="61087"/>
                </a:lnTo>
                <a:lnTo>
                  <a:pt x="75984" y="64643"/>
                </a:lnTo>
                <a:lnTo>
                  <a:pt x="73355" y="73025"/>
                </a:lnTo>
                <a:lnTo>
                  <a:pt x="71183" y="77088"/>
                </a:lnTo>
                <a:lnTo>
                  <a:pt x="68122" y="81152"/>
                </a:lnTo>
                <a:lnTo>
                  <a:pt x="25831" y="133985"/>
                </a:lnTo>
                <a:lnTo>
                  <a:pt x="18888" y="142990"/>
                </a:lnTo>
                <a:lnTo>
                  <a:pt x="1171" y="179847"/>
                </a:lnTo>
                <a:lnTo>
                  <a:pt x="0" y="200025"/>
                </a:lnTo>
                <a:lnTo>
                  <a:pt x="112814" y="200025"/>
                </a:lnTo>
                <a:lnTo>
                  <a:pt x="116141" y="199009"/>
                </a:lnTo>
                <a:lnTo>
                  <a:pt x="120523" y="194945"/>
                </a:lnTo>
                <a:lnTo>
                  <a:pt x="121627" y="191643"/>
                </a:lnTo>
                <a:lnTo>
                  <a:pt x="121615" y="165988"/>
                </a:lnTo>
                <a:lnTo>
                  <a:pt x="50292" y="165988"/>
                </a:lnTo>
                <a:lnTo>
                  <a:pt x="100355" y="103759"/>
                </a:lnTo>
                <a:lnTo>
                  <a:pt x="120802" y="67183"/>
                </a:lnTo>
                <a:lnTo>
                  <a:pt x="120929" y="58038"/>
                </a:lnTo>
                <a:lnTo>
                  <a:pt x="119893" y="45559"/>
                </a:lnTo>
                <a:lnTo>
                  <a:pt x="117055" y="35178"/>
                </a:lnTo>
                <a:close/>
              </a:path>
              <a:path w="259080" h="201929">
                <a:moveTo>
                  <a:pt x="69850" y="0"/>
                </a:moveTo>
                <a:lnTo>
                  <a:pt x="60579" y="0"/>
                </a:lnTo>
                <a:lnTo>
                  <a:pt x="46684" y="1121"/>
                </a:lnTo>
                <a:lnTo>
                  <a:pt x="8765" y="27699"/>
                </a:lnTo>
                <a:lnTo>
                  <a:pt x="0" y="65150"/>
                </a:lnTo>
                <a:lnTo>
                  <a:pt x="44576" y="65150"/>
                </a:lnTo>
                <a:lnTo>
                  <a:pt x="44665" y="54737"/>
                </a:lnTo>
                <a:lnTo>
                  <a:pt x="46202" y="47116"/>
                </a:lnTo>
                <a:lnTo>
                  <a:pt x="52158" y="37464"/>
                </a:lnTo>
                <a:lnTo>
                  <a:pt x="56032" y="35178"/>
                </a:lnTo>
                <a:lnTo>
                  <a:pt x="117055" y="35178"/>
                </a:lnTo>
                <a:lnTo>
                  <a:pt x="116843" y="34401"/>
                </a:lnTo>
                <a:lnTo>
                  <a:pt x="85559" y="3937"/>
                </a:lnTo>
                <a:lnTo>
                  <a:pt x="78168" y="1397"/>
                </a:lnTo>
                <a:lnTo>
                  <a:pt x="698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20521" y="5048786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03019" y="4947030"/>
            <a:ext cx="393065" cy="214629"/>
          </a:xfrm>
          <a:custGeom>
            <a:avLst/>
            <a:gdLst/>
            <a:ahLst/>
            <a:cxnLst/>
            <a:rect l="l" t="t" r="r" b="b"/>
            <a:pathLst>
              <a:path w="393064" h="214629">
                <a:moveTo>
                  <a:pt x="66040" y="152908"/>
                </a:moveTo>
                <a:lnTo>
                  <a:pt x="19431" y="152908"/>
                </a:lnTo>
                <a:lnTo>
                  <a:pt x="19431" y="204470"/>
                </a:lnTo>
                <a:lnTo>
                  <a:pt x="20828" y="208026"/>
                </a:lnTo>
                <a:lnTo>
                  <a:pt x="23495" y="210439"/>
                </a:lnTo>
                <a:lnTo>
                  <a:pt x="26162" y="212979"/>
                </a:lnTo>
                <a:lnTo>
                  <a:pt x="29845" y="214249"/>
                </a:lnTo>
                <a:lnTo>
                  <a:pt x="175768" y="214249"/>
                </a:lnTo>
                <a:lnTo>
                  <a:pt x="179451" y="212979"/>
                </a:lnTo>
                <a:lnTo>
                  <a:pt x="182118" y="210439"/>
                </a:lnTo>
                <a:lnTo>
                  <a:pt x="184912" y="208026"/>
                </a:lnTo>
                <a:lnTo>
                  <a:pt x="186309" y="204470"/>
                </a:lnTo>
                <a:lnTo>
                  <a:pt x="186309" y="178562"/>
                </a:lnTo>
                <a:lnTo>
                  <a:pt x="66040" y="178562"/>
                </a:lnTo>
                <a:lnTo>
                  <a:pt x="66040" y="152908"/>
                </a:lnTo>
                <a:close/>
              </a:path>
              <a:path w="393064" h="214629">
                <a:moveTo>
                  <a:pt x="185420" y="3937"/>
                </a:moveTo>
                <a:lnTo>
                  <a:pt x="139700" y="3937"/>
                </a:lnTo>
                <a:lnTo>
                  <a:pt x="139700" y="126238"/>
                </a:lnTo>
                <a:lnTo>
                  <a:pt x="95123" y="126238"/>
                </a:lnTo>
                <a:lnTo>
                  <a:pt x="95123" y="143764"/>
                </a:lnTo>
                <a:lnTo>
                  <a:pt x="96393" y="146812"/>
                </a:lnTo>
                <a:lnTo>
                  <a:pt x="98806" y="149098"/>
                </a:lnTo>
                <a:lnTo>
                  <a:pt x="101218" y="151511"/>
                </a:lnTo>
                <a:lnTo>
                  <a:pt x="104267" y="152654"/>
                </a:lnTo>
                <a:lnTo>
                  <a:pt x="108077" y="152781"/>
                </a:lnTo>
                <a:lnTo>
                  <a:pt x="139700" y="152781"/>
                </a:lnTo>
                <a:lnTo>
                  <a:pt x="139700" y="162306"/>
                </a:lnTo>
                <a:lnTo>
                  <a:pt x="173228" y="162306"/>
                </a:lnTo>
                <a:lnTo>
                  <a:pt x="177546" y="160909"/>
                </a:lnTo>
                <a:lnTo>
                  <a:pt x="180594" y="158115"/>
                </a:lnTo>
                <a:lnTo>
                  <a:pt x="183769" y="155321"/>
                </a:lnTo>
                <a:lnTo>
                  <a:pt x="185293" y="151511"/>
                </a:lnTo>
                <a:lnTo>
                  <a:pt x="185382" y="148209"/>
                </a:lnTo>
                <a:lnTo>
                  <a:pt x="185420" y="3937"/>
                </a:lnTo>
                <a:close/>
              </a:path>
              <a:path w="393064" h="214629">
                <a:moveTo>
                  <a:pt x="84836" y="122047"/>
                </a:moveTo>
                <a:lnTo>
                  <a:pt x="38354" y="122047"/>
                </a:lnTo>
                <a:lnTo>
                  <a:pt x="38354" y="148209"/>
                </a:lnTo>
                <a:lnTo>
                  <a:pt x="80264" y="148209"/>
                </a:lnTo>
                <a:lnTo>
                  <a:pt x="84836" y="144272"/>
                </a:lnTo>
                <a:lnTo>
                  <a:pt x="84836" y="122047"/>
                </a:lnTo>
                <a:close/>
              </a:path>
              <a:path w="393064" h="214629">
                <a:moveTo>
                  <a:pt x="134620" y="91186"/>
                </a:moveTo>
                <a:lnTo>
                  <a:pt x="115443" y="94234"/>
                </a:lnTo>
                <a:lnTo>
                  <a:pt x="0" y="94234"/>
                </a:lnTo>
                <a:lnTo>
                  <a:pt x="0" y="111887"/>
                </a:lnTo>
                <a:lnTo>
                  <a:pt x="1524" y="115697"/>
                </a:lnTo>
                <a:lnTo>
                  <a:pt x="7366" y="120777"/>
                </a:lnTo>
                <a:lnTo>
                  <a:pt x="11430" y="122047"/>
                </a:lnTo>
                <a:lnTo>
                  <a:pt x="114554" y="122047"/>
                </a:lnTo>
                <a:lnTo>
                  <a:pt x="119507" y="121793"/>
                </a:lnTo>
                <a:lnTo>
                  <a:pt x="124206" y="121158"/>
                </a:lnTo>
                <a:lnTo>
                  <a:pt x="128778" y="120650"/>
                </a:lnTo>
                <a:lnTo>
                  <a:pt x="132207" y="119888"/>
                </a:lnTo>
                <a:lnTo>
                  <a:pt x="134620" y="119126"/>
                </a:lnTo>
                <a:lnTo>
                  <a:pt x="134620" y="91186"/>
                </a:lnTo>
                <a:close/>
              </a:path>
              <a:path w="393064" h="214629">
                <a:moveTo>
                  <a:pt x="88900" y="0"/>
                </a:moveTo>
                <a:lnTo>
                  <a:pt x="44831" y="0"/>
                </a:lnTo>
                <a:lnTo>
                  <a:pt x="35210" y="696"/>
                </a:lnTo>
                <a:lnTo>
                  <a:pt x="4571" y="22860"/>
                </a:lnTo>
                <a:lnTo>
                  <a:pt x="4571" y="66167"/>
                </a:lnTo>
                <a:lnTo>
                  <a:pt x="44831" y="89154"/>
                </a:lnTo>
                <a:lnTo>
                  <a:pt x="88900" y="89154"/>
                </a:lnTo>
                <a:lnTo>
                  <a:pt x="125984" y="73914"/>
                </a:lnTo>
                <a:lnTo>
                  <a:pt x="129159" y="66167"/>
                </a:lnTo>
                <a:lnTo>
                  <a:pt x="129159" y="55753"/>
                </a:lnTo>
                <a:lnTo>
                  <a:pt x="56261" y="55753"/>
                </a:lnTo>
                <a:lnTo>
                  <a:pt x="53340" y="54991"/>
                </a:lnTo>
                <a:lnTo>
                  <a:pt x="51816" y="53467"/>
                </a:lnTo>
                <a:lnTo>
                  <a:pt x="50418" y="51816"/>
                </a:lnTo>
                <a:lnTo>
                  <a:pt x="49784" y="49911"/>
                </a:lnTo>
                <a:lnTo>
                  <a:pt x="49784" y="38862"/>
                </a:lnTo>
                <a:lnTo>
                  <a:pt x="60579" y="32893"/>
                </a:lnTo>
                <a:lnTo>
                  <a:pt x="129159" y="32893"/>
                </a:lnTo>
                <a:lnTo>
                  <a:pt x="129159" y="22860"/>
                </a:lnTo>
                <a:lnTo>
                  <a:pt x="98520" y="696"/>
                </a:lnTo>
                <a:lnTo>
                  <a:pt x="88900" y="0"/>
                </a:lnTo>
                <a:close/>
              </a:path>
              <a:path w="393064" h="214629">
                <a:moveTo>
                  <a:pt x="129159" y="32893"/>
                </a:moveTo>
                <a:lnTo>
                  <a:pt x="73152" y="32893"/>
                </a:lnTo>
                <a:lnTo>
                  <a:pt x="77470" y="33020"/>
                </a:lnTo>
                <a:lnTo>
                  <a:pt x="80391" y="33782"/>
                </a:lnTo>
                <a:lnTo>
                  <a:pt x="81915" y="35306"/>
                </a:lnTo>
                <a:lnTo>
                  <a:pt x="83312" y="36830"/>
                </a:lnTo>
                <a:lnTo>
                  <a:pt x="83947" y="38862"/>
                </a:lnTo>
                <a:lnTo>
                  <a:pt x="83947" y="49911"/>
                </a:lnTo>
                <a:lnTo>
                  <a:pt x="83312" y="51816"/>
                </a:lnTo>
                <a:lnTo>
                  <a:pt x="81915" y="53467"/>
                </a:lnTo>
                <a:lnTo>
                  <a:pt x="80391" y="54991"/>
                </a:lnTo>
                <a:lnTo>
                  <a:pt x="77470" y="55753"/>
                </a:lnTo>
                <a:lnTo>
                  <a:pt x="129159" y="55753"/>
                </a:lnTo>
                <a:lnTo>
                  <a:pt x="129159" y="32893"/>
                </a:lnTo>
                <a:close/>
              </a:path>
              <a:path w="393064" h="214629">
                <a:moveTo>
                  <a:pt x="379767" y="209677"/>
                </a:moveTo>
                <a:lnTo>
                  <a:pt x="346710" y="209677"/>
                </a:lnTo>
                <a:lnTo>
                  <a:pt x="346710" y="214249"/>
                </a:lnTo>
                <a:lnTo>
                  <a:pt x="367665" y="214249"/>
                </a:lnTo>
                <a:lnTo>
                  <a:pt x="371475" y="213487"/>
                </a:lnTo>
                <a:lnTo>
                  <a:pt x="374904" y="211963"/>
                </a:lnTo>
                <a:lnTo>
                  <a:pt x="378460" y="210566"/>
                </a:lnTo>
                <a:lnTo>
                  <a:pt x="379767" y="209677"/>
                </a:lnTo>
                <a:close/>
              </a:path>
              <a:path w="393064" h="214629">
                <a:moveTo>
                  <a:pt x="393065" y="4191"/>
                </a:moveTo>
                <a:lnTo>
                  <a:pt x="346710" y="4191"/>
                </a:lnTo>
                <a:lnTo>
                  <a:pt x="346710" y="174498"/>
                </a:lnTo>
                <a:lnTo>
                  <a:pt x="344931" y="175133"/>
                </a:lnTo>
                <a:lnTo>
                  <a:pt x="341884" y="175768"/>
                </a:lnTo>
                <a:lnTo>
                  <a:pt x="337566" y="176276"/>
                </a:lnTo>
                <a:lnTo>
                  <a:pt x="332740" y="177038"/>
                </a:lnTo>
                <a:lnTo>
                  <a:pt x="327913" y="177419"/>
                </a:lnTo>
                <a:lnTo>
                  <a:pt x="212725" y="177419"/>
                </a:lnTo>
                <a:lnTo>
                  <a:pt x="212770" y="199517"/>
                </a:lnTo>
                <a:lnTo>
                  <a:pt x="224155" y="212852"/>
                </a:lnTo>
                <a:lnTo>
                  <a:pt x="327025" y="212852"/>
                </a:lnTo>
                <a:lnTo>
                  <a:pt x="332105" y="212471"/>
                </a:lnTo>
                <a:lnTo>
                  <a:pt x="336931" y="211709"/>
                </a:lnTo>
                <a:lnTo>
                  <a:pt x="339090" y="211328"/>
                </a:lnTo>
                <a:lnTo>
                  <a:pt x="340994" y="211074"/>
                </a:lnTo>
                <a:lnTo>
                  <a:pt x="344297" y="210312"/>
                </a:lnTo>
                <a:lnTo>
                  <a:pt x="345694" y="210058"/>
                </a:lnTo>
                <a:lnTo>
                  <a:pt x="346710" y="209677"/>
                </a:lnTo>
                <a:lnTo>
                  <a:pt x="379767" y="209677"/>
                </a:lnTo>
                <a:lnTo>
                  <a:pt x="381635" y="208407"/>
                </a:lnTo>
                <a:lnTo>
                  <a:pt x="384429" y="205486"/>
                </a:lnTo>
                <a:lnTo>
                  <a:pt x="387350" y="202692"/>
                </a:lnTo>
                <a:lnTo>
                  <a:pt x="389509" y="199517"/>
                </a:lnTo>
                <a:lnTo>
                  <a:pt x="390906" y="196088"/>
                </a:lnTo>
                <a:lnTo>
                  <a:pt x="392430" y="192532"/>
                </a:lnTo>
                <a:lnTo>
                  <a:pt x="393065" y="188722"/>
                </a:lnTo>
                <a:lnTo>
                  <a:pt x="393065" y="4191"/>
                </a:lnTo>
                <a:close/>
              </a:path>
              <a:path w="393064" h="214629">
                <a:moveTo>
                  <a:pt x="301498" y="3683"/>
                </a:moveTo>
                <a:lnTo>
                  <a:pt x="249809" y="3683"/>
                </a:lnTo>
                <a:lnTo>
                  <a:pt x="242139" y="4371"/>
                </a:lnTo>
                <a:lnTo>
                  <a:pt x="215064" y="31785"/>
                </a:lnTo>
                <a:lnTo>
                  <a:pt x="214376" y="39624"/>
                </a:lnTo>
                <a:lnTo>
                  <a:pt x="214376" y="124333"/>
                </a:lnTo>
                <a:lnTo>
                  <a:pt x="235315" y="157686"/>
                </a:lnTo>
                <a:lnTo>
                  <a:pt x="249809" y="160274"/>
                </a:lnTo>
                <a:lnTo>
                  <a:pt x="301498" y="160274"/>
                </a:lnTo>
                <a:lnTo>
                  <a:pt x="334327" y="138906"/>
                </a:lnTo>
                <a:lnTo>
                  <a:pt x="336931" y="124333"/>
                </a:lnTo>
                <a:lnTo>
                  <a:pt x="267208" y="124206"/>
                </a:lnTo>
                <a:lnTo>
                  <a:pt x="265303" y="123571"/>
                </a:lnTo>
                <a:lnTo>
                  <a:pt x="263779" y="121920"/>
                </a:lnTo>
                <a:lnTo>
                  <a:pt x="262255" y="120396"/>
                </a:lnTo>
                <a:lnTo>
                  <a:pt x="261493" y="117348"/>
                </a:lnTo>
                <a:lnTo>
                  <a:pt x="261493" y="46482"/>
                </a:lnTo>
                <a:lnTo>
                  <a:pt x="262255" y="43307"/>
                </a:lnTo>
                <a:lnTo>
                  <a:pt x="263779" y="41783"/>
                </a:lnTo>
                <a:lnTo>
                  <a:pt x="265303" y="40386"/>
                </a:lnTo>
                <a:lnTo>
                  <a:pt x="267208" y="39624"/>
                </a:lnTo>
                <a:lnTo>
                  <a:pt x="336931" y="39624"/>
                </a:lnTo>
                <a:lnTo>
                  <a:pt x="336188" y="31785"/>
                </a:lnTo>
                <a:lnTo>
                  <a:pt x="309114" y="4371"/>
                </a:lnTo>
                <a:lnTo>
                  <a:pt x="301498" y="3683"/>
                </a:lnTo>
                <a:close/>
              </a:path>
              <a:path w="393064" h="214629">
                <a:moveTo>
                  <a:pt x="336931" y="39624"/>
                </a:moveTo>
                <a:lnTo>
                  <a:pt x="283972" y="39624"/>
                </a:lnTo>
                <a:lnTo>
                  <a:pt x="286004" y="40386"/>
                </a:lnTo>
                <a:lnTo>
                  <a:pt x="287528" y="41783"/>
                </a:lnTo>
                <a:lnTo>
                  <a:pt x="288925" y="43307"/>
                </a:lnTo>
                <a:lnTo>
                  <a:pt x="289687" y="46482"/>
                </a:lnTo>
                <a:lnTo>
                  <a:pt x="289814" y="51181"/>
                </a:lnTo>
                <a:lnTo>
                  <a:pt x="289814" y="112776"/>
                </a:lnTo>
                <a:lnTo>
                  <a:pt x="289687" y="117348"/>
                </a:lnTo>
                <a:lnTo>
                  <a:pt x="288925" y="120396"/>
                </a:lnTo>
                <a:lnTo>
                  <a:pt x="286004" y="123571"/>
                </a:lnTo>
                <a:lnTo>
                  <a:pt x="283972" y="124206"/>
                </a:lnTo>
                <a:lnTo>
                  <a:pt x="336931" y="124206"/>
                </a:lnTo>
                <a:lnTo>
                  <a:pt x="336931" y="39624"/>
                </a:lnTo>
                <a:close/>
              </a:path>
              <a:path w="393064" h="214629">
                <a:moveTo>
                  <a:pt x="283972" y="39624"/>
                </a:moveTo>
                <a:lnTo>
                  <a:pt x="267208" y="39624"/>
                </a:lnTo>
                <a:lnTo>
                  <a:pt x="269621" y="39751"/>
                </a:lnTo>
                <a:lnTo>
                  <a:pt x="281559" y="39751"/>
                </a:lnTo>
                <a:lnTo>
                  <a:pt x="283972" y="3962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82445" y="4950459"/>
            <a:ext cx="601980" cy="210820"/>
          </a:xfrm>
          <a:custGeom>
            <a:avLst/>
            <a:gdLst/>
            <a:ahLst/>
            <a:cxnLst/>
            <a:rect l="l" t="t" r="r" b="b"/>
            <a:pathLst>
              <a:path w="601980" h="210820">
                <a:moveTo>
                  <a:pt x="131825" y="107061"/>
                </a:moveTo>
                <a:lnTo>
                  <a:pt x="95250" y="107061"/>
                </a:lnTo>
                <a:lnTo>
                  <a:pt x="95250" y="202437"/>
                </a:lnTo>
                <a:lnTo>
                  <a:pt x="96393" y="205612"/>
                </a:lnTo>
                <a:lnTo>
                  <a:pt x="98552" y="207772"/>
                </a:lnTo>
                <a:lnTo>
                  <a:pt x="100711" y="209803"/>
                </a:lnTo>
                <a:lnTo>
                  <a:pt x="104140" y="210819"/>
                </a:lnTo>
                <a:lnTo>
                  <a:pt x="165862" y="210819"/>
                </a:lnTo>
                <a:lnTo>
                  <a:pt x="169163" y="209803"/>
                </a:lnTo>
                <a:lnTo>
                  <a:pt x="171450" y="207772"/>
                </a:lnTo>
                <a:lnTo>
                  <a:pt x="173736" y="205612"/>
                </a:lnTo>
                <a:lnTo>
                  <a:pt x="174879" y="202437"/>
                </a:lnTo>
                <a:lnTo>
                  <a:pt x="174879" y="179704"/>
                </a:lnTo>
                <a:lnTo>
                  <a:pt x="131825" y="179704"/>
                </a:lnTo>
                <a:lnTo>
                  <a:pt x="131825" y="159765"/>
                </a:lnTo>
                <a:lnTo>
                  <a:pt x="174879" y="159765"/>
                </a:lnTo>
                <a:lnTo>
                  <a:pt x="174879" y="128524"/>
                </a:lnTo>
                <a:lnTo>
                  <a:pt x="131825" y="128524"/>
                </a:lnTo>
                <a:lnTo>
                  <a:pt x="131825" y="107061"/>
                </a:lnTo>
                <a:close/>
              </a:path>
              <a:path w="601980" h="210820">
                <a:moveTo>
                  <a:pt x="174879" y="159765"/>
                </a:moveTo>
                <a:lnTo>
                  <a:pt x="138049" y="159765"/>
                </a:lnTo>
                <a:lnTo>
                  <a:pt x="138049" y="179704"/>
                </a:lnTo>
                <a:lnTo>
                  <a:pt x="174879" y="179704"/>
                </a:lnTo>
                <a:lnTo>
                  <a:pt x="174879" y="159765"/>
                </a:lnTo>
                <a:close/>
              </a:path>
              <a:path w="601980" h="210820">
                <a:moveTo>
                  <a:pt x="174879" y="107061"/>
                </a:moveTo>
                <a:lnTo>
                  <a:pt x="138049" y="107061"/>
                </a:lnTo>
                <a:lnTo>
                  <a:pt x="138049" y="128524"/>
                </a:lnTo>
                <a:lnTo>
                  <a:pt x="174879" y="128524"/>
                </a:lnTo>
                <a:lnTo>
                  <a:pt x="174879" y="107061"/>
                </a:lnTo>
                <a:close/>
              </a:path>
              <a:path w="601980" h="210820">
                <a:moveTo>
                  <a:pt x="590550" y="151764"/>
                </a:moveTo>
                <a:lnTo>
                  <a:pt x="543813" y="151764"/>
                </a:lnTo>
                <a:lnTo>
                  <a:pt x="543813" y="156844"/>
                </a:lnTo>
                <a:lnTo>
                  <a:pt x="416813" y="156844"/>
                </a:lnTo>
                <a:lnTo>
                  <a:pt x="416813" y="202437"/>
                </a:lnTo>
                <a:lnTo>
                  <a:pt x="417956" y="205612"/>
                </a:lnTo>
                <a:lnTo>
                  <a:pt x="420116" y="207772"/>
                </a:lnTo>
                <a:lnTo>
                  <a:pt x="422402" y="209803"/>
                </a:lnTo>
                <a:lnTo>
                  <a:pt x="425831" y="210819"/>
                </a:lnTo>
                <a:lnTo>
                  <a:pt x="583057" y="210819"/>
                </a:lnTo>
                <a:lnTo>
                  <a:pt x="586486" y="209803"/>
                </a:lnTo>
                <a:lnTo>
                  <a:pt x="590931" y="205612"/>
                </a:lnTo>
                <a:lnTo>
                  <a:pt x="592074" y="202437"/>
                </a:lnTo>
                <a:lnTo>
                  <a:pt x="592074" y="185419"/>
                </a:lnTo>
                <a:lnTo>
                  <a:pt x="463169" y="185419"/>
                </a:lnTo>
                <a:lnTo>
                  <a:pt x="463169" y="180212"/>
                </a:lnTo>
                <a:lnTo>
                  <a:pt x="582168" y="180212"/>
                </a:lnTo>
                <a:lnTo>
                  <a:pt x="585343" y="179324"/>
                </a:lnTo>
                <a:lnTo>
                  <a:pt x="589534" y="175640"/>
                </a:lnTo>
                <a:lnTo>
                  <a:pt x="590550" y="172465"/>
                </a:lnTo>
                <a:lnTo>
                  <a:pt x="590550" y="151764"/>
                </a:lnTo>
                <a:close/>
              </a:path>
              <a:path w="601980" h="210820">
                <a:moveTo>
                  <a:pt x="590550" y="126618"/>
                </a:moveTo>
                <a:lnTo>
                  <a:pt x="416306" y="126618"/>
                </a:lnTo>
                <a:lnTo>
                  <a:pt x="416306" y="144144"/>
                </a:lnTo>
                <a:lnTo>
                  <a:pt x="417322" y="147192"/>
                </a:lnTo>
                <a:lnTo>
                  <a:pt x="421386" y="151002"/>
                </a:lnTo>
                <a:lnTo>
                  <a:pt x="424688" y="151891"/>
                </a:lnTo>
                <a:lnTo>
                  <a:pt x="429132" y="151764"/>
                </a:lnTo>
                <a:lnTo>
                  <a:pt x="590550" y="151764"/>
                </a:lnTo>
                <a:lnTo>
                  <a:pt x="590550" y="126618"/>
                </a:lnTo>
                <a:close/>
              </a:path>
              <a:path w="601980" h="210820">
                <a:moveTo>
                  <a:pt x="89281" y="107061"/>
                </a:moveTo>
                <a:lnTo>
                  <a:pt x="8890" y="107061"/>
                </a:lnTo>
                <a:lnTo>
                  <a:pt x="8890" y="129920"/>
                </a:lnTo>
                <a:lnTo>
                  <a:pt x="9906" y="133095"/>
                </a:lnTo>
                <a:lnTo>
                  <a:pt x="11937" y="134874"/>
                </a:lnTo>
                <a:lnTo>
                  <a:pt x="13969" y="136778"/>
                </a:lnTo>
                <a:lnTo>
                  <a:pt x="17272" y="137667"/>
                </a:lnTo>
                <a:lnTo>
                  <a:pt x="46990" y="137667"/>
                </a:lnTo>
                <a:lnTo>
                  <a:pt x="46990" y="143763"/>
                </a:lnTo>
                <a:lnTo>
                  <a:pt x="9143" y="143763"/>
                </a:lnTo>
                <a:lnTo>
                  <a:pt x="9143" y="202437"/>
                </a:lnTo>
                <a:lnTo>
                  <a:pt x="10287" y="205612"/>
                </a:lnTo>
                <a:lnTo>
                  <a:pt x="12446" y="207772"/>
                </a:lnTo>
                <a:lnTo>
                  <a:pt x="14731" y="209803"/>
                </a:lnTo>
                <a:lnTo>
                  <a:pt x="18161" y="210819"/>
                </a:lnTo>
                <a:lnTo>
                  <a:pt x="81280" y="210819"/>
                </a:lnTo>
                <a:lnTo>
                  <a:pt x="84581" y="209803"/>
                </a:lnTo>
                <a:lnTo>
                  <a:pt x="86868" y="207772"/>
                </a:lnTo>
                <a:lnTo>
                  <a:pt x="89154" y="205612"/>
                </a:lnTo>
                <a:lnTo>
                  <a:pt x="90297" y="202437"/>
                </a:lnTo>
                <a:lnTo>
                  <a:pt x="90297" y="179704"/>
                </a:lnTo>
                <a:lnTo>
                  <a:pt x="51181" y="179704"/>
                </a:lnTo>
                <a:lnTo>
                  <a:pt x="51181" y="173100"/>
                </a:lnTo>
                <a:lnTo>
                  <a:pt x="81025" y="173100"/>
                </a:lnTo>
                <a:lnTo>
                  <a:pt x="84200" y="172212"/>
                </a:lnTo>
                <a:lnTo>
                  <a:pt x="86232" y="170306"/>
                </a:lnTo>
                <a:lnTo>
                  <a:pt x="88392" y="168528"/>
                </a:lnTo>
                <a:lnTo>
                  <a:pt x="89407" y="165353"/>
                </a:lnTo>
                <a:lnTo>
                  <a:pt x="89281" y="107061"/>
                </a:lnTo>
                <a:close/>
              </a:path>
              <a:path w="601980" h="210820">
                <a:moveTo>
                  <a:pt x="601980" y="90550"/>
                </a:moveTo>
                <a:lnTo>
                  <a:pt x="405765" y="90550"/>
                </a:lnTo>
                <a:lnTo>
                  <a:pt x="405765" y="111632"/>
                </a:lnTo>
                <a:lnTo>
                  <a:pt x="407035" y="115188"/>
                </a:lnTo>
                <a:lnTo>
                  <a:pt x="409448" y="117475"/>
                </a:lnTo>
                <a:lnTo>
                  <a:pt x="411861" y="119634"/>
                </a:lnTo>
                <a:lnTo>
                  <a:pt x="415544" y="120776"/>
                </a:lnTo>
                <a:lnTo>
                  <a:pt x="592201" y="120776"/>
                </a:lnTo>
                <a:lnTo>
                  <a:pt x="595884" y="119634"/>
                </a:lnTo>
                <a:lnTo>
                  <a:pt x="598297" y="117475"/>
                </a:lnTo>
                <a:lnTo>
                  <a:pt x="600710" y="115188"/>
                </a:lnTo>
                <a:lnTo>
                  <a:pt x="601980" y="111632"/>
                </a:lnTo>
                <a:lnTo>
                  <a:pt x="601980" y="90550"/>
                </a:lnTo>
                <a:close/>
              </a:path>
              <a:path w="601980" h="210820">
                <a:moveTo>
                  <a:pt x="287400" y="0"/>
                </a:moveTo>
                <a:lnTo>
                  <a:pt x="244221" y="0"/>
                </a:lnTo>
                <a:lnTo>
                  <a:pt x="236628" y="688"/>
                </a:lnTo>
                <a:lnTo>
                  <a:pt x="209581" y="35560"/>
                </a:lnTo>
                <a:lnTo>
                  <a:pt x="209582" y="174370"/>
                </a:lnTo>
                <a:lnTo>
                  <a:pt x="229870" y="207248"/>
                </a:lnTo>
                <a:lnTo>
                  <a:pt x="244221" y="209930"/>
                </a:lnTo>
                <a:lnTo>
                  <a:pt x="287400" y="209930"/>
                </a:lnTo>
                <a:lnTo>
                  <a:pt x="319738" y="188563"/>
                </a:lnTo>
                <a:lnTo>
                  <a:pt x="322166" y="174370"/>
                </a:lnTo>
                <a:lnTo>
                  <a:pt x="261747" y="174370"/>
                </a:lnTo>
                <a:lnTo>
                  <a:pt x="259715" y="173609"/>
                </a:lnTo>
                <a:lnTo>
                  <a:pt x="258191" y="171957"/>
                </a:lnTo>
                <a:lnTo>
                  <a:pt x="256667" y="170434"/>
                </a:lnTo>
                <a:lnTo>
                  <a:pt x="255905" y="167386"/>
                </a:lnTo>
                <a:lnTo>
                  <a:pt x="255905" y="42290"/>
                </a:lnTo>
                <a:lnTo>
                  <a:pt x="256667" y="39242"/>
                </a:lnTo>
                <a:lnTo>
                  <a:pt x="259715" y="36194"/>
                </a:lnTo>
                <a:lnTo>
                  <a:pt x="261747" y="35560"/>
                </a:lnTo>
                <a:lnTo>
                  <a:pt x="322166" y="35560"/>
                </a:lnTo>
                <a:lnTo>
                  <a:pt x="321534" y="28102"/>
                </a:lnTo>
                <a:lnTo>
                  <a:pt x="295066" y="688"/>
                </a:lnTo>
                <a:lnTo>
                  <a:pt x="287400" y="0"/>
                </a:lnTo>
                <a:close/>
              </a:path>
              <a:path w="601980" h="210820">
                <a:moveTo>
                  <a:pt x="267588" y="174243"/>
                </a:moveTo>
                <a:lnTo>
                  <a:pt x="264160" y="174243"/>
                </a:lnTo>
                <a:lnTo>
                  <a:pt x="261747" y="174370"/>
                </a:lnTo>
                <a:lnTo>
                  <a:pt x="270002" y="174370"/>
                </a:lnTo>
                <a:lnTo>
                  <a:pt x="267588" y="174243"/>
                </a:lnTo>
                <a:close/>
              </a:path>
              <a:path w="601980" h="210820">
                <a:moveTo>
                  <a:pt x="322166" y="35560"/>
                </a:moveTo>
                <a:lnTo>
                  <a:pt x="270002" y="35560"/>
                </a:lnTo>
                <a:lnTo>
                  <a:pt x="272034" y="36194"/>
                </a:lnTo>
                <a:lnTo>
                  <a:pt x="273431" y="37718"/>
                </a:lnTo>
                <a:lnTo>
                  <a:pt x="274955" y="39242"/>
                </a:lnTo>
                <a:lnTo>
                  <a:pt x="275717" y="42290"/>
                </a:lnTo>
                <a:lnTo>
                  <a:pt x="275717" y="167386"/>
                </a:lnTo>
                <a:lnTo>
                  <a:pt x="274955" y="170434"/>
                </a:lnTo>
                <a:lnTo>
                  <a:pt x="273431" y="171957"/>
                </a:lnTo>
                <a:lnTo>
                  <a:pt x="272034" y="173609"/>
                </a:lnTo>
                <a:lnTo>
                  <a:pt x="270002" y="174370"/>
                </a:lnTo>
                <a:lnTo>
                  <a:pt x="322166" y="174370"/>
                </a:lnTo>
                <a:lnTo>
                  <a:pt x="322166" y="35560"/>
                </a:lnTo>
                <a:close/>
              </a:path>
              <a:path w="601980" h="210820">
                <a:moveTo>
                  <a:pt x="270002" y="35560"/>
                </a:moveTo>
                <a:lnTo>
                  <a:pt x="261747" y="35560"/>
                </a:lnTo>
                <a:lnTo>
                  <a:pt x="264160" y="35687"/>
                </a:lnTo>
                <a:lnTo>
                  <a:pt x="267588" y="35687"/>
                </a:lnTo>
                <a:lnTo>
                  <a:pt x="270002" y="35560"/>
                </a:lnTo>
                <a:close/>
              </a:path>
              <a:path w="601980" h="210820">
                <a:moveTo>
                  <a:pt x="175006" y="762"/>
                </a:moveTo>
                <a:lnTo>
                  <a:pt x="128650" y="762"/>
                </a:lnTo>
                <a:lnTo>
                  <a:pt x="128650" y="20319"/>
                </a:lnTo>
                <a:lnTo>
                  <a:pt x="75184" y="20319"/>
                </a:lnTo>
                <a:lnTo>
                  <a:pt x="75184" y="46609"/>
                </a:lnTo>
                <a:lnTo>
                  <a:pt x="76454" y="49656"/>
                </a:lnTo>
                <a:lnTo>
                  <a:pt x="78867" y="51942"/>
                </a:lnTo>
                <a:lnTo>
                  <a:pt x="81280" y="54355"/>
                </a:lnTo>
                <a:lnTo>
                  <a:pt x="84328" y="55499"/>
                </a:lnTo>
                <a:lnTo>
                  <a:pt x="88137" y="55625"/>
                </a:lnTo>
                <a:lnTo>
                  <a:pt x="128650" y="55625"/>
                </a:lnTo>
                <a:lnTo>
                  <a:pt x="128650" y="102235"/>
                </a:lnTo>
                <a:lnTo>
                  <a:pt x="157480" y="102235"/>
                </a:lnTo>
                <a:lnTo>
                  <a:pt x="162941" y="102107"/>
                </a:lnTo>
                <a:lnTo>
                  <a:pt x="167131" y="100711"/>
                </a:lnTo>
                <a:lnTo>
                  <a:pt x="170306" y="97916"/>
                </a:lnTo>
                <a:lnTo>
                  <a:pt x="173355" y="95123"/>
                </a:lnTo>
                <a:lnTo>
                  <a:pt x="175006" y="91439"/>
                </a:lnTo>
                <a:lnTo>
                  <a:pt x="175006" y="762"/>
                </a:lnTo>
                <a:close/>
              </a:path>
              <a:path w="601980" h="210820">
                <a:moveTo>
                  <a:pt x="46355" y="1142"/>
                </a:moveTo>
                <a:lnTo>
                  <a:pt x="0" y="1142"/>
                </a:lnTo>
                <a:lnTo>
                  <a:pt x="0" y="91948"/>
                </a:lnTo>
                <a:lnTo>
                  <a:pt x="1269" y="95630"/>
                </a:lnTo>
                <a:lnTo>
                  <a:pt x="3682" y="98043"/>
                </a:lnTo>
                <a:lnTo>
                  <a:pt x="6223" y="100329"/>
                </a:lnTo>
                <a:lnTo>
                  <a:pt x="10032" y="101600"/>
                </a:lnTo>
                <a:lnTo>
                  <a:pt x="14986" y="101473"/>
                </a:lnTo>
                <a:lnTo>
                  <a:pt x="86677" y="101473"/>
                </a:lnTo>
                <a:lnTo>
                  <a:pt x="120904" y="96519"/>
                </a:lnTo>
                <a:lnTo>
                  <a:pt x="120904" y="66420"/>
                </a:lnTo>
                <a:lnTo>
                  <a:pt x="84455" y="66420"/>
                </a:lnTo>
                <a:lnTo>
                  <a:pt x="78105" y="66293"/>
                </a:lnTo>
                <a:lnTo>
                  <a:pt x="46355" y="66293"/>
                </a:lnTo>
                <a:lnTo>
                  <a:pt x="46355" y="1142"/>
                </a:lnTo>
                <a:close/>
              </a:path>
              <a:path w="601980" h="210820">
                <a:moveTo>
                  <a:pt x="86677" y="101473"/>
                </a:moveTo>
                <a:lnTo>
                  <a:pt x="76962" y="101473"/>
                </a:lnTo>
                <a:lnTo>
                  <a:pt x="83185" y="101600"/>
                </a:lnTo>
                <a:lnTo>
                  <a:pt x="86677" y="101473"/>
                </a:lnTo>
                <a:close/>
              </a:path>
              <a:path w="601980" h="210820">
                <a:moveTo>
                  <a:pt x="120904" y="61087"/>
                </a:moveTo>
                <a:lnTo>
                  <a:pt x="113411" y="63118"/>
                </a:lnTo>
                <a:lnTo>
                  <a:pt x="105918" y="64642"/>
                </a:lnTo>
                <a:lnTo>
                  <a:pt x="98679" y="65277"/>
                </a:lnTo>
                <a:lnTo>
                  <a:pt x="91312" y="66039"/>
                </a:lnTo>
                <a:lnTo>
                  <a:pt x="84455" y="66420"/>
                </a:lnTo>
                <a:lnTo>
                  <a:pt x="120904" y="66420"/>
                </a:lnTo>
                <a:lnTo>
                  <a:pt x="120904" y="61087"/>
                </a:lnTo>
                <a:close/>
              </a:path>
              <a:path w="601980" h="210820">
                <a:moveTo>
                  <a:pt x="590677" y="888"/>
                </a:moveTo>
                <a:lnTo>
                  <a:pt x="416052" y="888"/>
                </a:lnTo>
                <a:lnTo>
                  <a:pt x="416052" y="17652"/>
                </a:lnTo>
                <a:lnTo>
                  <a:pt x="417068" y="20827"/>
                </a:lnTo>
                <a:lnTo>
                  <a:pt x="419100" y="22732"/>
                </a:lnTo>
                <a:lnTo>
                  <a:pt x="421259" y="24511"/>
                </a:lnTo>
                <a:lnTo>
                  <a:pt x="424434" y="25400"/>
                </a:lnTo>
                <a:lnTo>
                  <a:pt x="544068" y="25400"/>
                </a:lnTo>
                <a:lnTo>
                  <a:pt x="544068" y="30479"/>
                </a:lnTo>
                <a:lnTo>
                  <a:pt x="417194" y="30479"/>
                </a:lnTo>
                <a:lnTo>
                  <a:pt x="417194" y="76073"/>
                </a:lnTo>
                <a:lnTo>
                  <a:pt x="418338" y="79248"/>
                </a:lnTo>
                <a:lnTo>
                  <a:pt x="420624" y="81279"/>
                </a:lnTo>
                <a:lnTo>
                  <a:pt x="422910" y="83438"/>
                </a:lnTo>
                <a:lnTo>
                  <a:pt x="426212" y="84454"/>
                </a:lnTo>
                <a:lnTo>
                  <a:pt x="430656" y="84327"/>
                </a:lnTo>
                <a:lnTo>
                  <a:pt x="583723" y="84327"/>
                </a:lnTo>
                <a:lnTo>
                  <a:pt x="586613" y="83438"/>
                </a:lnTo>
                <a:lnTo>
                  <a:pt x="588899" y="81279"/>
                </a:lnTo>
                <a:lnTo>
                  <a:pt x="591185" y="79248"/>
                </a:lnTo>
                <a:lnTo>
                  <a:pt x="592328" y="76073"/>
                </a:lnTo>
                <a:lnTo>
                  <a:pt x="592328" y="59054"/>
                </a:lnTo>
                <a:lnTo>
                  <a:pt x="463423" y="59054"/>
                </a:lnTo>
                <a:lnTo>
                  <a:pt x="463423" y="53720"/>
                </a:lnTo>
                <a:lnTo>
                  <a:pt x="582818" y="53720"/>
                </a:lnTo>
                <a:lnTo>
                  <a:pt x="585597" y="52831"/>
                </a:lnTo>
                <a:lnTo>
                  <a:pt x="589788" y="49149"/>
                </a:lnTo>
                <a:lnTo>
                  <a:pt x="590804" y="45974"/>
                </a:lnTo>
                <a:lnTo>
                  <a:pt x="590677" y="888"/>
                </a:lnTo>
                <a:close/>
              </a:path>
              <a:path w="601980" h="210820">
                <a:moveTo>
                  <a:pt x="583723" y="84327"/>
                </a:moveTo>
                <a:lnTo>
                  <a:pt x="578866" y="84327"/>
                </a:lnTo>
                <a:lnTo>
                  <a:pt x="583311" y="84454"/>
                </a:lnTo>
                <a:lnTo>
                  <a:pt x="583723" y="84327"/>
                </a:lnTo>
                <a:close/>
              </a:path>
              <a:path w="601980" h="210820">
                <a:moveTo>
                  <a:pt x="582818" y="53720"/>
                </a:moveTo>
                <a:lnTo>
                  <a:pt x="577977" y="53720"/>
                </a:lnTo>
                <a:lnTo>
                  <a:pt x="582422" y="53848"/>
                </a:lnTo>
                <a:lnTo>
                  <a:pt x="582818" y="53720"/>
                </a:lnTo>
                <a:close/>
              </a:path>
              <a:path w="601980" h="210820">
                <a:moveTo>
                  <a:pt x="381381" y="762"/>
                </a:moveTo>
                <a:lnTo>
                  <a:pt x="335025" y="762"/>
                </a:lnTo>
                <a:lnTo>
                  <a:pt x="335025" y="210819"/>
                </a:lnTo>
                <a:lnTo>
                  <a:pt x="355854" y="210819"/>
                </a:lnTo>
                <a:lnTo>
                  <a:pt x="359791" y="210057"/>
                </a:lnTo>
                <a:lnTo>
                  <a:pt x="363219" y="208534"/>
                </a:lnTo>
                <a:lnTo>
                  <a:pt x="366649" y="207137"/>
                </a:lnTo>
                <a:lnTo>
                  <a:pt x="381381" y="185292"/>
                </a:lnTo>
                <a:lnTo>
                  <a:pt x="381381" y="7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451861" y="4941823"/>
            <a:ext cx="817244" cy="219710"/>
          </a:xfrm>
          <a:custGeom>
            <a:avLst/>
            <a:gdLst/>
            <a:ahLst/>
            <a:cxnLst/>
            <a:rect l="l" t="t" r="r" b="b"/>
            <a:pathLst>
              <a:path w="817245" h="219710">
                <a:moveTo>
                  <a:pt x="817245" y="183261"/>
                </a:moveTo>
                <a:lnTo>
                  <a:pt x="622554" y="183261"/>
                </a:lnTo>
                <a:lnTo>
                  <a:pt x="622554" y="207010"/>
                </a:lnTo>
                <a:lnTo>
                  <a:pt x="624332" y="211200"/>
                </a:lnTo>
                <a:lnTo>
                  <a:pt x="631063" y="217170"/>
                </a:lnTo>
                <a:lnTo>
                  <a:pt x="635254" y="218693"/>
                </a:lnTo>
                <a:lnTo>
                  <a:pt x="804672" y="218693"/>
                </a:lnTo>
                <a:lnTo>
                  <a:pt x="808989" y="217170"/>
                </a:lnTo>
                <a:lnTo>
                  <a:pt x="815466" y="211200"/>
                </a:lnTo>
                <a:lnTo>
                  <a:pt x="817245" y="207010"/>
                </a:lnTo>
                <a:lnTo>
                  <a:pt x="817245" y="183261"/>
                </a:lnTo>
                <a:close/>
              </a:path>
              <a:path w="817245" h="219710">
                <a:moveTo>
                  <a:pt x="707263" y="144017"/>
                </a:moveTo>
                <a:lnTo>
                  <a:pt x="661543" y="144017"/>
                </a:lnTo>
                <a:lnTo>
                  <a:pt x="661543" y="183261"/>
                </a:lnTo>
                <a:lnTo>
                  <a:pt x="707263" y="183261"/>
                </a:lnTo>
                <a:lnTo>
                  <a:pt x="707263" y="144017"/>
                </a:lnTo>
                <a:close/>
              </a:path>
              <a:path w="817245" h="219710">
                <a:moveTo>
                  <a:pt x="776858" y="144017"/>
                </a:moveTo>
                <a:lnTo>
                  <a:pt x="731138" y="144017"/>
                </a:lnTo>
                <a:lnTo>
                  <a:pt x="731138" y="183261"/>
                </a:lnTo>
                <a:lnTo>
                  <a:pt x="776858" y="183261"/>
                </a:lnTo>
                <a:lnTo>
                  <a:pt x="776858" y="144017"/>
                </a:lnTo>
                <a:close/>
              </a:path>
              <a:path w="817245" h="219710">
                <a:moveTo>
                  <a:pt x="290321" y="66928"/>
                </a:moveTo>
                <a:lnTo>
                  <a:pt x="247014" y="66928"/>
                </a:lnTo>
                <a:lnTo>
                  <a:pt x="239422" y="67617"/>
                </a:lnTo>
                <a:lnTo>
                  <a:pt x="212375" y="102488"/>
                </a:lnTo>
                <a:lnTo>
                  <a:pt x="212376" y="183006"/>
                </a:lnTo>
                <a:lnTo>
                  <a:pt x="232663" y="215884"/>
                </a:lnTo>
                <a:lnTo>
                  <a:pt x="247014" y="218566"/>
                </a:lnTo>
                <a:lnTo>
                  <a:pt x="290321" y="218566"/>
                </a:lnTo>
                <a:lnTo>
                  <a:pt x="322580" y="197199"/>
                </a:lnTo>
                <a:lnTo>
                  <a:pt x="324960" y="183006"/>
                </a:lnTo>
                <a:lnTo>
                  <a:pt x="264540" y="183006"/>
                </a:lnTo>
                <a:lnTo>
                  <a:pt x="262508" y="182245"/>
                </a:lnTo>
                <a:lnTo>
                  <a:pt x="259587" y="179070"/>
                </a:lnTo>
                <a:lnTo>
                  <a:pt x="258825" y="176022"/>
                </a:lnTo>
                <a:lnTo>
                  <a:pt x="258825" y="109220"/>
                </a:lnTo>
                <a:lnTo>
                  <a:pt x="259587" y="106172"/>
                </a:lnTo>
                <a:lnTo>
                  <a:pt x="260985" y="104648"/>
                </a:lnTo>
                <a:lnTo>
                  <a:pt x="262508" y="103124"/>
                </a:lnTo>
                <a:lnTo>
                  <a:pt x="264540" y="102488"/>
                </a:lnTo>
                <a:lnTo>
                  <a:pt x="324961" y="102488"/>
                </a:lnTo>
                <a:lnTo>
                  <a:pt x="324346" y="95031"/>
                </a:lnTo>
                <a:lnTo>
                  <a:pt x="297914" y="67617"/>
                </a:lnTo>
                <a:lnTo>
                  <a:pt x="290321" y="66928"/>
                </a:lnTo>
                <a:close/>
              </a:path>
              <a:path w="817245" h="219710">
                <a:moveTo>
                  <a:pt x="270382" y="182879"/>
                </a:moveTo>
                <a:lnTo>
                  <a:pt x="266954" y="182879"/>
                </a:lnTo>
                <a:lnTo>
                  <a:pt x="264540" y="183006"/>
                </a:lnTo>
                <a:lnTo>
                  <a:pt x="272795" y="183006"/>
                </a:lnTo>
                <a:lnTo>
                  <a:pt x="270382" y="182879"/>
                </a:lnTo>
                <a:close/>
              </a:path>
              <a:path w="817245" h="219710">
                <a:moveTo>
                  <a:pt x="324961" y="102488"/>
                </a:moveTo>
                <a:lnTo>
                  <a:pt x="272795" y="102488"/>
                </a:lnTo>
                <a:lnTo>
                  <a:pt x="274827" y="103124"/>
                </a:lnTo>
                <a:lnTo>
                  <a:pt x="276351" y="104648"/>
                </a:lnTo>
                <a:lnTo>
                  <a:pt x="277749" y="106172"/>
                </a:lnTo>
                <a:lnTo>
                  <a:pt x="278511" y="109220"/>
                </a:lnTo>
                <a:lnTo>
                  <a:pt x="278511" y="176022"/>
                </a:lnTo>
                <a:lnTo>
                  <a:pt x="277749" y="179070"/>
                </a:lnTo>
                <a:lnTo>
                  <a:pt x="274827" y="182245"/>
                </a:lnTo>
                <a:lnTo>
                  <a:pt x="272795" y="183006"/>
                </a:lnTo>
                <a:lnTo>
                  <a:pt x="324960" y="183006"/>
                </a:lnTo>
                <a:lnTo>
                  <a:pt x="324961" y="102488"/>
                </a:lnTo>
                <a:close/>
              </a:path>
              <a:path w="817245" h="219710">
                <a:moveTo>
                  <a:pt x="272795" y="102488"/>
                </a:moveTo>
                <a:lnTo>
                  <a:pt x="264540" y="102488"/>
                </a:lnTo>
                <a:lnTo>
                  <a:pt x="266954" y="102615"/>
                </a:lnTo>
                <a:lnTo>
                  <a:pt x="270382" y="102615"/>
                </a:lnTo>
                <a:lnTo>
                  <a:pt x="272795" y="102488"/>
                </a:lnTo>
                <a:close/>
              </a:path>
              <a:path w="817245" h="219710">
                <a:moveTo>
                  <a:pt x="766571" y="9143"/>
                </a:moveTo>
                <a:lnTo>
                  <a:pt x="671830" y="9143"/>
                </a:lnTo>
                <a:lnTo>
                  <a:pt x="663755" y="9836"/>
                </a:lnTo>
                <a:lnTo>
                  <a:pt x="632162" y="40340"/>
                </a:lnTo>
                <a:lnTo>
                  <a:pt x="631455" y="98805"/>
                </a:lnTo>
                <a:lnTo>
                  <a:pt x="632162" y="106781"/>
                </a:lnTo>
                <a:lnTo>
                  <a:pt x="663755" y="137356"/>
                </a:lnTo>
                <a:lnTo>
                  <a:pt x="671830" y="138049"/>
                </a:lnTo>
                <a:lnTo>
                  <a:pt x="766571" y="138049"/>
                </a:lnTo>
                <a:lnTo>
                  <a:pt x="804052" y="114157"/>
                </a:lnTo>
                <a:lnTo>
                  <a:pt x="806668" y="102108"/>
                </a:lnTo>
                <a:lnTo>
                  <a:pt x="686943" y="102108"/>
                </a:lnTo>
                <a:lnTo>
                  <a:pt x="683387" y="100964"/>
                </a:lnTo>
                <a:lnTo>
                  <a:pt x="681242" y="98678"/>
                </a:lnTo>
                <a:lnTo>
                  <a:pt x="679450" y="96647"/>
                </a:lnTo>
                <a:lnTo>
                  <a:pt x="678433" y="93599"/>
                </a:lnTo>
                <a:lnTo>
                  <a:pt x="678561" y="89788"/>
                </a:lnTo>
                <a:lnTo>
                  <a:pt x="678561" y="57403"/>
                </a:lnTo>
                <a:lnTo>
                  <a:pt x="692023" y="44958"/>
                </a:lnTo>
                <a:lnTo>
                  <a:pt x="806666" y="44958"/>
                </a:lnTo>
                <a:lnTo>
                  <a:pt x="806273" y="40340"/>
                </a:lnTo>
                <a:lnTo>
                  <a:pt x="774644" y="9836"/>
                </a:lnTo>
                <a:lnTo>
                  <a:pt x="766571" y="9143"/>
                </a:lnTo>
                <a:close/>
              </a:path>
              <a:path w="817245" h="219710">
                <a:moveTo>
                  <a:pt x="806666" y="44958"/>
                </a:moveTo>
                <a:lnTo>
                  <a:pt x="746379" y="44958"/>
                </a:lnTo>
                <a:lnTo>
                  <a:pt x="751458" y="45085"/>
                </a:lnTo>
                <a:lnTo>
                  <a:pt x="755014" y="46100"/>
                </a:lnTo>
                <a:lnTo>
                  <a:pt x="757046" y="48133"/>
                </a:lnTo>
                <a:lnTo>
                  <a:pt x="758951" y="50291"/>
                </a:lnTo>
                <a:lnTo>
                  <a:pt x="759968" y="53339"/>
                </a:lnTo>
                <a:lnTo>
                  <a:pt x="759840" y="57403"/>
                </a:lnTo>
                <a:lnTo>
                  <a:pt x="759840" y="89788"/>
                </a:lnTo>
                <a:lnTo>
                  <a:pt x="751458" y="102108"/>
                </a:lnTo>
                <a:lnTo>
                  <a:pt x="806668" y="102108"/>
                </a:lnTo>
                <a:lnTo>
                  <a:pt x="806947" y="98805"/>
                </a:lnTo>
                <a:lnTo>
                  <a:pt x="806936" y="48133"/>
                </a:lnTo>
                <a:lnTo>
                  <a:pt x="806666" y="44958"/>
                </a:lnTo>
                <a:close/>
              </a:path>
              <a:path w="817245" h="219710">
                <a:moveTo>
                  <a:pt x="122808" y="142621"/>
                </a:moveTo>
                <a:lnTo>
                  <a:pt x="76326" y="142621"/>
                </a:lnTo>
                <a:lnTo>
                  <a:pt x="76326" y="219201"/>
                </a:lnTo>
                <a:lnTo>
                  <a:pt x="104012" y="219201"/>
                </a:lnTo>
                <a:lnTo>
                  <a:pt x="109093" y="219075"/>
                </a:lnTo>
                <a:lnTo>
                  <a:pt x="113537" y="217424"/>
                </a:lnTo>
                <a:lnTo>
                  <a:pt x="117093" y="214249"/>
                </a:lnTo>
                <a:lnTo>
                  <a:pt x="120776" y="211074"/>
                </a:lnTo>
                <a:lnTo>
                  <a:pt x="122681" y="207263"/>
                </a:lnTo>
                <a:lnTo>
                  <a:pt x="122808" y="142621"/>
                </a:lnTo>
                <a:close/>
              </a:path>
              <a:path w="817245" h="219710">
                <a:moveTo>
                  <a:pt x="196214" y="107441"/>
                </a:moveTo>
                <a:lnTo>
                  <a:pt x="0" y="107441"/>
                </a:lnTo>
                <a:lnTo>
                  <a:pt x="0" y="133603"/>
                </a:lnTo>
                <a:lnTo>
                  <a:pt x="1269" y="137160"/>
                </a:lnTo>
                <a:lnTo>
                  <a:pt x="3682" y="139318"/>
                </a:lnTo>
                <a:lnTo>
                  <a:pt x="6095" y="141604"/>
                </a:lnTo>
                <a:lnTo>
                  <a:pt x="9779" y="142621"/>
                </a:lnTo>
                <a:lnTo>
                  <a:pt x="186436" y="142621"/>
                </a:lnTo>
                <a:lnTo>
                  <a:pt x="190119" y="141604"/>
                </a:lnTo>
                <a:lnTo>
                  <a:pt x="192531" y="139318"/>
                </a:lnTo>
                <a:lnTo>
                  <a:pt x="194944" y="137160"/>
                </a:lnTo>
                <a:lnTo>
                  <a:pt x="196214" y="133603"/>
                </a:lnTo>
                <a:lnTo>
                  <a:pt x="196214" y="107441"/>
                </a:lnTo>
                <a:close/>
              </a:path>
              <a:path w="817245" h="219710">
                <a:moveTo>
                  <a:pt x="184912" y="10033"/>
                </a:moveTo>
                <a:lnTo>
                  <a:pt x="10287" y="10033"/>
                </a:lnTo>
                <a:lnTo>
                  <a:pt x="10413" y="35560"/>
                </a:lnTo>
                <a:lnTo>
                  <a:pt x="11811" y="38988"/>
                </a:lnTo>
                <a:lnTo>
                  <a:pt x="17271" y="43941"/>
                </a:lnTo>
                <a:lnTo>
                  <a:pt x="20446" y="45212"/>
                </a:lnTo>
                <a:lnTo>
                  <a:pt x="138556" y="45212"/>
                </a:lnTo>
                <a:lnTo>
                  <a:pt x="138556" y="75437"/>
                </a:lnTo>
                <a:lnTo>
                  <a:pt x="132587" y="107441"/>
                </a:lnTo>
                <a:lnTo>
                  <a:pt x="178562" y="107441"/>
                </a:lnTo>
                <a:lnTo>
                  <a:pt x="179958" y="102997"/>
                </a:lnTo>
                <a:lnTo>
                  <a:pt x="181356" y="97916"/>
                </a:lnTo>
                <a:lnTo>
                  <a:pt x="182625" y="91821"/>
                </a:lnTo>
                <a:lnTo>
                  <a:pt x="184276" y="85471"/>
                </a:lnTo>
                <a:lnTo>
                  <a:pt x="185038" y="78612"/>
                </a:lnTo>
                <a:lnTo>
                  <a:pt x="184912" y="10033"/>
                </a:lnTo>
                <a:close/>
              </a:path>
              <a:path w="817245" h="219710">
                <a:moveTo>
                  <a:pt x="557657" y="9398"/>
                </a:moveTo>
                <a:lnTo>
                  <a:pt x="516000" y="9398"/>
                </a:lnTo>
                <a:lnTo>
                  <a:pt x="516000" y="74929"/>
                </a:lnTo>
                <a:lnTo>
                  <a:pt x="494156" y="74929"/>
                </a:lnTo>
                <a:lnTo>
                  <a:pt x="494156" y="103886"/>
                </a:lnTo>
                <a:lnTo>
                  <a:pt x="495426" y="107061"/>
                </a:lnTo>
                <a:lnTo>
                  <a:pt x="497839" y="109347"/>
                </a:lnTo>
                <a:lnTo>
                  <a:pt x="500125" y="111633"/>
                </a:lnTo>
                <a:lnTo>
                  <a:pt x="503300" y="112902"/>
                </a:lnTo>
                <a:lnTo>
                  <a:pt x="516000" y="112902"/>
                </a:lnTo>
                <a:lnTo>
                  <a:pt x="516000" y="219201"/>
                </a:lnTo>
                <a:lnTo>
                  <a:pt x="533907" y="219201"/>
                </a:lnTo>
                <a:lnTo>
                  <a:pt x="541146" y="219075"/>
                </a:lnTo>
                <a:lnTo>
                  <a:pt x="546988" y="216915"/>
                </a:lnTo>
                <a:lnTo>
                  <a:pt x="551180" y="212851"/>
                </a:lnTo>
                <a:lnTo>
                  <a:pt x="555370" y="208661"/>
                </a:lnTo>
                <a:lnTo>
                  <a:pt x="557530" y="203200"/>
                </a:lnTo>
                <a:lnTo>
                  <a:pt x="557657" y="9398"/>
                </a:lnTo>
                <a:close/>
              </a:path>
              <a:path w="817245" h="219710">
                <a:moveTo>
                  <a:pt x="487044" y="9525"/>
                </a:moveTo>
                <a:lnTo>
                  <a:pt x="444500" y="9525"/>
                </a:lnTo>
                <a:lnTo>
                  <a:pt x="444500" y="114680"/>
                </a:lnTo>
                <a:lnTo>
                  <a:pt x="443902" y="130040"/>
                </a:lnTo>
                <a:lnTo>
                  <a:pt x="431673" y="167639"/>
                </a:lnTo>
                <a:lnTo>
                  <a:pt x="413131" y="180086"/>
                </a:lnTo>
                <a:lnTo>
                  <a:pt x="413131" y="218566"/>
                </a:lnTo>
                <a:lnTo>
                  <a:pt x="451532" y="201691"/>
                </a:lnTo>
                <a:lnTo>
                  <a:pt x="465963" y="183261"/>
                </a:lnTo>
                <a:lnTo>
                  <a:pt x="511048" y="183261"/>
                </a:lnTo>
                <a:lnTo>
                  <a:pt x="511048" y="178562"/>
                </a:lnTo>
                <a:lnTo>
                  <a:pt x="505973" y="175609"/>
                </a:lnTo>
                <a:lnTo>
                  <a:pt x="501411" y="171323"/>
                </a:lnTo>
                <a:lnTo>
                  <a:pt x="487543" y="128228"/>
                </a:lnTo>
                <a:lnTo>
                  <a:pt x="487044" y="114680"/>
                </a:lnTo>
                <a:lnTo>
                  <a:pt x="487044" y="9525"/>
                </a:lnTo>
                <a:close/>
              </a:path>
              <a:path w="817245" h="219710">
                <a:moveTo>
                  <a:pt x="511048" y="183261"/>
                </a:moveTo>
                <a:lnTo>
                  <a:pt x="465963" y="183261"/>
                </a:lnTo>
                <a:lnTo>
                  <a:pt x="468887" y="189140"/>
                </a:lnTo>
                <a:lnTo>
                  <a:pt x="497586" y="213613"/>
                </a:lnTo>
                <a:lnTo>
                  <a:pt x="502031" y="215773"/>
                </a:lnTo>
                <a:lnTo>
                  <a:pt x="506602" y="217297"/>
                </a:lnTo>
                <a:lnTo>
                  <a:pt x="511048" y="218059"/>
                </a:lnTo>
                <a:lnTo>
                  <a:pt x="511048" y="183261"/>
                </a:lnTo>
                <a:close/>
              </a:path>
              <a:path w="817245" h="219710">
                <a:moveTo>
                  <a:pt x="606170" y="9398"/>
                </a:moveTo>
                <a:lnTo>
                  <a:pt x="563880" y="9398"/>
                </a:lnTo>
                <a:lnTo>
                  <a:pt x="563880" y="219201"/>
                </a:lnTo>
                <a:lnTo>
                  <a:pt x="587120" y="219201"/>
                </a:lnTo>
                <a:lnTo>
                  <a:pt x="593598" y="216408"/>
                </a:lnTo>
                <a:lnTo>
                  <a:pt x="598551" y="210947"/>
                </a:lnTo>
                <a:lnTo>
                  <a:pt x="603631" y="205739"/>
                </a:lnTo>
                <a:lnTo>
                  <a:pt x="606170" y="199516"/>
                </a:lnTo>
                <a:lnTo>
                  <a:pt x="606170" y="9398"/>
                </a:lnTo>
                <a:close/>
              </a:path>
              <a:path w="817245" h="219710">
                <a:moveTo>
                  <a:pt x="381000" y="9398"/>
                </a:moveTo>
                <a:lnTo>
                  <a:pt x="334644" y="9398"/>
                </a:lnTo>
                <a:lnTo>
                  <a:pt x="334644" y="219455"/>
                </a:lnTo>
                <a:lnTo>
                  <a:pt x="355473" y="219455"/>
                </a:lnTo>
                <a:lnTo>
                  <a:pt x="359410" y="218693"/>
                </a:lnTo>
                <a:lnTo>
                  <a:pt x="362838" y="217170"/>
                </a:lnTo>
                <a:lnTo>
                  <a:pt x="366268" y="215773"/>
                </a:lnTo>
                <a:lnTo>
                  <a:pt x="381000" y="193928"/>
                </a:lnTo>
                <a:lnTo>
                  <a:pt x="381000" y="129793"/>
                </a:lnTo>
                <a:lnTo>
                  <a:pt x="400304" y="129793"/>
                </a:lnTo>
                <a:lnTo>
                  <a:pt x="404621" y="128650"/>
                </a:lnTo>
                <a:lnTo>
                  <a:pt x="407924" y="126364"/>
                </a:lnTo>
                <a:lnTo>
                  <a:pt x="411099" y="124078"/>
                </a:lnTo>
                <a:lnTo>
                  <a:pt x="412750" y="120268"/>
                </a:lnTo>
                <a:lnTo>
                  <a:pt x="412750" y="90042"/>
                </a:lnTo>
                <a:lnTo>
                  <a:pt x="381000" y="90042"/>
                </a:lnTo>
                <a:lnTo>
                  <a:pt x="381000" y="9398"/>
                </a:lnTo>
                <a:close/>
              </a:path>
              <a:path w="817245" h="219710">
                <a:moveTo>
                  <a:pt x="328675" y="24891"/>
                </a:moveTo>
                <a:lnTo>
                  <a:pt x="207771" y="24891"/>
                </a:lnTo>
                <a:lnTo>
                  <a:pt x="207771" y="52450"/>
                </a:lnTo>
                <a:lnTo>
                  <a:pt x="208787" y="55625"/>
                </a:lnTo>
                <a:lnTo>
                  <a:pt x="213232" y="59562"/>
                </a:lnTo>
                <a:lnTo>
                  <a:pt x="216535" y="60578"/>
                </a:lnTo>
                <a:lnTo>
                  <a:pt x="319913" y="60578"/>
                </a:lnTo>
                <a:lnTo>
                  <a:pt x="323214" y="59562"/>
                </a:lnTo>
                <a:lnTo>
                  <a:pt x="325374" y="57658"/>
                </a:lnTo>
                <a:lnTo>
                  <a:pt x="327532" y="55625"/>
                </a:lnTo>
                <a:lnTo>
                  <a:pt x="328675" y="52450"/>
                </a:lnTo>
                <a:lnTo>
                  <a:pt x="328675" y="24891"/>
                </a:lnTo>
                <a:close/>
              </a:path>
              <a:path w="817245" h="219710">
                <a:moveTo>
                  <a:pt x="292988" y="0"/>
                </a:moveTo>
                <a:lnTo>
                  <a:pt x="246380" y="0"/>
                </a:lnTo>
                <a:lnTo>
                  <a:pt x="246380" y="24891"/>
                </a:lnTo>
                <a:lnTo>
                  <a:pt x="292988" y="24891"/>
                </a:lnTo>
                <a:lnTo>
                  <a:pt x="29298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3054" y="53820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629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318"/>
                </a:moveTo>
                <a:lnTo>
                  <a:pt x="81838" y="131318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318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6"/>
                </a:lnTo>
                <a:lnTo>
                  <a:pt x="6057" y="130175"/>
                </a:lnTo>
                <a:lnTo>
                  <a:pt x="9715" y="131318"/>
                </a:lnTo>
                <a:lnTo>
                  <a:pt x="186423" y="131318"/>
                </a:lnTo>
                <a:lnTo>
                  <a:pt x="190080" y="130175"/>
                </a:lnTo>
                <a:lnTo>
                  <a:pt x="192506" y="128016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451"/>
                </a:lnTo>
                <a:lnTo>
                  <a:pt x="57378" y="52451"/>
                </a:lnTo>
                <a:lnTo>
                  <a:pt x="57378" y="35306"/>
                </a:lnTo>
                <a:lnTo>
                  <a:pt x="184708" y="35306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306"/>
                </a:moveTo>
                <a:lnTo>
                  <a:pt x="138531" y="35306"/>
                </a:lnTo>
                <a:lnTo>
                  <a:pt x="138531" y="52451"/>
                </a:lnTo>
                <a:lnTo>
                  <a:pt x="184708" y="52451"/>
                </a:lnTo>
                <a:lnTo>
                  <a:pt x="184708" y="35306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949"/>
                </a:lnTo>
                <a:lnTo>
                  <a:pt x="287197" y="102997"/>
                </a:lnTo>
                <a:lnTo>
                  <a:pt x="291973" y="107569"/>
                </a:lnTo>
                <a:lnTo>
                  <a:pt x="295084" y="108839"/>
                </a:lnTo>
                <a:lnTo>
                  <a:pt x="308991" y="108839"/>
                </a:lnTo>
                <a:lnTo>
                  <a:pt x="308991" y="210185"/>
                </a:lnTo>
                <a:lnTo>
                  <a:pt x="326821" y="210185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183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449"/>
                </a:moveTo>
                <a:lnTo>
                  <a:pt x="236753" y="36449"/>
                </a:lnTo>
                <a:lnTo>
                  <a:pt x="236629" y="108839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91"/>
                </a:lnTo>
                <a:lnTo>
                  <a:pt x="279389" y="108839"/>
                </a:lnTo>
                <a:lnTo>
                  <a:pt x="279273" y="36449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23"/>
                </a:lnTo>
                <a:lnTo>
                  <a:pt x="294309" y="206756"/>
                </a:lnTo>
                <a:lnTo>
                  <a:pt x="303276" y="209042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1"/>
                </a:lnTo>
                <a:lnTo>
                  <a:pt x="215493" y="35433"/>
                </a:lnTo>
                <a:lnTo>
                  <a:pt x="218808" y="36449"/>
                </a:lnTo>
                <a:lnTo>
                  <a:pt x="293560" y="36449"/>
                </a:lnTo>
                <a:lnTo>
                  <a:pt x="296875" y="35433"/>
                </a:lnTo>
                <a:lnTo>
                  <a:pt x="299072" y="33401"/>
                </a:lnTo>
                <a:lnTo>
                  <a:pt x="301269" y="31496"/>
                </a:lnTo>
                <a:lnTo>
                  <a:pt x="302361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185"/>
                </a:lnTo>
                <a:lnTo>
                  <a:pt x="380047" y="210185"/>
                </a:lnTo>
                <a:lnTo>
                  <a:pt x="386524" y="207391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7171" y="5385053"/>
            <a:ext cx="259715" cy="201930"/>
          </a:xfrm>
          <a:custGeom>
            <a:avLst/>
            <a:gdLst/>
            <a:ahLst/>
            <a:cxnLst/>
            <a:rect l="l" t="t" r="r" b="b"/>
            <a:pathLst>
              <a:path w="259715" h="201929">
                <a:moveTo>
                  <a:pt x="238887" y="1524"/>
                </a:moveTo>
                <a:lnTo>
                  <a:pt x="192481" y="1524"/>
                </a:lnTo>
                <a:lnTo>
                  <a:pt x="187980" y="9118"/>
                </a:lnTo>
                <a:lnTo>
                  <a:pt x="166077" y="49498"/>
                </a:lnTo>
                <a:lnTo>
                  <a:pt x="147802" y="86741"/>
                </a:lnTo>
                <a:lnTo>
                  <a:pt x="136538" y="129936"/>
                </a:lnTo>
                <a:lnTo>
                  <a:pt x="136245" y="137413"/>
                </a:lnTo>
                <a:lnTo>
                  <a:pt x="136426" y="144317"/>
                </a:lnTo>
                <a:lnTo>
                  <a:pt x="158064" y="189484"/>
                </a:lnTo>
                <a:lnTo>
                  <a:pt x="197510" y="201422"/>
                </a:lnTo>
                <a:lnTo>
                  <a:pt x="204296" y="201136"/>
                </a:lnTo>
                <a:lnTo>
                  <a:pt x="242315" y="183515"/>
                </a:lnTo>
                <a:lnTo>
                  <a:pt x="252488" y="168021"/>
                </a:lnTo>
                <a:lnTo>
                  <a:pt x="197510" y="168021"/>
                </a:lnTo>
                <a:lnTo>
                  <a:pt x="192684" y="167894"/>
                </a:lnTo>
                <a:lnTo>
                  <a:pt x="188620" y="164973"/>
                </a:lnTo>
                <a:lnTo>
                  <a:pt x="185305" y="159131"/>
                </a:lnTo>
                <a:lnTo>
                  <a:pt x="182003" y="153416"/>
                </a:lnTo>
                <a:lnTo>
                  <a:pt x="180276" y="145669"/>
                </a:lnTo>
                <a:lnTo>
                  <a:pt x="180157" y="137413"/>
                </a:lnTo>
                <a:lnTo>
                  <a:pt x="180276" y="126237"/>
                </a:lnTo>
                <a:lnTo>
                  <a:pt x="182003" y="118618"/>
                </a:lnTo>
                <a:lnTo>
                  <a:pt x="188620" y="107187"/>
                </a:lnTo>
                <a:lnTo>
                  <a:pt x="192684" y="104394"/>
                </a:lnTo>
                <a:lnTo>
                  <a:pt x="197510" y="104267"/>
                </a:lnTo>
                <a:lnTo>
                  <a:pt x="252547" y="104267"/>
                </a:lnTo>
                <a:lnTo>
                  <a:pt x="251409" y="101647"/>
                </a:lnTo>
                <a:lnTo>
                  <a:pt x="219077" y="75906"/>
                </a:lnTo>
                <a:lnTo>
                  <a:pt x="211999" y="74549"/>
                </a:lnTo>
                <a:lnTo>
                  <a:pt x="198196" y="74549"/>
                </a:lnTo>
                <a:lnTo>
                  <a:pt x="202482" y="65333"/>
                </a:lnTo>
                <a:lnTo>
                  <a:pt x="222834" y="27134"/>
                </a:lnTo>
                <a:lnTo>
                  <a:pt x="233579" y="9505"/>
                </a:lnTo>
                <a:lnTo>
                  <a:pt x="238887" y="1524"/>
                </a:lnTo>
                <a:close/>
              </a:path>
              <a:path w="259715" h="201929">
                <a:moveTo>
                  <a:pt x="252547" y="104267"/>
                </a:moveTo>
                <a:lnTo>
                  <a:pt x="197510" y="104267"/>
                </a:lnTo>
                <a:lnTo>
                  <a:pt x="202222" y="104394"/>
                </a:lnTo>
                <a:lnTo>
                  <a:pt x="206222" y="107315"/>
                </a:lnTo>
                <a:lnTo>
                  <a:pt x="212801" y="118745"/>
                </a:lnTo>
                <a:lnTo>
                  <a:pt x="214515" y="126365"/>
                </a:lnTo>
                <a:lnTo>
                  <a:pt x="214635" y="137413"/>
                </a:lnTo>
                <a:lnTo>
                  <a:pt x="214515" y="145669"/>
                </a:lnTo>
                <a:lnTo>
                  <a:pt x="212801" y="153416"/>
                </a:lnTo>
                <a:lnTo>
                  <a:pt x="209511" y="159131"/>
                </a:lnTo>
                <a:lnTo>
                  <a:pt x="206222" y="164973"/>
                </a:lnTo>
                <a:lnTo>
                  <a:pt x="202222" y="167894"/>
                </a:lnTo>
                <a:lnTo>
                  <a:pt x="197510" y="168021"/>
                </a:lnTo>
                <a:lnTo>
                  <a:pt x="252488" y="168021"/>
                </a:lnTo>
                <a:lnTo>
                  <a:pt x="254974" y="162750"/>
                </a:lnTo>
                <a:lnTo>
                  <a:pt x="258153" y="149939"/>
                </a:lnTo>
                <a:lnTo>
                  <a:pt x="259232" y="135509"/>
                </a:lnTo>
                <a:lnTo>
                  <a:pt x="258371" y="122936"/>
                </a:lnTo>
                <a:lnTo>
                  <a:pt x="255774" y="111696"/>
                </a:lnTo>
                <a:lnTo>
                  <a:pt x="252547" y="104267"/>
                </a:lnTo>
                <a:close/>
              </a:path>
              <a:path w="259715" h="201929">
                <a:moveTo>
                  <a:pt x="206946" y="73660"/>
                </a:moveTo>
                <a:lnTo>
                  <a:pt x="203708" y="73660"/>
                </a:lnTo>
                <a:lnTo>
                  <a:pt x="201917" y="73787"/>
                </a:lnTo>
                <a:lnTo>
                  <a:pt x="200075" y="74041"/>
                </a:lnTo>
                <a:lnTo>
                  <a:pt x="198196" y="74549"/>
                </a:lnTo>
                <a:lnTo>
                  <a:pt x="211999" y="74549"/>
                </a:lnTo>
                <a:lnTo>
                  <a:pt x="208025" y="73787"/>
                </a:lnTo>
                <a:lnTo>
                  <a:pt x="206946" y="73660"/>
                </a:lnTo>
                <a:close/>
              </a:path>
              <a:path w="259715" h="201929">
                <a:moveTo>
                  <a:pt x="117033" y="35051"/>
                </a:moveTo>
                <a:lnTo>
                  <a:pt x="56032" y="35051"/>
                </a:lnTo>
                <a:lnTo>
                  <a:pt x="60807" y="35179"/>
                </a:lnTo>
                <a:lnTo>
                  <a:pt x="65163" y="35179"/>
                </a:lnTo>
                <a:lnTo>
                  <a:pt x="68846" y="37084"/>
                </a:lnTo>
                <a:lnTo>
                  <a:pt x="71869" y="41021"/>
                </a:lnTo>
                <a:lnTo>
                  <a:pt x="74879" y="44831"/>
                </a:lnTo>
                <a:lnTo>
                  <a:pt x="76453" y="50419"/>
                </a:lnTo>
                <a:lnTo>
                  <a:pt x="25831" y="133985"/>
                </a:lnTo>
                <a:lnTo>
                  <a:pt x="18888" y="142934"/>
                </a:lnTo>
                <a:lnTo>
                  <a:pt x="1171" y="179736"/>
                </a:lnTo>
                <a:lnTo>
                  <a:pt x="0" y="200025"/>
                </a:lnTo>
                <a:lnTo>
                  <a:pt x="112814" y="200025"/>
                </a:lnTo>
                <a:lnTo>
                  <a:pt x="116128" y="199009"/>
                </a:lnTo>
                <a:lnTo>
                  <a:pt x="118325" y="196976"/>
                </a:lnTo>
                <a:lnTo>
                  <a:pt x="120522" y="194818"/>
                </a:lnTo>
                <a:lnTo>
                  <a:pt x="121615" y="191643"/>
                </a:lnTo>
                <a:lnTo>
                  <a:pt x="121615" y="165988"/>
                </a:lnTo>
                <a:lnTo>
                  <a:pt x="50291" y="165988"/>
                </a:lnTo>
                <a:lnTo>
                  <a:pt x="104622" y="98425"/>
                </a:lnTo>
                <a:lnTo>
                  <a:pt x="120929" y="58038"/>
                </a:lnTo>
                <a:lnTo>
                  <a:pt x="119893" y="45541"/>
                </a:lnTo>
                <a:lnTo>
                  <a:pt x="117033" y="35051"/>
                </a:lnTo>
                <a:close/>
              </a:path>
              <a:path w="259715" h="201929">
                <a:moveTo>
                  <a:pt x="69850" y="0"/>
                </a:moveTo>
                <a:lnTo>
                  <a:pt x="60578" y="0"/>
                </a:lnTo>
                <a:lnTo>
                  <a:pt x="46684" y="1067"/>
                </a:lnTo>
                <a:lnTo>
                  <a:pt x="8765" y="27682"/>
                </a:lnTo>
                <a:lnTo>
                  <a:pt x="0" y="65150"/>
                </a:lnTo>
                <a:lnTo>
                  <a:pt x="44577" y="65150"/>
                </a:lnTo>
                <a:lnTo>
                  <a:pt x="44665" y="54610"/>
                </a:lnTo>
                <a:lnTo>
                  <a:pt x="46202" y="46990"/>
                </a:lnTo>
                <a:lnTo>
                  <a:pt x="49174" y="42291"/>
                </a:lnTo>
                <a:lnTo>
                  <a:pt x="52158" y="37465"/>
                </a:lnTo>
                <a:lnTo>
                  <a:pt x="56032" y="35051"/>
                </a:lnTo>
                <a:lnTo>
                  <a:pt x="117033" y="35051"/>
                </a:lnTo>
                <a:lnTo>
                  <a:pt x="116843" y="34353"/>
                </a:lnTo>
                <a:lnTo>
                  <a:pt x="78168" y="1270"/>
                </a:lnTo>
                <a:lnTo>
                  <a:pt x="698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10488" y="54798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89303" y="5369940"/>
            <a:ext cx="817244" cy="223520"/>
          </a:xfrm>
          <a:custGeom>
            <a:avLst/>
            <a:gdLst/>
            <a:ahLst/>
            <a:cxnLst/>
            <a:rect l="l" t="t" r="r" b="b"/>
            <a:pathLst>
              <a:path w="817244" h="223520">
                <a:moveTo>
                  <a:pt x="159131" y="138049"/>
                </a:moveTo>
                <a:lnTo>
                  <a:pt x="58546" y="138049"/>
                </a:lnTo>
                <a:lnTo>
                  <a:pt x="50732" y="138568"/>
                </a:lnTo>
                <a:lnTo>
                  <a:pt x="20574" y="169672"/>
                </a:lnTo>
                <a:lnTo>
                  <a:pt x="20574" y="190881"/>
                </a:lnTo>
                <a:lnTo>
                  <a:pt x="50857" y="222359"/>
                </a:lnTo>
                <a:lnTo>
                  <a:pt x="58546" y="222885"/>
                </a:lnTo>
                <a:lnTo>
                  <a:pt x="159131" y="222885"/>
                </a:lnTo>
                <a:lnTo>
                  <a:pt x="194230" y="204501"/>
                </a:lnTo>
                <a:lnTo>
                  <a:pt x="197104" y="190881"/>
                </a:lnTo>
                <a:lnTo>
                  <a:pt x="197104" y="187706"/>
                </a:lnTo>
                <a:lnTo>
                  <a:pt x="74549" y="187706"/>
                </a:lnTo>
                <a:lnTo>
                  <a:pt x="71374" y="186944"/>
                </a:lnTo>
                <a:lnTo>
                  <a:pt x="69723" y="185674"/>
                </a:lnTo>
                <a:lnTo>
                  <a:pt x="67945" y="184404"/>
                </a:lnTo>
                <a:lnTo>
                  <a:pt x="67183" y="182625"/>
                </a:lnTo>
                <a:lnTo>
                  <a:pt x="67183" y="177419"/>
                </a:lnTo>
                <a:lnTo>
                  <a:pt x="67945" y="175513"/>
                </a:lnTo>
                <a:lnTo>
                  <a:pt x="69723" y="174244"/>
                </a:lnTo>
                <a:lnTo>
                  <a:pt x="71374" y="172847"/>
                </a:lnTo>
                <a:lnTo>
                  <a:pt x="74549" y="172212"/>
                </a:lnTo>
                <a:lnTo>
                  <a:pt x="79121" y="172085"/>
                </a:lnTo>
                <a:lnTo>
                  <a:pt x="197104" y="172085"/>
                </a:lnTo>
                <a:lnTo>
                  <a:pt x="197104" y="169672"/>
                </a:lnTo>
                <a:lnTo>
                  <a:pt x="167038" y="138568"/>
                </a:lnTo>
                <a:lnTo>
                  <a:pt x="159131" y="138049"/>
                </a:lnTo>
                <a:close/>
              </a:path>
              <a:path w="817244" h="223520">
                <a:moveTo>
                  <a:pt x="197104" y="172085"/>
                </a:moveTo>
                <a:lnTo>
                  <a:pt x="139065" y="172085"/>
                </a:lnTo>
                <a:lnTo>
                  <a:pt x="143764" y="172212"/>
                </a:lnTo>
                <a:lnTo>
                  <a:pt x="146939" y="172847"/>
                </a:lnTo>
                <a:lnTo>
                  <a:pt x="149859" y="175513"/>
                </a:lnTo>
                <a:lnTo>
                  <a:pt x="150622" y="177419"/>
                </a:lnTo>
                <a:lnTo>
                  <a:pt x="150622" y="182625"/>
                </a:lnTo>
                <a:lnTo>
                  <a:pt x="149859" y="184404"/>
                </a:lnTo>
                <a:lnTo>
                  <a:pt x="148462" y="185674"/>
                </a:lnTo>
                <a:lnTo>
                  <a:pt x="146939" y="186944"/>
                </a:lnTo>
                <a:lnTo>
                  <a:pt x="143764" y="187706"/>
                </a:lnTo>
                <a:lnTo>
                  <a:pt x="197104" y="187706"/>
                </a:lnTo>
                <a:lnTo>
                  <a:pt x="197104" y="172085"/>
                </a:lnTo>
                <a:close/>
              </a:path>
              <a:path w="817244" h="223520">
                <a:moveTo>
                  <a:pt x="359028" y="132842"/>
                </a:moveTo>
                <a:lnTo>
                  <a:pt x="261747" y="132842"/>
                </a:lnTo>
                <a:lnTo>
                  <a:pt x="253912" y="133385"/>
                </a:lnTo>
                <a:lnTo>
                  <a:pt x="224605" y="158442"/>
                </a:lnTo>
                <a:lnTo>
                  <a:pt x="223774" y="165988"/>
                </a:lnTo>
                <a:lnTo>
                  <a:pt x="223774" y="190246"/>
                </a:lnTo>
                <a:lnTo>
                  <a:pt x="246792" y="221170"/>
                </a:lnTo>
                <a:lnTo>
                  <a:pt x="261747" y="223393"/>
                </a:lnTo>
                <a:lnTo>
                  <a:pt x="359028" y="223393"/>
                </a:lnTo>
                <a:lnTo>
                  <a:pt x="394128" y="204358"/>
                </a:lnTo>
                <a:lnTo>
                  <a:pt x="397002" y="190246"/>
                </a:lnTo>
                <a:lnTo>
                  <a:pt x="397002" y="186817"/>
                </a:lnTo>
                <a:lnTo>
                  <a:pt x="281813" y="186817"/>
                </a:lnTo>
                <a:lnTo>
                  <a:pt x="277241" y="186689"/>
                </a:lnTo>
                <a:lnTo>
                  <a:pt x="274193" y="185928"/>
                </a:lnTo>
                <a:lnTo>
                  <a:pt x="271018" y="183007"/>
                </a:lnTo>
                <a:lnTo>
                  <a:pt x="270256" y="180975"/>
                </a:lnTo>
                <a:lnTo>
                  <a:pt x="270383" y="178562"/>
                </a:lnTo>
                <a:lnTo>
                  <a:pt x="270383" y="176911"/>
                </a:lnTo>
                <a:lnTo>
                  <a:pt x="281813" y="168656"/>
                </a:lnTo>
                <a:lnTo>
                  <a:pt x="397002" y="168656"/>
                </a:lnTo>
                <a:lnTo>
                  <a:pt x="397002" y="165988"/>
                </a:lnTo>
                <a:lnTo>
                  <a:pt x="374189" y="135001"/>
                </a:lnTo>
                <a:lnTo>
                  <a:pt x="367008" y="133385"/>
                </a:lnTo>
                <a:lnTo>
                  <a:pt x="359028" y="132842"/>
                </a:lnTo>
                <a:close/>
              </a:path>
              <a:path w="817244" h="223520">
                <a:moveTo>
                  <a:pt x="397002" y="168656"/>
                </a:moveTo>
                <a:lnTo>
                  <a:pt x="338963" y="168656"/>
                </a:lnTo>
                <a:lnTo>
                  <a:pt x="343789" y="168783"/>
                </a:lnTo>
                <a:lnTo>
                  <a:pt x="346837" y="169545"/>
                </a:lnTo>
                <a:lnTo>
                  <a:pt x="348360" y="171069"/>
                </a:lnTo>
                <a:lnTo>
                  <a:pt x="349884" y="172466"/>
                </a:lnTo>
                <a:lnTo>
                  <a:pt x="350520" y="174498"/>
                </a:lnTo>
                <a:lnTo>
                  <a:pt x="350520" y="180975"/>
                </a:lnTo>
                <a:lnTo>
                  <a:pt x="349884" y="183007"/>
                </a:lnTo>
                <a:lnTo>
                  <a:pt x="348360" y="184404"/>
                </a:lnTo>
                <a:lnTo>
                  <a:pt x="346837" y="185928"/>
                </a:lnTo>
                <a:lnTo>
                  <a:pt x="343789" y="186689"/>
                </a:lnTo>
                <a:lnTo>
                  <a:pt x="338963" y="186817"/>
                </a:lnTo>
                <a:lnTo>
                  <a:pt x="397002" y="186817"/>
                </a:lnTo>
                <a:lnTo>
                  <a:pt x="397002" y="168656"/>
                </a:lnTo>
                <a:close/>
              </a:path>
              <a:path w="817244" h="223520">
                <a:moveTo>
                  <a:pt x="475869" y="153797"/>
                </a:moveTo>
                <a:lnTo>
                  <a:pt x="429133" y="153797"/>
                </a:lnTo>
                <a:lnTo>
                  <a:pt x="429259" y="212598"/>
                </a:lnTo>
                <a:lnTo>
                  <a:pt x="430529" y="216154"/>
                </a:lnTo>
                <a:lnTo>
                  <a:pt x="433197" y="218694"/>
                </a:lnTo>
                <a:lnTo>
                  <a:pt x="435864" y="221107"/>
                </a:lnTo>
                <a:lnTo>
                  <a:pt x="439547" y="222376"/>
                </a:lnTo>
                <a:lnTo>
                  <a:pt x="592328" y="222376"/>
                </a:lnTo>
                <a:lnTo>
                  <a:pt x="596010" y="221107"/>
                </a:lnTo>
                <a:lnTo>
                  <a:pt x="598804" y="218694"/>
                </a:lnTo>
                <a:lnTo>
                  <a:pt x="601472" y="216154"/>
                </a:lnTo>
                <a:lnTo>
                  <a:pt x="602869" y="212598"/>
                </a:lnTo>
                <a:lnTo>
                  <a:pt x="602869" y="186944"/>
                </a:lnTo>
                <a:lnTo>
                  <a:pt x="475869" y="186944"/>
                </a:lnTo>
                <a:lnTo>
                  <a:pt x="475869" y="153797"/>
                </a:lnTo>
                <a:close/>
              </a:path>
              <a:path w="817244" h="223520">
                <a:moveTo>
                  <a:pt x="546481" y="143383"/>
                </a:moveTo>
                <a:lnTo>
                  <a:pt x="499998" y="143383"/>
                </a:lnTo>
                <a:lnTo>
                  <a:pt x="499998" y="178562"/>
                </a:lnTo>
                <a:lnTo>
                  <a:pt x="541909" y="178562"/>
                </a:lnTo>
                <a:lnTo>
                  <a:pt x="546481" y="174625"/>
                </a:lnTo>
                <a:lnTo>
                  <a:pt x="546481" y="143383"/>
                </a:lnTo>
                <a:close/>
              </a:path>
              <a:path w="817244" h="223520">
                <a:moveTo>
                  <a:pt x="614298" y="108585"/>
                </a:moveTo>
                <a:lnTo>
                  <a:pt x="418210" y="108585"/>
                </a:lnTo>
                <a:lnTo>
                  <a:pt x="418210" y="134238"/>
                </a:lnTo>
                <a:lnTo>
                  <a:pt x="419353" y="137795"/>
                </a:lnTo>
                <a:lnTo>
                  <a:pt x="424307" y="142239"/>
                </a:lnTo>
                <a:lnTo>
                  <a:pt x="427990" y="143383"/>
                </a:lnTo>
                <a:lnTo>
                  <a:pt x="604647" y="143383"/>
                </a:lnTo>
                <a:lnTo>
                  <a:pt x="608329" y="142239"/>
                </a:lnTo>
                <a:lnTo>
                  <a:pt x="610743" y="140081"/>
                </a:lnTo>
                <a:lnTo>
                  <a:pt x="613156" y="137795"/>
                </a:lnTo>
                <a:lnTo>
                  <a:pt x="614298" y="134238"/>
                </a:lnTo>
                <a:lnTo>
                  <a:pt x="614298" y="108585"/>
                </a:lnTo>
                <a:close/>
              </a:path>
              <a:path w="817244" h="223520">
                <a:moveTo>
                  <a:pt x="69468" y="53721"/>
                </a:moveTo>
                <a:lnTo>
                  <a:pt x="32512" y="53721"/>
                </a:lnTo>
                <a:lnTo>
                  <a:pt x="23368" y="53848"/>
                </a:lnTo>
                <a:lnTo>
                  <a:pt x="16129" y="56387"/>
                </a:lnTo>
                <a:lnTo>
                  <a:pt x="5334" y="66675"/>
                </a:lnTo>
                <a:lnTo>
                  <a:pt x="2667" y="73660"/>
                </a:lnTo>
                <a:lnTo>
                  <a:pt x="2540" y="82550"/>
                </a:lnTo>
                <a:lnTo>
                  <a:pt x="2540" y="104901"/>
                </a:lnTo>
                <a:lnTo>
                  <a:pt x="32512" y="133731"/>
                </a:lnTo>
                <a:lnTo>
                  <a:pt x="69468" y="133731"/>
                </a:lnTo>
                <a:lnTo>
                  <a:pt x="99440" y="98298"/>
                </a:lnTo>
                <a:lnTo>
                  <a:pt x="47498" y="98298"/>
                </a:lnTo>
                <a:lnTo>
                  <a:pt x="45720" y="97917"/>
                </a:lnTo>
                <a:lnTo>
                  <a:pt x="44704" y="97155"/>
                </a:lnTo>
                <a:lnTo>
                  <a:pt x="43815" y="96393"/>
                </a:lnTo>
                <a:lnTo>
                  <a:pt x="43434" y="95250"/>
                </a:lnTo>
                <a:lnTo>
                  <a:pt x="43434" y="92075"/>
                </a:lnTo>
                <a:lnTo>
                  <a:pt x="43815" y="90805"/>
                </a:lnTo>
                <a:lnTo>
                  <a:pt x="44704" y="90170"/>
                </a:lnTo>
                <a:lnTo>
                  <a:pt x="45720" y="89408"/>
                </a:lnTo>
                <a:lnTo>
                  <a:pt x="47498" y="89154"/>
                </a:lnTo>
                <a:lnTo>
                  <a:pt x="99440" y="89154"/>
                </a:lnTo>
                <a:lnTo>
                  <a:pt x="99314" y="73660"/>
                </a:lnTo>
                <a:lnTo>
                  <a:pt x="96647" y="66675"/>
                </a:lnTo>
                <a:lnTo>
                  <a:pt x="91312" y="61468"/>
                </a:lnTo>
                <a:lnTo>
                  <a:pt x="85979" y="56387"/>
                </a:lnTo>
                <a:lnTo>
                  <a:pt x="78612" y="53848"/>
                </a:lnTo>
                <a:lnTo>
                  <a:pt x="69468" y="53721"/>
                </a:lnTo>
                <a:close/>
              </a:path>
              <a:path w="817244" h="223520">
                <a:moveTo>
                  <a:pt x="99440" y="89154"/>
                </a:moveTo>
                <a:lnTo>
                  <a:pt x="53975" y="89154"/>
                </a:lnTo>
                <a:lnTo>
                  <a:pt x="55880" y="89408"/>
                </a:lnTo>
                <a:lnTo>
                  <a:pt x="56768" y="90170"/>
                </a:lnTo>
                <a:lnTo>
                  <a:pt x="57784" y="90805"/>
                </a:lnTo>
                <a:lnTo>
                  <a:pt x="58165" y="92075"/>
                </a:lnTo>
                <a:lnTo>
                  <a:pt x="58165" y="95250"/>
                </a:lnTo>
                <a:lnTo>
                  <a:pt x="57784" y="96393"/>
                </a:lnTo>
                <a:lnTo>
                  <a:pt x="56768" y="97155"/>
                </a:lnTo>
                <a:lnTo>
                  <a:pt x="55880" y="97917"/>
                </a:lnTo>
                <a:lnTo>
                  <a:pt x="53975" y="98298"/>
                </a:lnTo>
                <a:lnTo>
                  <a:pt x="99440" y="98298"/>
                </a:lnTo>
                <a:lnTo>
                  <a:pt x="99440" y="89154"/>
                </a:lnTo>
                <a:close/>
              </a:path>
              <a:path w="817244" h="223520">
                <a:moveTo>
                  <a:pt x="602869" y="12064"/>
                </a:moveTo>
                <a:lnTo>
                  <a:pt x="429387" y="12064"/>
                </a:lnTo>
                <a:lnTo>
                  <a:pt x="429387" y="91312"/>
                </a:lnTo>
                <a:lnTo>
                  <a:pt x="430529" y="94487"/>
                </a:lnTo>
                <a:lnTo>
                  <a:pt x="432689" y="96520"/>
                </a:lnTo>
                <a:lnTo>
                  <a:pt x="434847" y="98425"/>
                </a:lnTo>
                <a:lnTo>
                  <a:pt x="438277" y="99441"/>
                </a:lnTo>
                <a:lnTo>
                  <a:pt x="594106" y="99441"/>
                </a:lnTo>
                <a:lnTo>
                  <a:pt x="597408" y="98425"/>
                </a:lnTo>
                <a:lnTo>
                  <a:pt x="599694" y="96520"/>
                </a:lnTo>
                <a:lnTo>
                  <a:pt x="601853" y="94487"/>
                </a:lnTo>
                <a:lnTo>
                  <a:pt x="602869" y="91312"/>
                </a:lnTo>
                <a:lnTo>
                  <a:pt x="602869" y="64516"/>
                </a:lnTo>
                <a:lnTo>
                  <a:pt x="475615" y="64516"/>
                </a:lnTo>
                <a:lnTo>
                  <a:pt x="475615" y="47371"/>
                </a:lnTo>
                <a:lnTo>
                  <a:pt x="602869" y="47371"/>
                </a:lnTo>
                <a:lnTo>
                  <a:pt x="602869" y="12064"/>
                </a:lnTo>
                <a:close/>
              </a:path>
              <a:path w="817244" h="223520">
                <a:moveTo>
                  <a:pt x="602869" y="47371"/>
                </a:moveTo>
                <a:lnTo>
                  <a:pt x="556768" y="47371"/>
                </a:lnTo>
                <a:lnTo>
                  <a:pt x="556768" y="64516"/>
                </a:lnTo>
                <a:lnTo>
                  <a:pt x="602869" y="64516"/>
                </a:lnTo>
                <a:lnTo>
                  <a:pt x="602869" y="47371"/>
                </a:lnTo>
                <a:close/>
              </a:path>
              <a:path w="817244" h="223520">
                <a:moveTo>
                  <a:pt x="768858" y="12319"/>
                </a:moveTo>
                <a:lnTo>
                  <a:pt x="727202" y="12319"/>
                </a:lnTo>
                <a:lnTo>
                  <a:pt x="727202" y="82931"/>
                </a:lnTo>
                <a:lnTo>
                  <a:pt x="704088" y="82931"/>
                </a:lnTo>
                <a:lnTo>
                  <a:pt x="704215" y="112013"/>
                </a:lnTo>
                <a:lnTo>
                  <a:pt x="705358" y="115062"/>
                </a:lnTo>
                <a:lnTo>
                  <a:pt x="710184" y="119634"/>
                </a:lnTo>
                <a:lnTo>
                  <a:pt x="713359" y="120904"/>
                </a:lnTo>
                <a:lnTo>
                  <a:pt x="727202" y="120904"/>
                </a:lnTo>
                <a:lnTo>
                  <a:pt x="727202" y="222250"/>
                </a:lnTo>
                <a:lnTo>
                  <a:pt x="744982" y="222250"/>
                </a:lnTo>
                <a:lnTo>
                  <a:pt x="752347" y="222123"/>
                </a:lnTo>
                <a:lnTo>
                  <a:pt x="758063" y="219963"/>
                </a:lnTo>
                <a:lnTo>
                  <a:pt x="766572" y="211709"/>
                </a:lnTo>
                <a:lnTo>
                  <a:pt x="768731" y="206248"/>
                </a:lnTo>
                <a:lnTo>
                  <a:pt x="768858" y="12319"/>
                </a:lnTo>
                <a:close/>
              </a:path>
              <a:path w="817244" h="223520">
                <a:moveTo>
                  <a:pt x="697484" y="48513"/>
                </a:moveTo>
                <a:lnTo>
                  <a:pt x="654939" y="48513"/>
                </a:lnTo>
                <a:lnTo>
                  <a:pt x="654815" y="120904"/>
                </a:lnTo>
                <a:lnTo>
                  <a:pt x="654343" y="133088"/>
                </a:lnTo>
                <a:lnTo>
                  <a:pt x="642112" y="170687"/>
                </a:lnTo>
                <a:lnTo>
                  <a:pt x="623697" y="183134"/>
                </a:lnTo>
                <a:lnTo>
                  <a:pt x="623697" y="221487"/>
                </a:lnTo>
                <a:lnTo>
                  <a:pt x="661971" y="204668"/>
                </a:lnTo>
                <a:lnTo>
                  <a:pt x="676402" y="186309"/>
                </a:lnTo>
                <a:lnTo>
                  <a:pt x="721487" y="186309"/>
                </a:lnTo>
                <a:lnTo>
                  <a:pt x="721487" y="181483"/>
                </a:lnTo>
                <a:lnTo>
                  <a:pt x="716412" y="178530"/>
                </a:lnTo>
                <a:lnTo>
                  <a:pt x="711850" y="174244"/>
                </a:lnTo>
                <a:lnTo>
                  <a:pt x="697982" y="131256"/>
                </a:lnTo>
                <a:lnTo>
                  <a:pt x="697600" y="120904"/>
                </a:lnTo>
                <a:lnTo>
                  <a:pt x="697484" y="48513"/>
                </a:lnTo>
                <a:close/>
              </a:path>
              <a:path w="817244" h="223520">
                <a:moveTo>
                  <a:pt x="721487" y="186309"/>
                </a:moveTo>
                <a:lnTo>
                  <a:pt x="676402" y="186309"/>
                </a:lnTo>
                <a:lnTo>
                  <a:pt x="679328" y="192188"/>
                </a:lnTo>
                <a:lnTo>
                  <a:pt x="708025" y="216662"/>
                </a:lnTo>
                <a:lnTo>
                  <a:pt x="712470" y="218821"/>
                </a:lnTo>
                <a:lnTo>
                  <a:pt x="717041" y="220218"/>
                </a:lnTo>
                <a:lnTo>
                  <a:pt x="721487" y="221107"/>
                </a:lnTo>
                <a:lnTo>
                  <a:pt x="721487" y="186309"/>
                </a:lnTo>
                <a:close/>
              </a:path>
              <a:path w="817244" h="223520">
                <a:moveTo>
                  <a:pt x="720597" y="12826"/>
                </a:moveTo>
                <a:lnTo>
                  <a:pt x="628269" y="12826"/>
                </a:lnTo>
                <a:lnTo>
                  <a:pt x="628269" y="40259"/>
                </a:lnTo>
                <a:lnTo>
                  <a:pt x="629285" y="43561"/>
                </a:lnTo>
                <a:lnTo>
                  <a:pt x="633729" y="47498"/>
                </a:lnTo>
                <a:lnTo>
                  <a:pt x="637032" y="48513"/>
                </a:lnTo>
                <a:lnTo>
                  <a:pt x="711708" y="48513"/>
                </a:lnTo>
                <a:lnTo>
                  <a:pt x="715137" y="47498"/>
                </a:lnTo>
                <a:lnTo>
                  <a:pt x="717296" y="45466"/>
                </a:lnTo>
                <a:lnTo>
                  <a:pt x="719454" y="43561"/>
                </a:lnTo>
                <a:lnTo>
                  <a:pt x="720597" y="40259"/>
                </a:lnTo>
                <a:lnTo>
                  <a:pt x="720597" y="12826"/>
                </a:lnTo>
                <a:close/>
              </a:path>
              <a:path w="817244" h="223520">
                <a:moveTo>
                  <a:pt x="817245" y="12319"/>
                </a:moveTo>
                <a:lnTo>
                  <a:pt x="774954" y="12319"/>
                </a:lnTo>
                <a:lnTo>
                  <a:pt x="774954" y="222250"/>
                </a:lnTo>
                <a:lnTo>
                  <a:pt x="798322" y="222250"/>
                </a:lnTo>
                <a:lnTo>
                  <a:pt x="804672" y="219456"/>
                </a:lnTo>
                <a:lnTo>
                  <a:pt x="814704" y="208661"/>
                </a:lnTo>
                <a:lnTo>
                  <a:pt x="817245" y="202564"/>
                </a:lnTo>
                <a:lnTo>
                  <a:pt x="817245" y="12319"/>
                </a:lnTo>
                <a:close/>
              </a:path>
              <a:path w="817244" h="223520">
                <a:moveTo>
                  <a:pt x="299847" y="12064"/>
                </a:moveTo>
                <a:lnTo>
                  <a:pt x="252603" y="12064"/>
                </a:lnTo>
                <a:lnTo>
                  <a:pt x="252603" y="29463"/>
                </a:lnTo>
                <a:lnTo>
                  <a:pt x="251741" y="44705"/>
                </a:lnTo>
                <a:lnTo>
                  <a:pt x="235584" y="80137"/>
                </a:lnTo>
                <a:lnTo>
                  <a:pt x="212725" y="90550"/>
                </a:lnTo>
                <a:lnTo>
                  <a:pt x="212725" y="128016"/>
                </a:lnTo>
                <a:lnTo>
                  <a:pt x="256032" y="115950"/>
                </a:lnTo>
                <a:lnTo>
                  <a:pt x="276606" y="96900"/>
                </a:lnTo>
                <a:lnTo>
                  <a:pt x="338454" y="96900"/>
                </a:lnTo>
                <a:lnTo>
                  <a:pt x="338454" y="90550"/>
                </a:lnTo>
                <a:lnTo>
                  <a:pt x="333629" y="89916"/>
                </a:lnTo>
                <a:lnTo>
                  <a:pt x="328930" y="88392"/>
                </a:lnTo>
                <a:lnTo>
                  <a:pt x="302815" y="57483"/>
                </a:lnTo>
                <a:lnTo>
                  <a:pt x="299847" y="29463"/>
                </a:lnTo>
                <a:lnTo>
                  <a:pt x="299847" y="12064"/>
                </a:lnTo>
                <a:close/>
              </a:path>
              <a:path w="817244" h="223520">
                <a:moveTo>
                  <a:pt x="338454" y="96900"/>
                </a:moveTo>
                <a:lnTo>
                  <a:pt x="276606" y="96900"/>
                </a:lnTo>
                <a:lnTo>
                  <a:pt x="280652" y="103191"/>
                </a:lnTo>
                <a:lnTo>
                  <a:pt x="315087" y="124079"/>
                </a:lnTo>
                <a:lnTo>
                  <a:pt x="338454" y="128016"/>
                </a:lnTo>
                <a:lnTo>
                  <a:pt x="338454" y="96900"/>
                </a:lnTo>
                <a:close/>
              </a:path>
              <a:path w="817244" h="223520">
                <a:moveTo>
                  <a:pt x="394462" y="12319"/>
                </a:moveTo>
                <a:lnTo>
                  <a:pt x="348107" y="12319"/>
                </a:lnTo>
                <a:lnTo>
                  <a:pt x="348107" y="38354"/>
                </a:lnTo>
                <a:lnTo>
                  <a:pt x="318389" y="38354"/>
                </a:lnTo>
                <a:lnTo>
                  <a:pt x="318516" y="64643"/>
                </a:lnTo>
                <a:lnTo>
                  <a:pt x="319659" y="67691"/>
                </a:lnTo>
                <a:lnTo>
                  <a:pt x="322072" y="69976"/>
                </a:lnTo>
                <a:lnTo>
                  <a:pt x="324484" y="72389"/>
                </a:lnTo>
                <a:lnTo>
                  <a:pt x="327533" y="73533"/>
                </a:lnTo>
                <a:lnTo>
                  <a:pt x="331470" y="73660"/>
                </a:lnTo>
                <a:lnTo>
                  <a:pt x="348107" y="73660"/>
                </a:lnTo>
                <a:lnTo>
                  <a:pt x="348107" y="127762"/>
                </a:lnTo>
                <a:lnTo>
                  <a:pt x="382397" y="127762"/>
                </a:lnTo>
                <a:lnTo>
                  <a:pt x="386588" y="126237"/>
                </a:lnTo>
                <a:lnTo>
                  <a:pt x="389763" y="123571"/>
                </a:lnTo>
                <a:lnTo>
                  <a:pt x="392810" y="120776"/>
                </a:lnTo>
                <a:lnTo>
                  <a:pt x="394462" y="116967"/>
                </a:lnTo>
                <a:lnTo>
                  <a:pt x="394462" y="12319"/>
                </a:lnTo>
                <a:close/>
              </a:path>
              <a:path w="817244" h="223520">
                <a:moveTo>
                  <a:pt x="146050" y="12319"/>
                </a:moveTo>
                <a:lnTo>
                  <a:pt x="103759" y="12319"/>
                </a:lnTo>
                <a:lnTo>
                  <a:pt x="103759" y="133985"/>
                </a:lnTo>
                <a:lnTo>
                  <a:pt x="129667" y="133985"/>
                </a:lnTo>
                <a:lnTo>
                  <a:pt x="134874" y="133858"/>
                </a:lnTo>
                <a:lnTo>
                  <a:pt x="138811" y="132587"/>
                </a:lnTo>
                <a:lnTo>
                  <a:pt x="144653" y="127508"/>
                </a:lnTo>
                <a:lnTo>
                  <a:pt x="146050" y="124206"/>
                </a:lnTo>
                <a:lnTo>
                  <a:pt x="146050" y="88900"/>
                </a:lnTo>
                <a:lnTo>
                  <a:pt x="194564" y="88900"/>
                </a:lnTo>
                <a:lnTo>
                  <a:pt x="194564" y="50800"/>
                </a:lnTo>
                <a:lnTo>
                  <a:pt x="146050" y="50800"/>
                </a:lnTo>
                <a:lnTo>
                  <a:pt x="146050" y="12319"/>
                </a:lnTo>
                <a:close/>
              </a:path>
              <a:path w="817244" h="223520">
                <a:moveTo>
                  <a:pt x="194564" y="88900"/>
                </a:moveTo>
                <a:lnTo>
                  <a:pt x="152273" y="88900"/>
                </a:lnTo>
                <a:lnTo>
                  <a:pt x="152273" y="133985"/>
                </a:lnTo>
                <a:lnTo>
                  <a:pt x="177165" y="133985"/>
                </a:lnTo>
                <a:lnTo>
                  <a:pt x="181864" y="133858"/>
                </a:lnTo>
                <a:lnTo>
                  <a:pt x="185801" y="132334"/>
                </a:lnTo>
                <a:lnTo>
                  <a:pt x="192659" y="126746"/>
                </a:lnTo>
                <a:lnTo>
                  <a:pt x="194437" y="123189"/>
                </a:lnTo>
                <a:lnTo>
                  <a:pt x="194564" y="118872"/>
                </a:lnTo>
                <a:lnTo>
                  <a:pt x="194564" y="88900"/>
                </a:lnTo>
                <a:close/>
              </a:path>
              <a:path w="817244" h="223520">
                <a:moveTo>
                  <a:pt x="194564" y="12319"/>
                </a:moveTo>
                <a:lnTo>
                  <a:pt x="152273" y="12319"/>
                </a:lnTo>
                <a:lnTo>
                  <a:pt x="152273" y="50800"/>
                </a:lnTo>
                <a:lnTo>
                  <a:pt x="194564" y="50800"/>
                </a:lnTo>
                <a:lnTo>
                  <a:pt x="194564" y="12319"/>
                </a:lnTo>
                <a:close/>
              </a:path>
              <a:path w="817244" h="223520">
                <a:moveTo>
                  <a:pt x="100203" y="15112"/>
                </a:moveTo>
                <a:lnTo>
                  <a:pt x="0" y="15112"/>
                </a:lnTo>
                <a:lnTo>
                  <a:pt x="0" y="41401"/>
                </a:lnTo>
                <a:lnTo>
                  <a:pt x="1143" y="44704"/>
                </a:lnTo>
                <a:lnTo>
                  <a:pt x="3302" y="46609"/>
                </a:lnTo>
                <a:lnTo>
                  <a:pt x="5461" y="48641"/>
                </a:lnTo>
                <a:lnTo>
                  <a:pt x="8890" y="49657"/>
                </a:lnTo>
                <a:lnTo>
                  <a:pt x="91312" y="49657"/>
                </a:lnTo>
                <a:lnTo>
                  <a:pt x="94615" y="48641"/>
                </a:lnTo>
                <a:lnTo>
                  <a:pt x="99059" y="44704"/>
                </a:lnTo>
                <a:lnTo>
                  <a:pt x="100203" y="41401"/>
                </a:lnTo>
                <a:lnTo>
                  <a:pt x="100203" y="15112"/>
                </a:lnTo>
                <a:close/>
              </a:path>
              <a:path w="817244" h="223520">
                <a:moveTo>
                  <a:pt x="70612" y="0"/>
                </a:moveTo>
                <a:lnTo>
                  <a:pt x="28829" y="0"/>
                </a:lnTo>
                <a:lnTo>
                  <a:pt x="28829" y="15112"/>
                </a:lnTo>
                <a:lnTo>
                  <a:pt x="70612" y="15112"/>
                </a:lnTo>
                <a:lnTo>
                  <a:pt x="706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25217" y="5385053"/>
            <a:ext cx="121665" cy="200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3054" y="58140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2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40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5"/>
                </a:lnTo>
                <a:lnTo>
                  <a:pt x="9715" y="131317"/>
                </a:lnTo>
                <a:lnTo>
                  <a:pt x="14630" y="131190"/>
                </a:lnTo>
                <a:lnTo>
                  <a:pt x="186829" y="131190"/>
                </a:lnTo>
                <a:lnTo>
                  <a:pt x="190080" y="130175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29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29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4"/>
                </a:lnTo>
                <a:lnTo>
                  <a:pt x="16687" y="86360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60"/>
                </a:lnTo>
                <a:lnTo>
                  <a:pt x="181419" y="84454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197" y="102997"/>
                </a:lnTo>
                <a:lnTo>
                  <a:pt x="291973" y="107568"/>
                </a:lnTo>
                <a:lnTo>
                  <a:pt x="295084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9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8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755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08" y="36449"/>
                </a:lnTo>
                <a:lnTo>
                  <a:pt x="223265" y="36322"/>
                </a:lnTo>
                <a:lnTo>
                  <a:pt x="293974" y="36322"/>
                </a:lnTo>
                <a:lnTo>
                  <a:pt x="296875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61" y="28193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4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4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87171" y="5817108"/>
            <a:ext cx="260985" cy="200025"/>
          </a:xfrm>
          <a:custGeom>
            <a:avLst/>
            <a:gdLst/>
            <a:ahLst/>
            <a:cxnLst/>
            <a:rect l="l" t="t" r="r" b="b"/>
            <a:pathLst>
              <a:path w="260984" h="200025">
                <a:moveTo>
                  <a:pt x="260246" y="35559"/>
                </a:moveTo>
                <a:lnTo>
                  <a:pt x="217398" y="35559"/>
                </a:lnTo>
                <a:lnTo>
                  <a:pt x="208521" y="54824"/>
                </a:lnTo>
                <a:lnTo>
                  <a:pt x="191629" y="94067"/>
                </a:lnTo>
                <a:lnTo>
                  <a:pt x="175932" y="134481"/>
                </a:lnTo>
                <a:lnTo>
                  <a:pt x="161617" y="177446"/>
                </a:lnTo>
                <a:lnTo>
                  <a:pt x="154990" y="200025"/>
                </a:lnTo>
                <a:lnTo>
                  <a:pt x="202768" y="200025"/>
                </a:lnTo>
                <a:lnTo>
                  <a:pt x="204999" y="190474"/>
                </a:lnTo>
                <a:lnTo>
                  <a:pt x="207389" y="180863"/>
                </a:lnTo>
                <a:lnTo>
                  <a:pt x="218519" y="141700"/>
                </a:lnTo>
                <a:lnTo>
                  <a:pt x="232317" y="101314"/>
                </a:lnTo>
                <a:lnTo>
                  <a:pt x="250239" y="57610"/>
                </a:lnTo>
                <a:lnTo>
                  <a:pt x="255398" y="46075"/>
                </a:lnTo>
                <a:lnTo>
                  <a:pt x="260246" y="35559"/>
                </a:lnTo>
                <a:close/>
              </a:path>
              <a:path w="260984" h="200025">
                <a:moveTo>
                  <a:pt x="260832" y="1524"/>
                </a:moveTo>
                <a:lnTo>
                  <a:pt x="134874" y="1524"/>
                </a:lnTo>
                <a:lnTo>
                  <a:pt x="134874" y="27304"/>
                </a:lnTo>
                <a:lnTo>
                  <a:pt x="135966" y="30479"/>
                </a:lnTo>
                <a:lnTo>
                  <a:pt x="138163" y="32512"/>
                </a:lnTo>
                <a:lnTo>
                  <a:pt x="140360" y="34670"/>
                </a:lnTo>
                <a:lnTo>
                  <a:pt x="143675" y="35687"/>
                </a:lnTo>
                <a:lnTo>
                  <a:pt x="148132" y="35559"/>
                </a:lnTo>
                <a:lnTo>
                  <a:pt x="260246" y="35559"/>
                </a:lnTo>
                <a:lnTo>
                  <a:pt x="260832" y="34289"/>
                </a:lnTo>
                <a:lnTo>
                  <a:pt x="260832" y="1524"/>
                </a:lnTo>
                <a:close/>
              </a:path>
              <a:path w="260984" h="200025">
                <a:moveTo>
                  <a:pt x="117033" y="35051"/>
                </a:moveTo>
                <a:lnTo>
                  <a:pt x="56032" y="35051"/>
                </a:lnTo>
                <a:lnTo>
                  <a:pt x="60807" y="35178"/>
                </a:lnTo>
                <a:lnTo>
                  <a:pt x="65163" y="35178"/>
                </a:lnTo>
                <a:lnTo>
                  <a:pt x="68846" y="37083"/>
                </a:lnTo>
                <a:lnTo>
                  <a:pt x="71869" y="41020"/>
                </a:lnTo>
                <a:lnTo>
                  <a:pt x="74879" y="44830"/>
                </a:lnTo>
                <a:lnTo>
                  <a:pt x="76453" y="50418"/>
                </a:lnTo>
                <a:lnTo>
                  <a:pt x="76619" y="60959"/>
                </a:lnTo>
                <a:lnTo>
                  <a:pt x="75971" y="64642"/>
                </a:lnTo>
                <a:lnTo>
                  <a:pt x="74663" y="68706"/>
                </a:lnTo>
                <a:lnTo>
                  <a:pt x="73355" y="72897"/>
                </a:lnTo>
                <a:lnTo>
                  <a:pt x="71170" y="77088"/>
                </a:lnTo>
                <a:lnTo>
                  <a:pt x="68122" y="81152"/>
                </a:lnTo>
                <a:lnTo>
                  <a:pt x="25831" y="133857"/>
                </a:lnTo>
                <a:lnTo>
                  <a:pt x="18888" y="142880"/>
                </a:lnTo>
                <a:lnTo>
                  <a:pt x="1171" y="179736"/>
                </a:lnTo>
                <a:lnTo>
                  <a:pt x="0" y="200025"/>
                </a:lnTo>
                <a:lnTo>
                  <a:pt x="112814" y="200025"/>
                </a:lnTo>
                <a:lnTo>
                  <a:pt x="116128" y="199008"/>
                </a:lnTo>
                <a:lnTo>
                  <a:pt x="118325" y="196976"/>
                </a:lnTo>
                <a:lnTo>
                  <a:pt x="120522" y="194817"/>
                </a:lnTo>
                <a:lnTo>
                  <a:pt x="121615" y="191642"/>
                </a:lnTo>
                <a:lnTo>
                  <a:pt x="121615" y="165862"/>
                </a:lnTo>
                <a:lnTo>
                  <a:pt x="50291" y="165862"/>
                </a:lnTo>
                <a:lnTo>
                  <a:pt x="104622" y="98425"/>
                </a:lnTo>
                <a:lnTo>
                  <a:pt x="120929" y="58038"/>
                </a:lnTo>
                <a:lnTo>
                  <a:pt x="119893" y="45541"/>
                </a:lnTo>
                <a:lnTo>
                  <a:pt x="117033" y="35051"/>
                </a:lnTo>
                <a:close/>
              </a:path>
              <a:path w="260984" h="200025">
                <a:moveTo>
                  <a:pt x="69850" y="0"/>
                </a:moveTo>
                <a:lnTo>
                  <a:pt x="60578" y="0"/>
                </a:lnTo>
                <a:lnTo>
                  <a:pt x="46684" y="1067"/>
                </a:lnTo>
                <a:lnTo>
                  <a:pt x="8765" y="27682"/>
                </a:lnTo>
                <a:lnTo>
                  <a:pt x="0" y="65150"/>
                </a:lnTo>
                <a:lnTo>
                  <a:pt x="44577" y="65150"/>
                </a:lnTo>
                <a:lnTo>
                  <a:pt x="44665" y="54609"/>
                </a:lnTo>
                <a:lnTo>
                  <a:pt x="46202" y="46989"/>
                </a:lnTo>
                <a:lnTo>
                  <a:pt x="49174" y="42290"/>
                </a:lnTo>
                <a:lnTo>
                  <a:pt x="52158" y="37464"/>
                </a:lnTo>
                <a:lnTo>
                  <a:pt x="56032" y="35051"/>
                </a:lnTo>
                <a:lnTo>
                  <a:pt x="117033" y="35051"/>
                </a:lnTo>
                <a:lnTo>
                  <a:pt x="116843" y="34353"/>
                </a:lnTo>
                <a:lnTo>
                  <a:pt x="78168" y="1269"/>
                </a:lnTo>
                <a:lnTo>
                  <a:pt x="698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10488" y="59118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01496" y="5814314"/>
            <a:ext cx="796290" cy="210820"/>
          </a:xfrm>
          <a:custGeom>
            <a:avLst/>
            <a:gdLst/>
            <a:ahLst/>
            <a:cxnLst/>
            <a:rect l="l" t="t" r="r" b="b"/>
            <a:pathLst>
              <a:path w="796289" h="210820">
                <a:moveTo>
                  <a:pt x="175006" y="120523"/>
                </a:moveTo>
                <a:lnTo>
                  <a:pt x="9270" y="120523"/>
                </a:lnTo>
                <a:lnTo>
                  <a:pt x="9270" y="147700"/>
                </a:lnTo>
                <a:lnTo>
                  <a:pt x="10413" y="151002"/>
                </a:lnTo>
                <a:lnTo>
                  <a:pt x="14985" y="155066"/>
                </a:lnTo>
                <a:lnTo>
                  <a:pt x="18287" y="155956"/>
                </a:lnTo>
                <a:lnTo>
                  <a:pt x="128650" y="155956"/>
                </a:lnTo>
                <a:lnTo>
                  <a:pt x="128650" y="210565"/>
                </a:lnTo>
                <a:lnTo>
                  <a:pt x="157225" y="210565"/>
                </a:lnTo>
                <a:lnTo>
                  <a:pt x="162306" y="210438"/>
                </a:lnTo>
                <a:lnTo>
                  <a:pt x="166497" y="209041"/>
                </a:lnTo>
                <a:lnTo>
                  <a:pt x="169798" y="206121"/>
                </a:lnTo>
                <a:lnTo>
                  <a:pt x="173228" y="203200"/>
                </a:lnTo>
                <a:lnTo>
                  <a:pt x="174878" y="199389"/>
                </a:lnTo>
                <a:lnTo>
                  <a:pt x="175006" y="194818"/>
                </a:lnTo>
                <a:lnTo>
                  <a:pt x="175006" y="120523"/>
                </a:lnTo>
                <a:close/>
              </a:path>
              <a:path w="796289" h="210820">
                <a:moveTo>
                  <a:pt x="590296" y="0"/>
                </a:moveTo>
                <a:lnTo>
                  <a:pt x="543814" y="0"/>
                </a:lnTo>
                <a:lnTo>
                  <a:pt x="543814" y="75691"/>
                </a:lnTo>
                <a:lnTo>
                  <a:pt x="487806" y="75691"/>
                </a:lnTo>
                <a:lnTo>
                  <a:pt x="487806" y="99695"/>
                </a:lnTo>
                <a:lnTo>
                  <a:pt x="487934" y="103505"/>
                </a:lnTo>
                <a:lnTo>
                  <a:pt x="500887" y="112522"/>
                </a:lnTo>
                <a:lnTo>
                  <a:pt x="543814" y="112522"/>
                </a:lnTo>
                <a:lnTo>
                  <a:pt x="543814" y="210058"/>
                </a:lnTo>
                <a:lnTo>
                  <a:pt x="564768" y="210058"/>
                </a:lnTo>
                <a:lnTo>
                  <a:pt x="568579" y="209296"/>
                </a:lnTo>
                <a:lnTo>
                  <a:pt x="588010" y="191897"/>
                </a:lnTo>
                <a:lnTo>
                  <a:pt x="589534" y="188468"/>
                </a:lnTo>
                <a:lnTo>
                  <a:pt x="590296" y="184658"/>
                </a:lnTo>
                <a:lnTo>
                  <a:pt x="590296" y="0"/>
                </a:lnTo>
                <a:close/>
              </a:path>
              <a:path w="796289" h="210820">
                <a:moveTo>
                  <a:pt x="464311" y="508"/>
                </a:moveTo>
                <a:lnTo>
                  <a:pt x="417956" y="508"/>
                </a:lnTo>
                <a:lnTo>
                  <a:pt x="418084" y="193675"/>
                </a:lnTo>
                <a:lnTo>
                  <a:pt x="418210" y="198755"/>
                </a:lnTo>
                <a:lnTo>
                  <a:pt x="419480" y="202691"/>
                </a:lnTo>
                <a:lnTo>
                  <a:pt x="425068" y="208025"/>
                </a:lnTo>
                <a:lnTo>
                  <a:pt x="429005" y="209423"/>
                </a:lnTo>
                <a:lnTo>
                  <a:pt x="492378" y="209423"/>
                </a:lnTo>
                <a:lnTo>
                  <a:pt x="498221" y="209550"/>
                </a:lnTo>
                <a:lnTo>
                  <a:pt x="536574" y="203453"/>
                </a:lnTo>
                <a:lnTo>
                  <a:pt x="536574" y="173989"/>
                </a:lnTo>
                <a:lnTo>
                  <a:pt x="464311" y="173989"/>
                </a:lnTo>
                <a:lnTo>
                  <a:pt x="464311" y="508"/>
                </a:lnTo>
                <a:close/>
              </a:path>
              <a:path w="796289" h="210820">
                <a:moveTo>
                  <a:pt x="536574" y="168910"/>
                </a:moveTo>
                <a:lnTo>
                  <a:pt x="532891" y="169672"/>
                </a:lnTo>
                <a:lnTo>
                  <a:pt x="516890" y="172085"/>
                </a:lnTo>
                <a:lnTo>
                  <a:pt x="507491" y="173355"/>
                </a:lnTo>
                <a:lnTo>
                  <a:pt x="499745" y="173989"/>
                </a:lnTo>
                <a:lnTo>
                  <a:pt x="536574" y="173989"/>
                </a:lnTo>
                <a:lnTo>
                  <a:pt x="536574" y="168910"/>
                </a:lnTo>
                <a:close/>
              </a:path>
              <a:path w="796289" h="210820">
                <a:moveTo>
                  <a:pt x="383031" y="0"/>
                </a:moveTo>
                <a:lnTo>
                  <a:pt x="336803" y="0"/>
                </a:lnTo>
                <a:lnTo>
                  <a:pt x="336803" y="33147"/>
                </a:lnTo>
                <a:lnTo>
                  <a:pt x="298831" y="33147"/>
                </a:lnTo>
                <a:lnTo>
                  <a:pt x="311912" y="68834"/>
                </a:lnTo>
                <a:lnTo>
                  <a:pt x="336803" y="68834"/>
                </a:lnTo>
                <a:lnTo>
                  <a:pt x="336803" y="102615"/>
                </a:lnTo>
                <a:lnTo>
                  <a:pt x="298831" y="102615"/>
                </a:lnTo>
                <a:lnTo>
                  <a:pt x="298957" y="129286"/>
                </a:lnTo>
                <a:lnTo>
                  <a:pt x="300228" y="132461"/>
                </a:lnTo>
                <a:lnTo>
                  <a:pt x="302547" y="134778"/>
                </a:lnTo>
                <a:lnTo>
                  <a:pt x="304926" y="137033"/>
                </a:lnTo>
                <a:lnTo>
                  <a:pt x="308101" y="138302"/>
                </a:lnTo>
                <a:lnTo>
                  <a:pt x="336803" y="138302"/>
                </a:lnTo>
                <a:lnTo>
                  <a:pt x="336803" y="210058"/>
                </a:lnTo>
                <a:lnTo>
                  <a:pt x="357504" y="210058"/>
                </a:lnTo>
                <a:lnTo>
                  <a:pt x="361315" y="209296"/>
                </a:lnTo>
                <a:lnTo>
                  <a:pt x="380746" y="191897"/>
                </a:lnTo>
                <a:lnTo>
                  <a:pt x="382270" y="188468"/>
                </a:lnTo>
                <a:lnTo>
                  <a:pt x="383031" y="184658"/>
                </a:lnTo>
                <a:lnTo>
                  <a:pt x="383031" y="0"/>
                </a:lnTo>
                <a:close/>
              </a:path>
              <a:path w="796289" h="210820">
                <a:moveTo>
                  <a:pt x="286512" y="253"/>
                </a:moveTo>
                <a:lnTo>
                  <a:pt x="238759" y="253"/>
                </a:lnTo>
                <a:lnTo>
                  <a:pt x="238759" y="106299"/>
                </a:lnTo>
                <a:lnTo>
                  <a:pt x="237999" y="121658"/>
                </a:lnTo>
                <a:lnTo>
                  <a:pt x="222631" y="159258"/>
                </a:lnTo>
                <a:lnTo>
                  <a:pt x="200406" y="171703"/>
                </a:lnTo>
                <a:lnTo>
                  <a:pt x="200406" y="209169"/>
                </a:lnTo>
                <a:lnTo>
                  <a:pt x="236981" y="197993"/>
                </a:lnTo>
                <a:lnTo>
                  <a:pt x="263016" y="173989"/>
                </a:lnTo>
                <a:lnTo>
                  <a:pt x="323850" y="173989"/>
                </a:lnTo>
                <a:lnTo>
                  <a:pt x="323850" y="171703"/>
                </a:lnTo>
                <a:lnTo>
                  <a:pt x="318897" y="170941"/>
                </a:lnTo>
                <a:lnTo>
                  <a:pt x="314197" y="169037"/>
                </a:lnTo>
                <a:lnTo>
                  <a:pt x="289285" y="134747"/>
                </a:lnTo>
                <a:lnTo>
                  <a:pt x="286512" y="106299"/>
                </a:lnTo>
                <a:lnTo>
                  <a:pt x="286512" y="253"/>
                </a:lnTo>
                <a:close/>
              </a:path>
              <a:path w="796289" h="210820">
                <a:moveTo>
                  <a:pt x="323850" y="173989"/>
                </a:moveTo>
                <a:lnTo>
                  <a:pt x="263016" y="173989"/>
                </a:lnTo>
                <a:lnTo>
                  <a:pt x="264922" y="178308"/>
                </a:lnTo>
                <a:lnTo>
                  <a:pt x="267969" y="182499"/>
                </a:lnTo>
                <a:lnTo>
                  <a:pt x="272193" y="186467"/>
                </a:lnTo>
                <a:lnTo>
                  <a:pt x="276351" y="190500"/>
                </a:lnTo>
                <a:lnTo>
                  <a:pt x="315305" y="208387"/>
                </a:lnTo>
                <a:lnTo>
                  <a:pt x="323850" y="209169"/>
                </a:lnTo>
                <a:lnTo>
                  <a:pt x="323850" y="173989"/>
                </a:lnTo>
                <a:close/>
              </a:path>
              <a:path w="796289" h="210820">
                <a:moveTo>
                  <a:pt x="786343" y="202311"/>
                </a:moveTo>
                <a:lnTo>
                  <a:pt x="749554" y="202311"/>
                </a:lnTo>
                <a:lnTo>
                  <a:pt x="749554" y="210058"/>
                </a:lnTo>
                <a:lnTo>
                  <a:pt x="770381" y="210058"/>
                </a:lnTo>
                <a:lnTo>
                  <a:pt x="774318" y="209296"/>
                </a:lnTo>
                <a:lnTo>
                  <a:pt x="777747" y="207899"/>
                </a:lnTo>
                <a:lnTo>
                  <a:pt x="781177" y="206375"/>
                </a:lnTo>
                <a:lnTo>
                  <a:pt x="784352" y="204215"/>
                </a:lnTo>
                <a:lnTo>
                  <a:pt x="786343" y="202311"/>
                </a:lnTo>
                <a:close/>
              </a:path>
              <a:path w="796289" h="210820">
                <a:moveTo>
                  <a:pt x="732790" y="36068"/>
                </a:moveTo>
                <a:lnTo>
                  <a:pt x="686180" y="36068"/>
                </a:lnTo>
                <a:lnTo>
                  <a:pt x="686180" y="82550"/>
                </a:lnTo>
                <a:lnTo>
                  <a:pt x="624204" y="82550"/>
                </a:lnTo>
                <a:lnTo>
                  <a:pt x="624331" y="198627"/>
                </a:lnTo>
                <a:lnTo>
                  <a:pt x="625602" y="202437"/>
                </a:lnTo>
                <a:lnTo>
                  <a:pt x="631190" y="207772"/>
                </a:lnTo>
                <a:lnTo>
                  <a:pt x="635127" y="209169"/>
                </a:lnTo>
                <a:lnTo>
                  <a:pt x="713866" y="209169"/>
                </a:lnTo>
                <a:lnTo>
                  <a:pt x="720471" y="208787"/>
                </a:lnTo>
                <a:lnTo>
                  <a:pt x="725804" y="208025"/>
                </a:lnTo>
                <a:lnTo>
                  <a:pt x="730758" y="207390"/>
                </a:lnTo>
                <a:lnTo>
                  <a:pt x="738759" y="205486"/>
                </a:lnTo>
                <a:lnTo>
                  <a:pt x="749554" y="202311"/>
                </a:lnTo>
                <a:lnTo>
                  <a:pt x="786343" y="202311"/>
                </a:lnTo>
                <a:lnTo>
                  <a:pt x="795909" y="184658"/>
                </a:lnTo>
                <a:lnTo>
                  <a:pt x="795909" y="173736"/>
                </a:lnTo>
                <a:lnTo>
                  <a:pt x="670686" y="173736"/>
                </a:lnTo>
                <a:lnTo>
                  <a:pt x="670686" y="117475"/>
                </a:lnTo>
                <a:lnTo>
                  <a:pt x="724988" y="117475"/>
                </a:lnTo>
                <a:lnTo>
                  <a:pt x="727710" y="116712"/>
                </a:lnTo>
                <a:lnTo>
                  <a:pt x="729741" y="114808"/>
                </a:lnTo>
                <a:lnTo>
                  <a:pt x="731901" y="112902"/>
                </a:lnTo>
                <a:lnTo>
                  <a:pt x="732916" y="109855"/>
                </a:lnTo>
                <a:lnTo>
                  <a:pt x="732790" y="36068"/>
                </a:lnTo>
                <a:close/>
              </a:path>
              <a:path w="796289" h="210820">
                <a:moveTo>
                  <a:pt x="795909" y="0"/>
                </a:moveTo>
                <a:lnTo>
                  <a:pt x="749554" y="0"/>
                </a:lnTo>
                <a:lnTo>
                  <a:pt x="749554" y="166624"/>
                </a:lnTo>
                <a:lnTo>
                  <a:pt x="742696" y="169037"/>
                </a:lnTo>
                <a:lnTo>
                  <a:pt x="735584" y="170687"/>
                </a:lnTo>
                <a:lnTo>
                  <a:pt x="728091" y="171958"/>
                </a:lnTo>
                <a:lnTo>
                  <a:pt x="720216" y="173100"/>
                </a:lnTo>
                <a:lnTo>
                  <a:pt x="713866" y="173736"/>
                </a:lnTo>
                <a:lnTo>
                  <a:pt x="795909" y="173736"/>
                </a:lnTo>
                <a:lnTo>
                  <a:pt x="795909" y="0"/>
                </a:lnTo>
                <a:close/>
              </a:path>
              <a:path w="796289" h="210820">
                <a:moveTo>
                  <a:pt x="724988" y="117475"/>
                </a:moveTo>
                <a:lnTo>
                  <a:pt x="720090" y="117475"/>
                </a:lnTo>
                <a:lnTo>
                  <a:pt x="724535" y="117601"/>
                </a:lnTo>
                <a:lnTo>
                  <a:pt x="724988" y="117475"/>
                </a:lnTo>
                <a:close/>
              </a:path>
              <a:path w="796289" h="210820">
                <a:moveTo>
                  <a:pt x="732790" y="508"/>
                </a:moveTo>
                <a:lnTo>
                  <a:pt x="623570" y="508"/>
                </a:lnTo>
                <a:lnTo>
                  <a:pt x="623570" y="28448"/>
                </a:lnTo>
                <a:lnTo>
                  <a:pt x="624585" y="31496"/>
                </a:lnTo>
                <a:lnTo>
                  <a:pt x="628649" y="35306"/>
                </a:lnTo>
                <a:lnTo>
                  <a:pt x="631952" y="36195"/>
                </a:lnTo>
                <a:lnTo>
                  <a:pt x="636397" y="36068"/>
                </a:lnTo>
                <a:lnTo>
                  <a:pt x="732790" y="36068"/>
                </a:lnTo>
                <a:lnTo>
                  <a:pt x="732790" y="508"/>
                </a:lnTo>
                <a:close/>
              </a:path>
              <a:path w="796289" h="210820">
                <a:moveTo>
                  <a:pt x="175006" y="104012"/>
                </a:moveTo>
                <a:lnTo>
                  <a:pt x="128650" y="104012"/>
                </a:lnTo>
                <a:lnTo>
                  <a:pt x="128650" y="115188"/>
                </a:lnTo>
                <a:lnTo>
                  <a:pt x="162940" y="115188"/>
                </a:lnTo>
                <a:lnTo>
                  <a:pt x="167131" y="113791"/>
                </a:lnTo>
                <a:lnTo>
                  <a:pt x="170306" y="110998"/>
                </a:lnTo>
                <a:lnTo>
                  <a:pt x="173354" y="108203"/>
                </a:lnTo>
                <a:lnTo>
                  <a:pt x="175006" y="104394"/>
                </a:lnTo>
                <a:lnTo>
                  <a:pt x="175006" y="104012"/>
                </a:lnTo>
                <a:close/>
              </a:path>
              <a:path w="796289" h="210820">
                <a:moveTo>
                  <a:pt x="113156" y="508"/>
                </a:moveTo>
                <a:lnTo>
                  <a:pt x="0" y="508"/>
                </a:lnTo>
                <a:lnTo>
                  <a:pt x="0" y="104394"/>
                </a:lnTo>
                <a:lnTo>
                  <a:pt x="1015" y="107569"/>
                </a:lnTo>
                <a:lnTo>
                  <a:pt x="3175" y="109600"/>
                </a:lnTo>
                <a:lnTo>
                  <a:pt x="5460" y="111506"/>
                </a:lnTo>
                <a:lnTo>
                  <a:pt x="8762" y="112522"/>
                </a:lnTo>
                <a:lnTo>
                  <a:pt x="87248" y="112522"/>
                </a:lnTo>
                <a:lnTo>
                  <a:pt x="128650" y="104012"/>
                </a:lnTo>
                <a:lnTo>
                  <a:pt x="175006" y="104012"/>
                </a:lnTo>
                <a:lnTo>
                  <a:pt x="175006" y="76835"/>
                </a:lnTo>
                <a:lnTo>
                  <a:pt x="46609" y="76835"/>
                </a:lnTo>
                <a:lnTo>
                  <a:pt x="46609" y="35940"/>
                </a:lnTo>
                <a:lnTo>
                  <a:pt x="104266" y="35940"/>
                </a:lnTo>
                <a:lnTo>
                  <a:pt x="107568" y="34925"/>
                </a:lnTo>
                <a:lnTo>
                  <a:pt x="109854" y="33020"/>
                </a:lnTo>
                <a:lnTo>
                  <a:pt x="112013" y="30987"/>
                </a:lnTo>
                <a:lnTo>
                  <a:pt x="113156" y="27812"/>
                </a:lnTo>
                <a:lnTo>
                  <a:pt x="113156" y="508"/>
                </a:lnTo>
                <a:close/>
              </a:path>
              <a:path w="796289" h="210820">
                <a:moveTo>
                  <a:pt x="175006" y="0"/>
                </a:moveTo>
                <a:lnTo>
                  <a:pt x="128650" y="0"/>
                </a:lnTo>
                <a:lnTo>
                  <a:pt x="128650" y="69087"/>
                </a:lnTo>
                <a:lnTo>
                  <a:pt x="125603" y="70358"/>
                </a:lnTo>
                <a:lnTo>
                  <a:pt x="95250" y="76835"/>
                </a:lnTo>
                <a:lnTo>
                  <a:pt x="175006" y="76835"/>
                </a:lnTo>
                <a:lnTo>
                  <a:pt x="17500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181479" y="5814059"/>
            <a:ext cx="593090" cy="210820"/>
          </a:xfrm>
          <a:custGeom>
            <a:avLst/>
            <a:gdLst/>
            <a:ahLst/>
            <a:cxnLst/>
            <a:rect l="l" t="t" r="r" b="b"/>
            <a:pathLst>
              <a:path w="593089" h="210820">
                <a:moveTo>
                  <a:pt x="52577" y="131190"/>
                </a:moveTo>
                <a:lnTo>
                  <a:pt x="5968" y="131190"/>
                </a:lnTo>
                <a:lnTo>
                  <a:pt x="5968" y="200532"/>
                </a:lnTo>
                <a:lnTo>
                  <a:pt x="7365" y="204088"/>
                </a:lnTo>
                <a:lnTo>
                  <a:pt x="12572" y="209041"/>
                </a:lnTo>
                <a:lnTo>
                  <a:pt x="16256" y="210312"/>
                </a:lnTo>
                <a:lnTo>
                  <a:pt x="159512" y="210312"/>
                </a:lnTo>
                <a:lnTo>
                  <a:pt x="163194" y="209041"/>
                </a:lnTo>
                <a:lnTo>
                  <a:pt x="165988" y="206628"/>
                </a:lnTo>
                <a:lnTo>
                  <a:pt x="168656" y="204088"/>
                </a:lnTo>
                <a:lnTo>
                  <a:pt x="170052" y="200532"/>
                </a:lnTo>
                <a:lnTo>
                  <a:pt x="170052" y="174625"/>
                </a:lnTo>
                <a:lnTo>
                  <a:pt x="52577" y="174625"/>
                </a:lnTo>
                <a:lnTo>
                  <a:pt x="52577" y="131190"/>
                </a:lnTo>
                <a:close/>
              </a:path>
              <a:path w="593089" h="210820">
                <a:moveTo>
                  <a:pt x="169163" y="253"/>
                </a:moveTo>
                <a:lnTo>
                  <a:pt x="122808" y="253"/>
                </a:lnTo>
                <a:lnTo>
                  <a:pt x="122808" y="152018"/>
                </a:lnTo>
                <a:lnTo>
                  <a:pt x="156971" y="152018"/>
                </a:lnTo>
                <a:lnTo>
                  <a:pt x="161289" y="150622"/>
                </a:lnTo>
                <a:lnTo>
                  <a:pt x="164337" y="147827"/>
                </a:lnTo>
                <a:lnTo>
                  <a:pt x="167512" y="145034"/>
                </a:lnTo>
                <a:lnTo>
                  <a:pt x="169163" y="141224"/>
                </a:lnTo>
                <a:lnTo>
                  <a:pt x="169163" y="84581"/>
                </a:lnTo>
                <a:lnTo>
                  <a:pt x="188340" y="84581"/>
                </a:lnTo>
                <a:lnTo>
                  <a:pt x="192277" y="83565"/>
                </a:lnTo>
                <a:lnTo>
                  <a:pt x="197865" y="79248"/>
                </a:lnTo>
                <a:lnTo>
                  <a:pt x="199262" y="75818"/>
                </a:lnTo>
                <a:lnTo>
                  <a:pt x="199389" y="45085"/>
                </a:lnTo>
                <a:lnTo>
                  <a:pt x="169163" y="45085"/>
                </a:lnTo>
                <a:lnTo>
                  <a:pt x="169163" y="253"/>
                </a:lnTo>
                <a:close/>
              </a:path>
              <a:path w="593089" h="210820">
                <a:moveTo>
                  <a:pt x="112902" y="762"/>
                </a:moveTo>
                <a:lnTo>
                  <a:pt x="0" y="762"/>
                </a:lnTo>
                <a:lnTo>
                  <a:pt x="0" y="115062"/>
                </a:lnTo>
                <a:lnTo>
                  <a:pt x="1143" y="118363"/>
                </a:lnTo>
                <a:lnTo>
                  <a:pt x="3301" y="120268"/>
                </a:lnTo>
                <a:lnTo>
                  <a:pt x="5460" y="122300"/>
                </a:lnTo>
                <a:lnTo>
                  <a:pt x="8762" y="123316"/>
                </a:lnTo>
                <a:lnTo>
                  <a:pt x="13207" y="123189"/>
                </a:lnTo>
                <a:lnTo>
                  <a:pt x="104552" y="123189"/>
                </a:lnTo>
                <a:lnTo>
                  <a:pt x="107441" y="122300"/>
                </a:lnTo>
                <a:lnTo>
                  <a:pt x="109600" y="120268"/>
                </a:lnTo>
                <a:lnTo>
                  <a:pt x="111887" y="118363"/>
                </a:lnTo>
                <a:lnTo>
                  <a:pt x="112902" y="115062"/>
                </a:lnTo>
                <a:lnTo>
                  <a:pt x="112902" y="87629"/>
                </a:lnTo>
                <a:lnTo>
                  <a:pt x="46608" y="87629"/>
                </a:lnTo>
                <a:lnTo>
                  <a:pt x="46608" y="36322"/>
                </a:lnTo>
                <a:lnTo>
                  <a:pt x="112902" y="36322"/>
                </a:lnTo>
                <a:lnTo>
                  <a:pt x="112902" y="762"/>
                </a:lnTo>
                <a:close/>
              </a:path>
              <a:path w="593089" h="210820">
                <a:moveTo>
                  <a:pt x="104552" y="123189"/>
                </a:moveTo>
                <a:lnTo>
                  <a:pt x="99694" y="123189"/>
                </a:lnTo>
                <a:lnTo>
                  <a:pt x="104139" y="123316"/>
                </a:lnTo>
                <a:lnTo>
                  <a:pt x="104552" y="123189"/>
                </a:lnTo>
                <a:close/>
              </a:path>
              <a:path w="593089" h="210820">
                <a:moveTo>
                  <a:pt x="112902" y="36322"/>
                </a:moveTo>
                <a:lnTo>
                  <a:pt x="66547" y="36322"/>
                </a:lnTo>
                <a:lnTo>
                  <a:pt x="66547" y="87629"/>
                </a:lnTo>
                <a:lnTo>
                  <a:pt x="112902" y="87629"/>
                </a:lnTo>
                <a:lnTo>
                  <a:pt x="112902" y="36322"/>
                </a:lnTo>
                <a:close/>
              </a:path>
              <a:path w="593089" h="210820">
                <a:moveTo>
                  <a:pt x="387222" y="118237"/>
                </a:moveTo>
                <a:lnTo>
                  <a:pt x="212978" y="118237"/>
                </a:lnTo>
                <a:lnTo>
                  <a:pt x="212978" y="138175"/>
                </a:lnTo>
                <a:lnTo>
                  <a:pt x="213994" y="141350"/>
                </a:lnTo>
                <a:lnTo>
                  <a:pt x="216026" y="143128"/>
                </a:lnTo>
                <a:lnTo>
                  <a:pt x="218058" y="145034"/>
                </a:lnTo>
                <a:lnTo>
                  <a:pt x="221360" y="145923"/>
                </a:lnTo>
                <a:lnTo>
                  <a:pt x="340487" y="145923"/>
                </a:lnTo>
                <a:lnTo>
                  <a:pt x="340487" y="151129"/>
                </a:lnTo>
                <a:lnTo>
                  <a:pt x="213487" y="151129"/>
                </a:lnTo>
                <a:lnTo>
                  <a:pt x="213487" y="201929"/>
                </a:lnTo>
                <a:lnTo>
                  <a:pt x="214629" y="205231"/>
                </a:lnTo>
                <a:lnTo>
                  <a:pt x="216788" y="207263"/>
                </a:lnTo>
                <a:lnTo>
                  <a:pt x="219075" y="209295"/>
                </a:lnTo>
                <a:lnTo>
                  <a:pt x="222503" y="210312"/>
                </a:lnTo>
                <a:lnTo>
                  <a:pt x="379983" y="210312"/>
                </a:lnTo>
                <a:lnTo>
                  <a:pt x="383285" y="209295"/>
                </a:lnTo>
                <a:lnTo>
                  <a:pt x="387857" y="205231"/>
                </a:lnTo>
                <a:lnTo>
                  <a:pt x="389000" y="201929"/>
                </a:lnTo>
                <a:lnTo>
                  <a:pt x="389000" y="182244"/>
                </a:lnTo>
                <a:lnTo>
                  <a:pt x="259841" y="182244"/>
                </a:lnTo>
                <a:lnTo>
                  <a:pt x="259841" y="176911"/>
                </a:lnTo>
                <a:lnTo>
                  <a:pt x="379294" y="176911"/>
                </a:lnTo>
                <a:lnTo>
                  <a:pt x="382015" y="176149"/>
                </a:lnTo>
                <a:lnTo>
                  <a:pt x="384175" y="174243"/>
                </a:lnTo>
                <a:lnTo>
                  <a:pt x="386206" y="172338"/>
                </a:lnTo>
                <a:lnTo>
                  <a:pt x="387222" y="169290"/>
                </a:lnTo>
                <a:lnTo>
                  <a:pt x="387222" y="118237"/>
                </a:lnTo>
                <a:close/>
              </a:path>
              <a:path w="593089" h="210820">
                <a:moveTo>
                  <a:pt x="379294" y="176911"/>
                </a:moveTo>
                <a:lnTo>
                  <a:pt x="374395" y="176911"/>
                </a:lnTo>
                <a:lnTo>
                  <a:pt x="378840" y="177037"/>
                </a:lnTo>
                <a:lnTo>
                  <a:pt x="379294" y="176911"/>
                </a:lnTo>
                <a:close/>
              </a:path>
              <a:path w="593089" h="210820">
                <a:moveTo>
                  <a:pt x="398652" y="79375"/>
                </a:moveTo>
                <a:lnTo>
                  <a:pt x="202437" y="79375"/>
                </a:lnTo>
                <a:lnTo>
                  <a:pt x="202437" y="102107"/>
                </a:lnTo>
                <a:lnTo>
                  <a:pt x="203707" y="105663"/>
                </a:lnTo>
                <a:lnTo>
                  <a:pt x="206120" y="107823"/>
                </a:lnTo>
                <a:lnTo>
                  <a:pt x="208533" y="110109"/>
                </a:lnTo>
                <a:lnTo>
                  <a:pt x="212216" y="111125"/>
                </a:lnTo>
                <a:lnTo>
                  <a:pt x="388873" y="111125"/>
                </a:lnTo>
                <a:lnTo>
                  <a:pt x="392556" y="110109"/>
                </a:lnTo>
                <a:lnTo>
                  <a:pt x="394969" y="107823"/>
                </a:lnTo>
                <a:lnTo>
                  <a:pt x="397382" y="105663"/>
                </a:lnTo>
                <a:lnTo>
                  <a:pt x="398652" y="102107"/>
                </a:lnTo>
                <a:lnTo>
                  <a:pt x="398652" y="79375"/>
                </a:lnTo>
                <a:close/>
              </a:path>
              <a:path w="593089" h="210820">
                <a:moveTo>
                  <a:pt x="530478" y="888"/>
                </a:moveTo>
                <a:lnTo>
                  <a:pt x="419734" y="888"/>
                </a:lnTo>
                <a:lnTo>
                  <a:pt x="419734" y="21970"/>
                </a:lnTo>
                <a:lnTo>
                  <a:pt x="419862" y="26415"/>
                </a:lnTo>
                <a:lnTo>
                  <a:pt x="421258" y="29972"/>
                </a:lnTo>
                <a:lnTo>
                  <a:pt x="424052" y="32385"/>
                </a:lnTo>
                <a:lnTo>
                  <a:pt x="426719" y="34925"/>
                </a:lnTo>
                <a:lnTo>
                  <a:pt x="429894" y="36067"/>
                </a:lnTo>
                <a:lnTo>
                  <a:pt x="433704" y="36194"/>
                </a:lnTo>
                <a:lnTo>
                  <a:pt x="481964" y="36322"/>
                </a:lnTo>
                <a:lnTo>
                  <a:pt x="481964" y="93472"/>
                </a:lnTo>
                <a:lnTo>
                  <a:pt x="475267" y="135842"/>
                </a:lnTo>
                <a:lnTo>
                  <a:pt x="445103" y="168163"/>
                </a:lnTo>
                <a:lnTo>
                  <a:pt x="420243" y="173100"/>
                </a:lnTo>
                <a:lnTo>
                  <a:pt x="420243" y="208914"/>
                </a:lnTo>
                <a:lnTo>
                  <a:pt x="466359" y="201231"/>
                </a:lnTo>
                <a:lnTo>
                  <a:pt x="501141" y="177926"/>
                </a:lnTo>
                <a:lnTo>
                  <a:pt x="523049" y="140668"/>
                </a:lnTo>
                <a:lnTo>
                  <a:pt x="530478" y="90550"/>
                </a:lnTo>
                <a:lnTo>
                  <a:pt x="530478" y="888"/>
                </a:lnTo>
                <a:close/>
              </a:path>
              <a:path w="593089" h="210820">
                <a:moveTo>
                  <a:pt x="592582" y="253"/>
                </a:moveTo>
                <a:lnTo>
                  <a:pt x="546226" y="253"/>
                </a:lnTo>
                <a:lnTo>
                  <a:pt x="546226" y="210312"/>
                </a:lnTo>
                <a:lnTo>
                  <a:pt x="567054" y="210312"/>
                </a:lnTo>
                <a:lnTo>
                  <a:pt x="570991" y="209550"/>
                </a:lnTo>
                <a:lnTo>
                  <a:pt x="592582" y="184912"/>
                </a:lnTo>
                <a:lnTo>
                  <a:pt x="592582" y="253"/>
                </a:lnTo>
                <a:close/>
              </a:path>
              <a:path w="593089" h="210820">
                <a:moveTo>
                  <a:pt x="387222" y="0"/>
                </a:moveTo>
                <a:lnTo>
                  <a:pt x="213868" y="0"/>
                </a:lnTo>
                <a:lnTo>
                  <a:pt x="213868" y="63500"/>
                </a:lnTo>
                <a:lnTo>
                  <a:pt x="215010" y="66675"/>
                </a:lnTo>
                <a:lnTo>
                  <a:pt x="217296" y="68706"/>
                </a:lnTo>
                <a:lnTo>
                  <a:pt x="219582" y="70865"/>
                </a:lnTo>
                <a:lnTo>
                  <a:pt x="222884" y="71881"/>
                </a:lnTo>
                <a:lnTo>
                  <a:pt x="227329" y="71754"/>
                </a:lnTo>
                <a:lnTo>
                  <a:pt x="379507" y="71754"/>
                </a:lnTo>
                <a:lnTo>
                  <a:pt x="382396" y="70865"/>
                </a:lnTo>
                <a:lnTo>
                  <a:pt x="384682" y="68706"/>
                </a:lnTo>
                <a:lnTo>
                  <a:pt x="386969" y="66675"/>
                </a:lnTo>
                <a:lnTo>
                  <a:pt x="388112" y="63500"/>
                </a:lnTo>
                <a:lnTo>
                  <a:pt x="388112" y="39115"/>
                </a:lnTo>
                <a:lnTo>
                  <a:pt x="259841" y="39115"/>
                </a:lnTo>
                <a:lnTo>
                  <a:pt x="259841" y="32512"/>
                </a:lnTo>
                <a:lnTo>
                  <a:pt x="378206" y="32512"/>
                </a:lnTo>
                <a:lnTo>
                  <a:pt x="381507" y="31495"/>
                </a:lnTo>
                <a:lnTo>
                  <a:pt x="386079" y="27431"/>
                </a:lnTo>
                <a:lnTo>
                  <a:pt x="387222" y="24129"/>
                </a:lnTo>
                <a:lnTo>
                  <a:pt x="387222" y="0"/>
                </a:lnTo>
                <a:close/>
              </a:path>
              <a:path w="593089" h="210820">
                <a:moveTo>
                  <a:pt x="379507" y="71754"/>
                </a:moveTo>
                <a:lnTo>
                  <a:pt x="374650" y="71754"/>
                </a:lnTo>
                <a:lnTo>
                  <a:pt x="379094" y="71881"/>
                </a:lnTo>
                <a:lnTo>
                  <a:pt x="379507" y="717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3088" y="62461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5"/>
                </a:lnTo>
                <a:lnTo>
                  <a:pt x="6057" y="130175"/>
                </a:lnTo>
                <a:lnTo>
                  <a:pt x="9728" y="131318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8015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8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21" y="79248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210" y="102997"/>
                </a:lnTo>
                <a:lnTo>
                  <a:pt x="291973" y="107569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0"/>
                </a:lnTo>
                <a:lnTo>
                  <a:pt x="215493" y="35433"/>
                </a:lnTo>
                <a:lnTo>
                  <a:pt x="218821" y="36449"/>
                </a:lnTo>
                <a:lnTo>
                  <a:pt x="223266" y="36322"/>
                </a:lnTo>
                <a:lnTo>
                  <a:pt x="293976" y="36322"/>
                </a:lnTo>
                <a:lnTo>
                  <a:pt x="296887" y="35433"/>
                </a:lnTo>
                <a:lnTo>
                  <a:pt x="299072" y="33400"/>
                </a:lnTo>
                <a:lnTo>
                  <a:pt x="301269" y="31496"/>
                </a:lnTo>
                <a:lnTo>
                  <a:pt x="302374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6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6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97204" y="6248400"/>
            <a:ext cx="260350" cy="203200"/>
          </a:xfrm>
          <a:custGeom>
            <a:avLst/>
            <a:gdLst/>
            <a:ahLst/>
            <a:cxnLst/>
            <a:rect l="l" t="t" r="r" b="b"/>
            <a:pathLst>
              <a:path w="260350" h="203200">
                <a:moveTo>
                  <a:pt x="196824" y="0"/>
                </a:moveTo>
                <a:lnTo>
                  <a:pt x="152704" y="16763"/>
                </a:lnTo>
                <a:lnTo>
                  <a:pt x="135559" y="57150"/>
                </a:lnTo>
                <a:lnTo>
                  <a:pt x="135534" y="65150"/>
                </a:lnTo>
                <a:lnTo>
                  <a:pt x="137414" y="72771"/>
                </a:lnTo>
                <a:lnTo>
                  <a:pt x="142404" y="82550"/>
                </a:lnTo>
                <a:lnTo>
                  <a:pt x="144970" y="87629"/>
                </a:lnTo>
                <a:lnTo>
                  <a:pt x="150787" y="93725"/>
                </a:lnTo>
                <a:lnTo>
                  <a:pt x="158648" y="98551"/>
                </a:lnTo>
                <a:lnTo>
                  <a:pt x="153083" y="102790"/>
                </a:lnTo>
                <a:lnTo>
                  <a:pt x="133964" y="136594"/>
                </a:lnTo>
                <a:lnTo>
                  <a:pt x="133502" y="142875"/>
                </a:lnTo>
                <a:lnTo>
                  <a:pt x="134581" y="155590"/>
                </a:lnTo>
                <a:lnTo>
                  <a:pt x="159769" y="193643"/>
                </a:lnTo>
                <a:lnTo>
                  <a:pt x="196824" y="203073"/>
                </a:lnTo>
                <a:lnTo>
                  <a:pt x="203932" y="202811"/>
                </a:lnTo>
                <a:lnTo>
                  <a:pt x="243001" y="186309"/>
                </a:lnTo>
                <a:lnTo>
                  <a:pt x="254963" y="168783"/>
                </a:lnTo>
                <a:lnTo>
                  <a:pt x="196824" y="168783"/>
                </a:lnTo>
                <a:lnTo>
                  <a:pt x="191642" y="168528"/>
                </a:lnTo>
                <a:lnTo>
                  <a:pt x="187261" y="165988"/>
                </a:lnTo>
                <a:lnTo>
                  <a:pt x="180098" y="156337"/>
                </a:lnTo>
                <a:lnTo>
                  <a:pt x="178231" y="149987"/>
                </a:lnTo>
                <a:lnTo>
                  <a:pt x="178079" y="142494"/>
                </a:lnTo>
                <a:lnTo>
                  <a:pt x="178282" y="134492"/>
                </a:lnTo>
                <a:lnTo>
                  <a:pt x="196824" y="115697"/>
                </a:lnTo>
                <a:lnTo>
                  <a:pt x="251755" y="115697"/>
                </a:lnTo>
                <a:lnTo>
                  <a:pt x="249609" y="112321"/>
                </a:lnTo>
                <a:lnTo>
                  <a:pt x="245297" y="107140"/>
                </a:lnTo>
                <a:lnTo>
                  <a:pt x="240351" y="102554"/>
                </a:lnTo>
                <a:lnTo>
                  <a:pt x="234772" y="98551"/>
                </a:lnTo>
                <a:lnTo>
                  <a:pt x="242023" y="93472"/>
                </a:lnTo>
                <a:lnTo>
                  <a:pt x="247637" y="87375"/>
                </a:lnTo>
                <a:lnTo>
                  <a:pt x="250237" y="82550"/>
                </a:lnTo>
                <a:lnTo>
                  <a:pt x="196824" y="82550"/>
                </a:lnTo>
                <a:lnTo>
                  <a:pt x="192443" y="82423"/>
                </a:lnTo>
                <a:lnTo>
                  <a:pt x="180479" y="51180"/>
                </a:lnTo>
                <a:lnTo>
                  <a:pt x="182079" y="45465"/>
                </a:lnTo>
                <a:lnTo>
                  <a:pt x="185166" y="41021"/>
                </a:lnTo>
                <a:lnTo>
                  <a:pt x="188252" y="36702"/>
                </a:lnTo>
                <a:lnTo>
                  <a:pt x="192138" y="34416"/>
                </a:lnTo>
                <a:lnTo>
                  <a:pt x="196824" y="34289"/>
                </a:lnTo>
                <a:lnTo>
                  <a:pt x="253144" y="34289"/>
                </a:lnTo>
                <a:lnTo>
                  <a:pt x="248481" y="25431"/>
                </a:lnTo>
                <a:lnTo>
                  <a:pt x="241401" y="16763"/>
                </a:lnTo>
                <a:lnTo>
                  <a:pt x="232571" y="9429"/>
                </a:lnTo>
                <a:lnTo>
                  <a:pt x="222199" y="4190"/>
                </a:lnTo>
                <a:lnTo>
                  <a:pt x="210283" y="1047"/>
                </a:lnTo>
                <a:lnTo>
                  <a:pt x="196824" y="0"/>
                </a:lnTo>
                <a:close/>
              </a:path>
              <a:path w="260350" h="203200">
                <a:moveTo>
                  <a:pt x="251755" y="115697"/>
                </a:moveTo>
                <a:lnTo>
                  <a:pt x="196824" y="115697"/>
                </a:lnTo>
                <a:lnTo>
                  <a:pt x="201904" y="115824"/>
                </a:lnTo>
                <a:lnTo>
                  <a:pt x="206260" y="118363"/>
                </a:lnTo>
                <a:lnTo>
                  <a:pt x="213512" y="128270"/>
                </a:lnTo>
                <a:lnTo>
                  <a:pt x="215366" y="134492"/>
                </a:lnTo>
                <a:lnTo>
                  <a:pt x="215445" y="136562"/>
                </a:lnTo>
                <a:lnTo>
                  <a:pt x="215562" y="142875"/>
                </a:lnTo>
                <a:lnTo>
                  <a:pt x="215417" y="149987"/>
                </a:lnTo>
                <a:lnTo>
                  <a:pt x="213550" y="156337"/>
                </a:lnTo>
                <a:lnTo>
                  <a:pt x="206387" y="165988"/>
                </a:lnTo>
                <a:lnTo>
                  <a:pt x="202006" y="168528"/>
                </a:lnTo>
                <a:lnTo>
                  <a:pt x="196824" y="168783"/>
                </a:lnTo>
                <a:lnTo>
                  <a:pt x="254963" y="168783"/>
                </a:lnTo>
                <a:lnTo>
                  <a:pt x="255860" y="167068"/>
                </a:lnTo>
                <a:lnTo>
                  <a:pt x="259075" y="155590"/>
                </a:lnTo>
                <a:lnTo>
                  <a:pt x="260146" y="142875"/>
                </a:lnTo>
                <a:lnTo>
                  <a:pt x="259661" y="136562"/>
                </a:lnTo>
                <a:lnTo>
                  <a:pt x="258365" y="130349"/>
                </a:lnTo>
                <a:lnTo>
                  <a:pt x="256239" y="124176"/>
                </a:lnTo>
                <a:lnTo>
                  <a:pt x="253288" y="118110"/>
                </a:lnTo>
                <a:lnTo>
                  <a:pt x="251755" y="115697"/>
                </a:lnTo>
                <a:close/>
              </a:path>
              <a:path w="260350" h="203200">
                <a:moveTo>
                  <a:pt x="253144" y="34289"/>
                </a:moveTo>
                <a:lnTo>
                  <a:pt x="196824" y="34289"/>
                </a:lnTo>
                <a:lnTo>
                  <a:pt x="201803" y="34416"/>
                </a:lnTo>
                <a:lnTo>
                  <a:pt x="205739" y="36702"/>
                </a:lnTo>
                <a:lnTo>
                  <a:pt x="208622" y="41021"/>
                </a:lnTo>
                <a:lnTo>
                  <a:pt x="211518" y="45465"/>
                </a:lnTo>
                <a:lnTo>
                  <a:pt x="212991" y="51180"/>
                </a:lnTo>
                <a:lnTo>
                  <a:pt x="212940" y="65912"/>
                </a:lnTo>
                <a:lnTo>
                  <a:pt x="211353" y="71627"/>
                </a:lnTo>
                <a:lnTo>
                  <a:pt x="205219" y="80263"/>
                </a:lnTo>
                <a:lnTo>
                  <a:pt x="201409" y="82423"/>
                </a:lnTo>
                <a:lnTo>
                  <a:pt x="196824" y="82550"/>
                </a:lnTo>
                <a:lnTo>
                  <a:pt x="250237" y="82550"/>
                </a:lnTo>
                <a:lnTo>
                  <a:pt x="255574" y="72644"/>
                </a:lnTo>
                <a:lnTo>
                  <a:pt x="257581" y="65150"/>
                </a:lnTo>
                <a:lnTo>
                  <a:pt x="257632" y="57150"/>
                </a:lnTo>
                <a:lnTo>
                  <a:pt x="256596" y="45624"/>
                </a:lnTo>
                <a:lnTo>
                  <a:pt x="253545" y="35052"/>
                </a:lnTo>
                <a:lnTo>
                  <a:pt x="253144" y="34289"/>
                </a:lnTo>
                <a:close/>
              </a:path>
              <a:path w="260350" h="203200">
                <a:moveTo>
                  <a:pt x="117033" y="35813"/>
                </a:moveTo>
                <a:lnTo>
                  <a:pt x="56032" y="35813"/>
                </a:lnTo>
                <a:lnTo>
                  <a:pt x="60807" y="35940"/>
                </a:lnTo>
                <a:lnTo>
                  <a:pt x="65163" y="35940"/>
                </a:lnTo>
                <a:lnTo>
                  <a:pt x="68859" y="37846"/>
                </a:lnTo>
                <a:lnTo>
                  <a:pt x="71869" y="41783"/>
                </a:lnTo>
                <a:lnTo>
                  <a:pt x="74879" y="45592"/>
                </a:lnTo>
                <a:lnTo>
                  <a:pt x="76454" y="51180"/>
                </a:lnTo>
                <a:lnTo>
                  <a:pt x="76619" y="61722"/>
                </a:lnTo>
                <a:lnTo>
                  <a:pt x="75984" y="65404"/>
                </a:lnTo>
                <a:lnTo>
                  <a:pt x="74663" y="69469"/>
                </a:lnTo>
                <a:lnTo>
                  <a:pt x="73355" y="73660"/>
                </a:lnTo>
                <a:lnTo>
                  <a:pt x="71183" y="77724"/>
                </a:lnTo>
                <a:lnTo>
                  <a:pt x="68122" y="81914"/>
                </a:lnTo>
                <a:lnTo>
                  <a:pt x="25831" y="134620"/>
                </a:lnTo>
                <a:lnTo>
                  <a:pt x="18888" y="143642"/>
                </a:lnTo>
                <a:lnTo>
                  <a:pt x="1171" y="180498"/>
                </a:lnTo>
                <a:lnTo>
                  <a:pt x="0" y="200787"/>
                </a:lnTo>
                <a:lnTo>
                  <a:pt x="112814" y="200787"/>
                </a:lnTo>
                <a:lnTo>
                  <a:pt x="116141" y="199771"/>
                </a:lnTo>
                <a:lnTo>
                  <a:pt x="118325" y="197738"/>
                </a:lnTo>
                <a:lnTo>
                  <a:pt x="120523" y="195579"/>
                </a:lnTo>
                <a:lnTo>
                  <a:pt x="121627" y="192404"/>
                </a:lnTo>
                <a:lnTo>
                  <a:pt x="121615" y="166624"/>
                </a:lnTo>
                <a:lnTo>
                  <a:pt x="50292" y="166624"/>
                </a:lnTo>
                <a:lnTo>
                  <a:pt x="104622" y="99187"/>
                </a:lnTo>
                <a:lnTo>
                  <a:pt x="120929" y="58800"/>
                </a:lnTo>
                <a:lnTo>
                  <a:pt x="119893" y="46303"/>
                </a:lnTo>
                <a:lnTo>
                  <a:pt x="117033" y="35813"/>
                </a:lnTo>
                <a:close/>
              </a:path>
              <a:path w="260350" h="203200">
                <a:moveTo>
                  <a:pt x="69850" y="762"/>
                </a:moveTo>
                <a:lnTo>
                  <a:pt x="60579" y="762"/>
                </a:lnTo>
                <a:lnTo>
                  <a:pt x="46684" y="1829"/>
                </a:lnTo>
                <a:lnTo>
                  <a:pt x="8765" y="28444"/>
                </a:lnTo>
                <a:lnTo>
                  <a:pt x="0" y="65912"/>
                </a:lnTo>
                <a:lnTo>
                  <a:pt x="44576" y="65912"/>
                </a:lnTo>
                <a:lnTo>
                  <a:pt x="44665" y="55372"/>
                </a:lnTo>
                <a:lnTo>
                  <a:pt x="46202" y="47751"/>
                </a:lnTo>
                <a:lnTo>
                  <a:pt x="49174" y="43052"/>
                </a:lnTo>
                <a:lnTo>
                  <a:pt x="52158" y="38226"/>
                </a:lnTo>
                <a:lnTo>
                  <a:pt x="56032" y="35813"/>
                </a:lnTo>
                <a:lnTo>
                  <a:pt x="117033" y="35813"/>
                </a:lnTo>
                <a:lnTo>
                  <a:pt x="116843" y="35115"/>
                </a:lnTo>
                <a:lnTo>
                  <a:pt x="78168" y="2032"/>
                </a:lnTo>
                <a:lnTo>
                  <a:pt x="69850" y="7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20521" y="63439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06194" y="6249161"/>
            <a:ext cx="121666" cy="200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47038" y="6332601"/>
            <a:ext cx="123189" cy="34290"/>
          </a:xfrm>
          <a:custGeom>
            <a:avLst/>
            <a:gdLst/>
            <a:ahLst/>
            <a:cxnLst/>
            <a:rect l="l" t="t" r="r" b="b"/>
            <a:pathLst>
              <a:path w="123190" h="34289">
                <a:moveTo>
                  <a:pt x="122936" y="0"/>
                </a:moveTo>
                <a:lnTo>
                  <a:pt x="0" y="0"/>
                </a:lnTo>
                <a:lnTo>
                  <a:pt x="0" y="26035"/>
                </a:lnTo>
                <a:lnTo>
                  <a:pt x="1143" y="29337"/>
                </a:lnTo>
                <a:lnTo>
                  <a:pt x="5461" y="33274"/>
                </a:lnTo>
                <a:lnTo>
                  <a:pt x="8762" y="34289"/>
                </a:lnTo>
                <a:lnTo>
                  <a:pt x="114173" y="34289"/>
                </a:lnTo>
                <a:lnTo>
                  <a:pt x="117475" y="33274"/>
                </a:lnTo>
                <a:lnTo>
                  <a:pt x="121920" y="29337"/>
                </a:lnTo>
                <a:lnTo>
                  <a:pt x="122936" y="26035"/>
                </a:lnTo>
                <a:lnTo>
                  <a:pt x="1229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88516" y="6299580"/>
            <a:ext cx="593090" cy="201930"/>
          </a:xfrm>
          <a:custGeom>
            <a:avLst/>
            <a:gdLst/>
            <a:ahLst/>
            <a:cxnLst/>
            <a:rect l="l" t="t" r="r" b="b"/>
            <a:pathLst>
              <a:path w="593089" h="201929">
                <a:moveTo>
                  <a:pt x="368301" y="33528"/>
                </a:moveTo>
                <a:lnTo>
                  <a:pt x="308864" y="33528"/>
                </a:lnTo>
                <a:lnTo>
                  <a:pt x="312292" y="33655"/>
                </a:lnTo>
                <a:lnTo>
                  <a:pt x="316484" y="33655"/>
                </a:lnTo>
                <a:lnTo>
                  <a:pt x="319913" y="35687"/>
                </a:lnTo>
                <a:lnTo>
                  <a:pt x="322453" y="39497"/>
                </a:lnTo>
                <a:lnTo>
                  <a:pt x="325120" y="43307"/>
                </a:lnTo>
                <a:lnTo>
                  <a:pt x="326390" y="48641"/>
                </a:lnTo>
                <a:lnTo>
                  <a:pt x="326516" y="59436"/>
                </a:lnTo>
                <a:lnTo>
                  <a:pt x="293497" y="60071"/>
                </a:lnTo>
                <a:lnTo>
                  <a:pt x="285877" y="61214"/>
                </a:lnTo>
                <a:lnTo>
                  <a:pt x="253968" y="87677"/>
                </a:lnTo>
                <a:lnTo>
                  <a:pt x="250825" y="104521"/>
                </a:lnTo>
                <a:lnTo>
                  <a:pt x="251588" y="113924"/>
                </a:lnTo>
                <a:lnTo>
                  <a:pt x="278971" y="146986"/>
                </a:lnTo>
                <a:lnTo>
                  <a:pt x="301752" y="150241"/>
                </a:lnTo>
                <a:lnTo>
                  <a:pt x="309117" y="150241"/>
                </a:lnTo>
                <a:lnTo>
                  <a:pt x="315214" y="149479"/>
                </a:lnTo>
                <a:lnTo>
                  <a:pt x="320040" y="147955"/>
                </a:lnTo>
                <a:lnTo>
                  <a:pt x="327659" y="145669"/>
                </a:lnTo>
                <a:lnTo>
                  <a:pt x="374170" y="145669"/>
                </a:lnTo>
                <a:lnTo>
                  <a:pt x="373649" y="142222"/>
                </a:lnTo>
                <a:lnTo>
                  <a:pt x="372935" y="135683"/>
                </a:lnTo>
                <a:lnTo>
                  <a:pt x="372506" y="129216"/>
                </a:lnTo>
                <a:lnTo>
                  <a:pt x="372364" y="122809"/>
                </a:lnTo>
                <a:lnTo>
                  <a:pt x="372364" y="119634"/>
                </a:lnTo>
                <a:lnTo>
                  <a:pt x="304672" y="119634"/>
                </a:lnTo>
                <a:lnTo>
                  <a:pt x="302006" y="118237"/>
                </a:lnTo>
                <a:lnTo>
                  <a:pt x="297053" y="112776"/>
                </a:lnTo>
                <a:lnTo>
                  <a:pt x="295783" y="108839"/>
                </a:lnTo>
                <a:lnTo>
                  <a:pt x="295783" y="98552"/>
                </a:lnTo>
                <a:lnTo>
                  <a:pt x="297053" y="94488"/>
                </a:lnTo>
                <a:lnTo>
                  <a:pt x="299339" y="91440"/>
                </a:lnTo>
                <a:lnTo>
                  <a:pt x="301752" y="88392"/>
                </a:lnTo>
                <a:lnTo>
                  <a:pt x="304419" y="86741"/>
                </a:lnTo>
                <a:lnTo>
                  <a:pt x="307213" y="86741"/>
                </a:lnTo>
                <a:lnTo>
                  <a:pt x="326516" y="86487"/>
                </a:lnTo>
                <a:lnTo>
                  <a:pt x="372364" y="86487"/>
                </a:lnTo>
                <a:lnTo>
                  <a:pt x="372364" y="53340"/>
                </a:lnTo>
                <a:lnTo>
                  <a:pt x="371361" y="43074"/>
                </a:lnTo>
                <a:lnTo>
                  <a:pt x="368362" y="33655"/>
                </a:lnTo>
                <a:close/>
              </a:path>
              <a:path w="593089" h="201929">
                <a:moveTo>
                  <a:pt x="374170" y="145669"/>
                </a:moveTo>
                <a:lnTo>
                  <a:pt x="327659" y="145669"/>
                </a:lnTo>
                <a:lnTo>
                  <a:pt x="327659" y="146177"/>
                </a:lnTo>
                <a:lnTo>
                  <a:pt x="328167" y="146304"/>
                </a:lnTo>
                <a:lnTo>
                  <a:pt x="328548" y="147320"/>
                </a:lnTo>
                <a:lnTo>
                  <a:pt x="328929" y="148844"/>
                </a:lnTo>
                <a:lnTo>
                  <a:pt x="374650" y="148844"/>
                </a:lnTo>
                <a:lnTo>
                  <a:pt x="374170" y="145669"/>
                </a:lnTo>
                <a:close/>
              </a:path>
              <a:path w="593089" h="201929">
                <a:moveTo>
                  <a:pt x="372364" y="86487"/>
                </a:moveTo>
                <a:lnTo>
                  <a:pt x="326516" y="86487"/>
                </a:lnTo>
                <a:lnTo>
                  <a:pt x="326462" y="98552"/>
                </a:lnTo>
                <a:lnTo>
                  <a:pt x="326356" y="103632"/>
                </a:lnTo>
                <a:lnTo>
                  <a:pt x="324739" y="109855"/>
                </a:lnTo>
                <a:lnTo>
                  <a:pt x="318134" y="117729"/>
                </a:lnTo>
                <a:lnTo>
                  <a:pt x="313563" y="119634"/>
                </a:lnTo>
                <a:lnTo>
                  <a:pt x="372364" y="119634"/>
                </a:lnTo>
                <a:lnTo>
                  <a:pt x="372364" y="86487"/>
                </a:lnTo>
                <a:close/>
              </a:path>
              <a:path w="593089" h="201929">
                <a:moveTo>
                  <a:pt x="310260" y="1905"/>
                </a:moveTo>
                <a:lnTo>
                  <a:pt x="271145" y="14732"/>
                </a:lnTo>
                <a:lnTo>
                  <a:pt x="252857" y="49022"/>
                </a:lnTo>
                <a:lnTo>
                  <a:pt x="296798" y="49022"/>
                </a:lnTo>
                <a:lnTo>
                  <a:pt x="297917" y="43307"/>
                </a:lnTo>
                <a:lnTo>
                  <a:pt x="297992" y="43074"/>
                </a:lnTo>
                <a:lnTo>
                  <a:pt x="299847" y="39243"/>
                </a:lnTo>
                <a:lnTo>
                  <a:pt x="305689" y="34671"/>
                </a:lnTo>
                <a:lnTo>
                  <a:pt x="308864" y="33528"/>
                </a:lnTo>
                <a:lnTo>
                  <a:pt x="368301" y="33528"/>
                </a:lnTo>
                <a:lnTo>
                  <a:pt x="363309" y="24925"/>
                </a:lnTo>
                <a:lnTo>
                  <a:pt x="356234" y="17018"/>
                </a:lnTo>
                <a:lnTo>
                  <a:pt x="347283" y="10370"/>
                </a:lnTo>
                <a:lnTo>
                  <a:pt x="336629" y="5651"/>
                </a:lnTo>
                <a:lnTo>
                  <a:pt x="324284" y="2837"/>
                </a:lnTo>
                <a:lnTo>
                  <a:pt x="310260" y="1905"/>
                </a:lnTo>
                <a:close/>
              </a:path>
              <a:path w="593089" h="201929">
                <a:moveTo>
                  <a:pt x="47497" y="153924"/>
                </a:moveTo>
                <a:lnTo>
                  <a:pt x="2031" y="153924"/>
                </a:lnTo>
                <a:lnTo>
                  <a:pt x="3103" y="163925"/>
                </a:lnTo>
                <a:lnTo>
                  <a:pt x="35845" y="198278"/>
                </a:lnTo>
                <a:lnTo>
                  <a:pt x="58039" y="201676"/>
                </a:lnTo>
                <a:lnTo>
                  <a:pt x="65613" y="201412"/>
                </a:lnTo>
                <a:lnTo>
                  <a:pt x="105536" y="184277"/>
                </a:lnTo>
                <a:lnTo>
                  <a:pt x="110997" y="178435"/>
                </a:lnTo>
                <a:lnTo>
                  <a:pt x="115189" y="171958"/>
                </a:lnTo>
                <a:lnTo>
                  <a:pt x="115903" y="170053"/>
                </a:lnTo>
                <a:lnTo>
                  <a:pt x="58673" y="170053"/>
                </a:lnTo>
                <a:lnTo>
                  <a:pt x="56134" y="168783"/>
                </a:lnTo>
                <a:lnTo>
                  <a:pt x="53466" y="166497"/>
                </a:lnTo>
                <a:lnTo>
                  <a:pt x="50927" y="164084"/>
                </a:lnTo>
                <a:lnTo>
                  <a:pt x="48895" y="159893"/>
                </a:lnTo>
                <a:lnTo>
                  <a:pt x="47497" y="153924"/>
                </a:lnTo>
                <a:close/>
              </a:path>
              <a:path w="593089" h="201929">
                <a:moveTo>
                  <a:pt x="122047" y="131699"/>
                </a:moveTo>
                <a:lnTo>
                  <a:pt x="75565" y="131699"/>
                </a:lnTo>
                <a:lnTo>
                  <a:pt x="75691" y="148463"/>
                </a:lnTo>
                <a:lnTo>
                  <a:pt x="74422" y="155321"/>
                </a:lnTo>
                <a:lnTo>
                  <a:pt x="72135" y="161036"/>
                </a:lnTo>
                <a:lnTo>
                  <a:pt x="69722" y="166624"/>
                </a:lnTo>
                <a:lnTo>
                  <a:pt x="66166" y="169672"/>
                </a:lnTo>
                <a:lnTo>
                  <a:pt x="58673" y="170053"/>
                </a:lnTo>
                <a:lnTo>
                  <a:pt x="115903" y="170053"/>
                </a:lnTo>
                <a:lnTo>
                  <a:pt x="118217" y="163925"/>
                </a:lnTo>
                <a:lnTo>
                  <a:pt x="120650" y="157734"/>
                </a:lnTo>
                <a:lnTo>
                  <a:pt x="122047" y="149860"/>
                </a:lnTo>
                <a:lnTo>
                  <a:pt x="122047" y="131699"/>
                </a:lnTo>
                <a:close/>
              </a:path>
              <a:path w="593089" h="201929">
                <a:moveTo>
                  <a:pt x="51434" y="0"/>
                </a:moveTo>
                <a:lnTo>
                  <a:pt x="12572" y="17780"/>
                </a:lnTo>
                <a:lnTo>
                  <a:pt x="0" y="70231"/>
                </a:lnTo>
                <a:lnTo>
                  <a:pt x="668" y="87086"/>
                </a:lnTo>
                <a:lnTo>
                  <a:pt x="11937" y="123698"/>
                </a:lnTo>
                <a:lnTo>
                  <a:pt x="51181" y="140843"/>
                </a:lnTo>
                <a:lnTo>
                  <a:pt x="58292" y="140843"/>
                </a:lnTo>
                <a:lnTo>
                  <a:pt x="63627" y="139827"/>
                </a:lnTo>
                <a:lnTo>
                  <a:pt x="67183" y="138049"/>
                </a:lnTo>
                <a:lnTo>
                  <a:pt x="70739" y="136398"/>
                </a:lnTo>
                <a:lnTo>
                  <a:pt x="73533" y="134239"/>
                </a:lnTo>
                <a:lnTo>
                  <a:pt x="75565" y="131699"/>
                </a:lnTo>
                <a:lnTo>
                  <a:pt x="122047" y="131699"/>
                </a:lnTo>
                <a:lnTo>
                  <a:pt x="122047" y="107315"/>
                </a:lnTo>
                <a:lnTo>
                  <a:pt x="55753" y="107315"/>
                </a:lnTo>
                <a:lnTo>
                  <a:pt x="52070" y="103632"/>
                </a:lnTo>
                <a:lnTo>
                  <a:pt x="45846" y="70231"/>
                </a:lnTo>
                <a:lnTo>
                  <a:pt x="46180" y="62372"/>
                </a:lnTo>
                <a:lnTo>
                  <a:pt x="60578" y="33909"/>
                </a:lnTo>
                <a:lnTo>
                  <a:pt x="122047" y="33909"/>
                </a:lnTo>
                <a:lnTo>
                  <a:pt x="122121" y="17780"/>
                </a:lnTo>
                <a:lnTo>
                  <a:pt x="122301" y="11684"/>
                </a:lnTo>
                <a:lnTo>
                  <a:pt x="122481" y="9398"/>
                </a:lnTo>
                <a:lnTo>
                  <a:pt x="79756" y="9398"/>
                </a:lnTo>
                <a:lnTo>
                  <a:pt x="77851" y="6731"/>
                </a:lnTo>
                <a:lnTo>
                  <a:pt x="74676" y="4572"/>
                </a:lnTo>
                <a:lnTo>
                  <a:pt x="65278" y="1016"/>
                </a:lnTo>
                <a:lnTo>
                  <a:pt x="59054" y="127"/>
                </a:lnTo>
                <a:lnTo>
                  <a:pt x="51434" y="0"/>
                </a:lnTo>
                <a:close/>
              </a:path>
              <a:path w="593089" h="201929">
                <a:moveTo>
                  <a:pt x="122047" y="33909"/>
                </a:moveTo>
                <a:lnTo>
                  <a:pt x="60578" y="33909"/>
                </a:lnTo>
                <a:lnTo>
                  <a:pt x="65404" y="34036"/>
                </a:lnTo>
                <a:lnTo>
                  <a:pt x="69215" y="37211"/>
                </a:lnTo>
                <a:lnTo>
                  <a:pt x="75443" y="77370"/>
                </a:lnTo>
                <a:lnTo>
                  <a:pt x="75310" y="79756"/>
                </a:lnTo>
                <a:lnTo>
                  <a:pt x="74779" y="84105"/>
                </a:lnTo>
                <a:lnTo>
                  <a:pt x="74167" y="88265"/>
                </a:lnTo>
                <a:lnTo>
                  <a:pt x="73278" y="92329"/>
                </a:lnTo>
                <a:lnTo>
                  <a:pt x="72059" y="96266"/>
                </a:lnTo>
                <a:lnTo>
                  <a:pt x="69850" y="103632"/>
                </a:lnTo>
                <a:lnTo>
                  <a:pt x="66040" y="107315"/>
                </a:lnTo>
                <a:lnTo>
                  <a:pt x="122047" y="107315"/>
                </a:lnTo>
                <a:lnTo>
                  <a:pt x="122047" y="33909"/>
                </a:lnTo>
                <a:close/>
              </a:path>
              <a:path w="593089" h="201929">
                <a:moveTo>
                  <a:pt x="123190" y="1651"/>
                </a:moveTo>
                <a:lnTo>
                  <a:pt x="81153" y="1651"/>
                </a:lnTo>
                <a:lnTo>
                  <a:pt x="80517" y="3175"/>
                </a:lnTo>
                <a:lnTo>
                  <a:pt x="80136" y="4572"/>
                </a:lnTo>
                <a:lnTo>
                  <a:pt x="79725" y="6731"/>
                </a:lnTo>
                <a:lnTo>
                  <a:pt x="79628" y="8382"/>
                </a:lnTo>
                <a:lnTo>
                  <a:pt x="79756" y="9398"/>
                </a:lnTo>
                <a:lnTo>
                  <a:pt x="122481" y="9398"/>
                </a:lnTo>
                <a:lnTo>
                  <a:pt x="122694" y="6731"/>
                </a:lnTo>
                <a:lnTo>
                  <a:pt x="123190" y="1651"/>
                </a:lnTo>
                <a:close/>
              </a:path>
              <a:path w="593089" h="201929">
                <a:moveTo>
                  <a:pt x="437007" y="3937"/>
                </a:moveTo>
                <a:lnTo>
                  <a:pt x="392176" y="3937"/>
                </a:lnTo>
                <a:lnTo>
                  <a:pt x="392810" y="9271"/>
                </a:lnTo>
                <a:lnTo>
                  <a:pt x="393284" y="15494"/>
                </a:lnTo>
                <a:lnTo>
                  <a:pt x="393953" y="23749"/>
                </a:lnTo>
                <a:lnTo>
                  <a:pt x="393997" y="25493"/>
                </a:lnTo>
                <a:lnTo>
                  <a:pt x="394081" y="149352"/>
                </a:lnTo>
                <a:lnTo>
                  <a:pt x="427863" y="149352"/>
                </a:lnTo>
                <a:lnTo>
                  <a:pt x="432053" y="147955"/>
                </a:lnTo>
                <a:lnTo>
                  <a:pt x="438403" y="142621"/>
                </a:lnTo>
                <a:lnTo>
                  <a:pt x="440182" y="138938"/>
                </a:lnTo>
                <a:lnTo>
                  <a:pt x="440309" y="53721"/>
                </a:lnTo>
                <a:lnTo>
                  <a:pt x="441578" y="47625"/>
                </a:lnTo>
                <a:lnTo>
                  <a:pt x="444246" y="43053"/>
                </a:lnTo>
                <a:lnTo>
                  <a:pt x="446913" y="38354"/>
                </a:lnTo>
                <a:lnTo>
                  <a:pt x="450596" y="36068"/>
                </a:lnTo>
                <a:lnTo>
                  <a:pt x="455295" y="35941"/>
                </a:lnTo>
                <a:lnTo>
                  <a:pt x="589650" y="35941"/>
                </a:lnTo>
                <a:lnTo>
                  <a:pt x="589327" y="34718"/>
                </a:lnTo>
                <a:lnTo>
                  <a:pt x="584765" y="25493"/>
                </a:lnTo>
                <a:lnTo>
                  <a:pt x="580770" y="20447"/>
                </a:lnTo>
                <a:lnTo>
                  <a:pt x="503047" y="20447"/>
                </a:lnTo>
                <a:lnTo>
                  <a:pt x="499872" y="14986"/>
                </a:lnTo>
                <a:lnTo>
                  <a:pt x="499044" y="14224"/>
                </a:lnTo>
                <a:lnTo>
                  <a:pt x="439039" y="14224"/>
                </a:lnTo>
                <a:lnTo>
                  <a:pt x="439039" y="13081"/>
                </a:lnTo>
                <a:lnTo>
                  <a:pt x="438784" y="11430"/>
                </a:lnTo>
                <a:lnTo>
                  <a:pt x="438253" y="9271"/>
                </a:lnTo>
                <a:lnTo>
                  <a:pt x="437859" y="7239"/>
                </a:lnTo>
                <a:lnTo>
                  <a:pt x="437329" y="5334"/>
                </a:lnTo>
                <a:lnTo>
                  <a:pt x="437007" y="3937"/>
                </a:lnTo>
                <a:close/>
              </a:path>
              <a:path w="593089" h="201929">
                <a:moveTo>
                  <a:pt x="527050" y="35941"/>
                </a:moveTo>
                <a:lnTo>
                  <a:pt x="455295" y="35941"/>
                </a:lnTo>
                <a:lnTo>
                  <a:pt x="459994" y="36068"/>
                </a:lnTo>
                <a:lnTo>
                  <a:pt x="463677" y="38354"/>
                </a:lnTo>
                <a:lnTo>
                  <a:pt x="469010" y="47498"/>
                </a:lnTo>
                <a:lnTo>
                  <a:pt x="470408" y="53721"/>
                </a:lnTo>
                <a:lnTo>
                  <a:pt x="470408" y="149352"/>
                </a:lnTo>
                <a:lnTo>
                  <a:pt x="504063" y="149352"/>
                </a:lnTo>
                <a:lnTo>
                  <a:pt x="508127" y="147955"/>
                </a:lnTo>
                <a:lnTo>
                  <a:pt x="511302" y="145288"/>
                </a:lnTo>
                <a:lnTo>
                  <a:pt x="514603" y="142621"/>
                </a:lnTo>
                <a:lnTo>
                  <a:pt x="516254" y="138938"/>
                </a:lnTo>
                <a:lnTo>
                  <a:pt x="516382" y="134239"/>
                </a:lnTo>
                <a:lnTo>
                  <a:pt x="516382" y="52705"/>
                </a:lnTo>
                <a:lnTo>
                  <a:pt x="517778" y="46482"/>
                </a:lnTo>
                <a:lnTo>
                  <a:pt x="523366" y="38100"/>
                </a:lnTo>
                <a:lnTo>
                  <a:pt x="527050" y="35941"/>
                </a:lnTo>
                <a:close/>
              </a:path>
              <a:path w="593089" h="201929">
                <a:moveTo>
                  <a:pt x="589650" y="35941"/>
                </a:moveTo>
                <a:lnTo>
                  <a:pt x="536447" y="35941"/>
                </a:lnTo>
                <a:lnTo>
                  <a:pt x="540004" y="38100"/>
                </a:lnTo>
                <a:lnTo>
                  <a:pt x="542671" y="42291"/>
                </a:lnTo>
                <a:lnTo>
                  <a:pt x="545210" y="46609"/>
                </a:lnTo>
                <a:lnTo>
                  <a:pt x="546430" y="52705"/>
                </a:lnTo>
                <a:lnTo>
                  <a:pt x="546481" y="149352"/>
                </a:lnTo>
                <a:lnTo>
                  <a:pt x="580644" y="149352"/>
                </a:lnTo>
                <a:lnTo>
                  <a:pt x="584708" y="147955"/>
                </a:lnTo>
                <a:lnTo>
                  <a:pt x="587883" y="145288"/>
                </a:lnTo>
                <a:lnTo>
                  <a:pt x="591185" y="142621"/>
                </a:lnTo>
                <a:lnTo>
                  <a:pt x="592835" y="138938"/>
                </a:lnTo>
                <a:lnTo>
                  <a:pt x="592963" y="134239"/>
                </a:lnTo>
                <a:lnTo>
                  <a:pt x="592963" y="56515"/>
                </a:lnTo>
                <a:lnTo>
                  <a:pt x="592056" y="45063"/>
                </a:lnTo>
                <a:lnTo>
                  <a:pt x="589650" y="35941"/>
                </a:lnTo>
                <a:close/>
              </a:path>
              <a:path w="593089" h="201929">
                <a:moveTo>
                  <a:pt x="539496" y="2286"/>
                </a:moveTo>
                <a:lnTo>
                  <a:pt x="503047" y="20447"/>
                </a:lnTo>
                <a:lnTo>
                  <a:pt x="580770" y="20447"/>
                </a:lnTo>
                <a:lnTo>
                  <a:pt x="539496" y="2286"/>
                </a:lnTo>
                <a:close/>
              </a:path>
              <a:path w="593089" h="201929">
                <a:moveTo>
                  <a:pt x="466725" y="2286"/>
                </a:moveTo>
                <a:lnTo>
                  <a:pt x="462279" y="2286"/>
                </a:lnTo>
                <a:lnTo>
                  <a:pt x="457453" y="3302"/>
                </a:lnTo>
                <a:lnTo>
                  <a:pt x="452120" y="5334"/>
                </a:lnTo>
                <a:lnTo>
                  <a:pt x="446913" y="7239"/>
                </a:lnTo>
                <a:lnTo>
                  <a:pt x="442467" y="10287"/>
                </a:lnTo>
                <a:lnTo>
                  <a:pt x="439039" y="14224"/>
                </a:lnTo>
                <a:lnTo>
                  <a:pt x="499044" y="14224"/>
                </a:lnTo>
                <a:lnTo>
                  <a:pt x="495046" y="10541"/>
                </a:lnTo>
                <a:lnTo>
                  <a:pt x="488696" y="7366"/>
                </a:lnTo>
                <a:lnTo>
                  <a:pt x="482346" y="4064"/>
                </a:lnTo>
                <a:lnTo>
                  <a:pt x="475107" y="2413"/>
                </a:lnTo>
                <a:lnTo>
                  <a:pt x="466725" y="2286"/>
                </a:lnTo>
                <a:close/>
              </a:path>
              <a:path w="593089" h="201929">
                <a:moveTo>
                  <a:pt x="187706" y="3937"/>
                </a:moveTo>
                <a:lnTo>
                  <a:pt x="144017" y="3937"/>
                </a:lnTo>
                <a:lnTo>
                  <a:pt x="144653" y="8382"/>
                </a:lnTo>
                <a:lnTo>
                  <a:pt x="145034" y="12954"/>
                </a:lnTo>
                <a:lnTo>
                  <a:pt x="145541" y="22479"/>
                </a:lnTo>
                <a:lnTo>
                  <a:pt x="145669" y="27178"/>
                </a:lnTo>
                <a:lnTo>
                  <a:pt x="145669" y="149352"/>
                </a:lnTo>
                <a:lnTo>
                  <a:pt x="179451" y="149352"/>
                </a:lnTo>
                <a:lnTo>
                  <a:pt x="183641" y="147955"/>
                </a:lnTo>
                <a:lnTo>
                  <a:pt x="189991" y="142621"/>
                </a:lnTo>
                <a:lnTo>
                  <a:pt x="191770" y="138938"/>
                </a:lnTo>
                <a:lnTo>
                  <a:pt x="191897" y="59690"/>
                </a:lnTo>
                <a:lnTo>
                  <a:pt x="193675" y="52197"/>
                </a:lnTo>
                <a:lnTo>
                  <a:pt x="197231" y="46228"/>
                </a:lnTo>
                <a:lnTo>
                  <a:pt x="200659" y="40259"/>
                </a:lnTo>
                <a:lnTo>
                  <a:pt x="205485" y="37084"/>
                </a:lnTo>
                <a:lnTo>
                  <a:pt x="215138" y="36703"/>
                </a:lnTo>
                <a:lnTo>
                  <a:pt x="241760" y="36703"/>
                </a:lnTo>
                <a:lnTo>
                  <a:pt x="249428" y="17907"/>
                </a:lnTo>
                <a:lnTo>
                  <a:pt x="247048" y="14478"/>
                </a:lnTo>
                <a:lnTo>
                  <a:pt x="189357" y="14478"/>
                </a:lnTo>
                <a:lnTo>
                  <a:pt x="189610" y="13081"/>
                </a:lnTo>
                <a:lnTo>
                  <a:pt x="189484" y="11557"/>
                </a:lnTo>
                <a:lnTo>
                  <a:pt x="188976" y="9525"/>
                </a:lnTo>
                <a:lnTo>
                  <a:pt x="188561" y="7493"/>
                </a:lnTo>
                <a:lnTo>
                  <a:pt x="188032" y="5461"/>
                </a:lnTo>
                <a:lnTo>
                  <a:pt x="187706" y="3937"/>
                </a:lnTo>
                <a:close/>
              </a:path>
              <a:path w="593089" h="201929">
                <a:moveTo>
                  <a:pt x="241760" y="36703"/>
                </a:moveTo>
                <a:lnTo>
                  <a:pt x="215138" y="36703"/>
                </a:lnTo>
                <a:lnTo>
                  <a:pt x="219075" y="37846"/>
                </a:lnTo>
                <a:lnTo>
                  <a:pt x="227710" y="42672"/>
                </a:lnTo>
                <a:lnTo>
                  <a:pt x="231647" y="46863"/>
                </a:lnTo>
                <a:lnTo>
                  <a:pt x="235077" y="53086"/>
                </a:lnTo>
                <a:lnTo>
                  <a:pt x="241760" y="36703"/>
                </a:lnTo>
                <a:close/>
              </a:path>
              <a:path w="593089" h="201929">
                <a:moveTo>
                  <a:pt x="222758" y="2159"/>
                </a:moveTo>
                <a:lnTo>
                  <a:pt x="216789" y="2286"/>
                </a:lnTo>
                <a:lnTo>
                  <a:pt x="211835" y="2286"/>
                </a:lnTo>
                <a:lnTo>
                  <a:pt x="206883" y="3429"/>
                </a:lnTo>
                <a:lnTo>
                  <a:pt x="196722" y="7493"/>
                </a:lnTo>
                <a:lnTo>
                  <a:pt x="192532" y="10414"/>
                </a:lnTo>
                <a:lnTo>
                  <a:pt x="189357" y="14478"/>
                </a:lnTo>
                <a:lnTo>
                  <a:pt x="247048" y="14478"/>
                </a:lnTo>
                <a:lnTo>
                  <a:pt x="245109" y="11684"/>
                </a:lnTo>
                <a:lnTo>
                  <a:pt x="240029" y="7620"/>
                </a:lnTo>
                <a:lnTo>
                  <a:pt x="234315" y="5461"/>
                </a:lnTo>
                <a:lnTo>
                  <a:pt x="228600" y="3175"/>
                </a:lnTo>
                <a:lnTo>
                  <a:pt x="222758" y="21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23088" y="6678168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4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4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1"/>
                </a:lnTo>
                <a:lnTo>
                  <a:pt x="287210" y="102996"/>
                </a:lnTo>
                <a:lnTo>
                  <a:pt x="291973" y="107568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16890" y="165353"/>
                </a:lnTo>
                <a:lnTo>
                  <a:pt x="213258" y="168401"/>
                </a:lnTo>
                <a:lnTo>
                  <a:pt x="209448" y="170179"/>
                </a:lnTo>
                <a:lnTo>
                  <a:pt x="205435" y="171068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499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97204" y="6681216"/>
            <a:ext cx="259079" cy="200660"/>
          </a:xfrm>
          <a:custGeom>
            <a:avLst/>
            <a:gdLst/>
            <a:ahLst/>
            <a:cxnLst/>
            <a:rect l="l" t="t" r="r" b="b"/>
            <a:pathLst>
              <a:path w="259080" h="200659">
                <a:moveTo>
                  <a:pt x="240780" y="127761"/>
                </a:moveTo>
                <a:lnTo>
                  <a:pt x="196367" y="127761"/>
                </a:lnTo>
                <a:lnTo>
                  <a:pt x="192076" y="137213"/>
                </a:lnTo>
                <a:lnTo>
                  <a:pt x="187474" y="146700"/>
                </a:lnTo>
                <a:lnTo>
                  <a:pt x="166509" y="183943"/>
                </a:lnTo>
                <a:lnTo>
                  <a:pt x="155905" y="200151"/>
                </a:lnTo>
                <a:lnTo>
                  <a:pt x="202996" y="200151"/>
                </a:lnTo>
                <a:lnTo>
                  <a:pt x="223113" y="163448"/>
                </a:lnTo>
                <a:lnTo>
                  <a:pt x="226999" y="155701"/>
                </a:lnTo>
                <a:lnTo>
                  <a:pt x="230670" y="148462"/>
                </a:lnTo>
                <a:lnTo>
                  <a:pt x="234111" y="141350"/>
                </a:lnTo>
                <a:lnTo>
                  <a:pt x="237566" y="134365"/>
                </a:lnTo>
                <a:lnTo>
                  <a:pt x="240780" y="127761"/>
                </a:lnTo>
                <a:close/>
              </a:path>
              <a:path w="259080" h="200659">
                <a:moveTo>
                  <a:pt x="191338" y="128015"/>
                </a:moveTo>
                <a:lnTo>
                  <a:pt x="188277" y="128015"/>
                </a:lnTo>
                <a:lnTo>
                  <a:pt x="189725" y="128142"/>
                </a:lnTo>
                <a:lnTo>
                  <a:pt x="191338" y="128015"/>
                </a:lnTo>
                <a:close/>
              </a:path>
              <a:path w="259080" h="200659">
                <a:moveTo>
                  <a:pt x="197281" y="380"/>
                </a:moveTo>
                <a:lnTo>
                  <a:pt x="158089" y="12318"/>
                </a:lnTo>
                <a:lnTo>
                  <a:pt x="136638" y="51792"/>
                </a:lnTo>
                <a:lnTo>
                  <a:pt x="135559" y="66293"/>
                </a:lnTo>
                <a:lnTo>
                  <a:pt x="136552" y="78870"/>
                </a:lnTo>
                <a:lnTo>
                  <a:pt x="157112" y="116103"/>
                </a:lnTo>
                <a:lnTo>
                  <a:pt x="186994" y="128015"/>
                </a:lnTo>
                <a:lnTo>
                  <a:pt x="192963" y="128015"/>
                </a:lnTo>
                <a:lnTo>
                  <a:pt x="196367" y="127761"/>
                </a:lnTo>
                <a:lnTo>
                  <a:pt x="240780" y="127761"/>
                </a:lnTo>
                <a:lnTo>
                  <a:pt x="253665" y="97535"/>
                </a:lnTo>
                <a:lnTo>
                  <a:pt x="197281" y="97535"/>
                </a:lnTo>
                <a:lnTo>
                  <a:pt x="192468" y="97408"/>
                </a:lnTo>
                <a:lnTo>
                  <a:pt x="188442" y="94487"/>
                </a:lnTo>
                <a:lnTo>
                  <a:pt x="181952" y="83057"/>
                </a:lnTo>
                <a:lnTo>
                  <a:pt x="180291" y="75564"/>
                </a:lnTo>
                <a:lnTo>
                  <a:pt x="180186" y="69595"/>
                </a:lnTo>
                <a:lnTo>
                  <a:pt x="180213" y="56006"/>
                </a:lnTo>
                <a:lnTo>
                  <a:pt x="181787" y="48259"/>
                </a:lnTo>
                <a:lnTo>
                  <a:pt x="187921" y="36829"/>
                </a:lnTo>
                <a:lnTo>
                  <a:pt x="192074" y="33908"/>
                </a:lnTo>
                <a:lnTo>
                  <a:pt x="197281" y="33781"/>
                </a:lnTo>
                <a:lnTo>
                  <a:pt x="253054" y="33781"/>
                </a:lnTo>
                <a:lnTo>
                  <a:pt x="252044" y="30860"/>
                </a:lnTo>
                <a:lnTo>
                  <a:pt x="247904" y="24129"/>
                </a:lnTo>
                <a:lnTo>
                  <a:pt x="242316" y="18287"/>
                </a:lnTo>
                <a:lnTo>
                  <a:pt x="236728" y="12318"/>
                </a:lnTo>
                <a:lnTo>
                  <a:pt x="204201" y="664"/>
                </a:lnTo>
                <a:lnTo>
                  <a:pt x="197281" y="380"/>
                </a:lnTo>
                <a:close/>
              </a:path>
              <a:path w="259080" h="200659">
                <a:moveTo>
                  <a:pt x="253054" y="33781"/>
                </a:moveTo>
                <a:lnTo>
                  <a:pt x="197281" y="33781"/>
                </a:lnTo>
                <a:lnTo>
                  <a:pt x="202704" y="33908"/>
                </a:lnTo>
                <a:lnTo>
                  <a:pt x="206946" y="36829"/>
                </a:lnTo>
                <a:lnTo>
                  <a:pt x="213055" y="48259"/>
                </a:lnTo>
                <a:lnTo>
                  <a:pt x="214604" y="56006"/>
                </a:lnTo>
                <a:lnTo>
                  <a:pt x="214553" y="75564"/>
                </a:lnTo>
                <a:lnTo>
                  <a:pt x="197281" y="97535"/>
                </a:lnTo>
                <a:lnTo>
                  <a:pt x="253665" y="97535"/>
                </a:lnTo>
                <a:lnTo>
                  <a:pt x="258546" y="64388"/>
                </a:lnTo>
                <a:lnTo>
                  <a:pt x="258377" y="57431"/>
                </a:lnTo>
                <a:lnTo>
                  <a:pt x="257683" y="50831"/>
                </a:lnTo>
                <a:lnTo>
                  <a:pt x="256464" y="44565"/>
                </a:lnTo>
                <a:lnTo>
                  <a:pt x="254723" y="38607"/>
                </a:lnTo>
                <a:lnTo>
                  <a:pt x="253054" y="33781"/>
                </a:lnTo>
                <a:close/>
              </a:path>
              <a:path w="259080" h="200659">
                <a:moveTo>
                  <a:pt x="117046" y="35051"/>
                </a:moveTo>
                <a:lnTo>
                  <a:pt x="56032" y="35051"/>
                </a:lnTo>
                <a:lnTo>
                  <a:pt x="60807" y="35178"/>
                </a:lnTo>
                <a:lnTo>
                  <a:pt x="65163" y="35178"/>
                </a:lnTo>
                <a:lnTo>
                  <a:pt x="68859" y="37083"/>
                </a:lnTo>
                <a:lnTo>
                  <a:pt x="71869" y="41020"/>
                </a:lnTo>
                <a:lnTo>
                  <a:pt x="74879" y="44830"/>
                </a:lnTo>
                <a:lnTo>
                  <a:pt x="76454" y="50418"/>
                </a:lnTo>
                <a:lnTo>
                  <a:pt x="76619" y="60959"/>
                </a:lnTo>
                <a:lnTo>
                  <a:pt x="75984" y="64642"/>
                </a:lnTo>
                <a:lnTo>
                  <a:pt x="74663" y="68706"/>
                </a:lnTo>
                <a:lnTo>
                  <a:pt x="73355" y="72897"/>
                </a:lnTo>
                <a:lnTo>
                  <a:pt x="71183" y="76961"/>
                </a:lnTo>
                <a:lnTo>
                  <a:pt x="68122" y="81152"/>
                </a:lnTo>
                <a:lnTo>
                  <a:pt x="25831" y="133857"/>
                </a:lnTo>
                <a:lnTo>
                  <a:pt x="18888" y="142880"/>
                </a:lnTo>
                <a:lnTo>
                  <a:pt x="1171" y="179736"/>
                </a:lnTo>
                <a:lnTo>
                  <a:pt x="0" y="200024"/>
                </a:lnTo>
                <a:lnTo>
                  <a:pt x="112814" y="200024"/>
                </a:lnTo>
                <a:lnTo>
                  <a:pt x="116141" y="199008"/>
                </a:lnTo>
                <a:lnTo>
                  <a:pt x="118325" y="196976"/>
                </a:lnTo>
                <a:lnTo>
                  <a:pt x="120523" y="194817"/>
                </a:lnTo>
                <a:lnTo>
                  <a:pt x="121627" y="191642"/>
                </a:lnTo>
                <a:lnTo>
                  <a:pt x="121615" y="165861"/>
                </a:lnTo>
                <a:lnTo>
                  <a:pt x="50292" y="165861"/>
                </a:lnTo>
                <a:lnTo>
                  <a:pt x="104622" y="98425"/>
                </a:lnTo>
                <a:lnTo>
                  <a:pt x="120929" y="58038"/>
                </a:lnTo>
                <a:lnTo>
                  <a:pt x="119893" y="45487"/>
                </a:lnTo>
                <a:lnTo>
                  <a:pt x="117046" y="35051"/>
                </a:lnTo>
                <a:close/>
              </a:path>
              <a:path w="259080" h="200659">
                <a:moveTo>
                  <a:pt x="69850" y="0"/>
                </a:moveTo>
                <a:lnTo>
                  <a:pt x="60579" y="0"/>
                </a:lnTo>
                <a:lnTo>
                  <a:pt x="46684" y="1067"/>
                </a:lnTo>
                <a:lnTo>
                  <a:pt x="8765" y="27682"/>
                </a:lnTo>
                <a:lnTo>
                  <a:pt x="0" y="65150"/>
                </a:lnTo>
                <a:lnTo>
                  <a:pt x="44576" y="65150"/>
                </a:lnTo>
                <a:lnTo>
                  <a:pt x="44665" y="54609"/>
                </a:lnTo>
                <a:lnTo>
                  <a:pt x="46202" y="46989"/>
                </a:lnTo>
                <a:lnTo>
                  <a:pt x="49174" y="42290"/>
                </a:lnTo>
                <a:lnTo>
                  <a:pt x="52158" y="37464"/>
                </a:lnTo>
                <a:lnTo>
                  <a:pt x="56032" y="35051"/>
                </a:lnTo>
                <a:lnTo>
                  <a:pt x="117046" y="35051"/>
                </a:lnTo>
                <a:lnTo>
                  <a:pt x="116843" y="34305"/>
                </a:lnTo>
                <a:lnTo>
                  <a:pt x="78168" y="1269"/>
                </a:lnTo>
                <a:lnTo>
                  <a:pt x="698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20521" y="6775985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06957" y="6678168"/>
            <a:ext cx="822325" cy="210820"/>
          </a:xfrm>
          <a:custGeom>
            <a:avLst/>
            <a:gdLst/>
            <a:ahLst/>
            <a:cxnLst/>
            <a:rect l="l" t="t" r="r" b="b"/>
            <a:pathLst>
              <a:path w="822325" h="210820">
                <a:moveTo>
                  <a:pt x="260984" y="141731"/>
                </a:moveTo>
                <a:lnTo>
                  <a:pt x="214249" y="141731"/>
                </a:lnTo>
                <a:lnTo>
                  <a:pt x="214249" y="195960"/>
                </a:lnTo>
                <a:lnTo>
                  <a:pt x="214376" y="200532"/>
                </a:lnTo>
                <a:lnTo>
                  <a:pt x="215646" y="204088"/>
                </a:lnTo>
                <a:lnTo>
                  <a:pt x="218312" y="206501"/>
                </a:lnTo>
                <a:lnTo>
                  <a:pt x="220980" y="209041"/>
                </a:lnTo>
                <a:lnTo>
                  <a:pt x="224662" y="210311"/>
                </a:lnTo>
                <a:lnTo>
                  <a:pt x="377444" y="210311"/>
                </a:lnTo>
                <a:lnTo>
                  <a:pt x="381126" y="209041"/>
                </a:lnTo>
                <a:lnTo>
                  <a:pt x="386588" y="204088"/>
                </a:lnTo>
                <a:lnTo>
                  <a:pt x="387985" y="200532"/>
                </a:lnTo>
                <a:lnTo>
                  <a:pt x="387985" y="174878"/>
                </a:lnTo>
                <a:lnTo>
                  <a:pt x="260984" y="174878"/>
                </a:lnTo>
                <a:lnTo>
                  <a:pt x="260984" y="141731"/>
                </a:lnTo>
                <a:close/>
              </a:path>
              <a:path w="822325" h="210820">
                <a:moveTo>
                  <a:pt x="331597" y="131190"/>
                </a:moveTo>
                <a:lnTo>
                  <a:pt x="285115" y="131190"/>
                </a:lnTo>
                <a:lnTo>
                  <a:pt x="285115" y="166496"/>
                </a:lnTo>
                <a:lnTo>
                  <a:pt x="327025" y="166496"/>
                </a:lnTo>
                <a:lnTo>
                  <a:pt x="331597" y="162559"/>
                </a:lnTo>
                <a:lnTo>
                  <a:pt x="331597" y="131190"/>
                </a:lnTo>
                <a:close/>
              </a:path>
              <a:path w="822325" h="210820">
                <a:moveTo>
                  <a:pt x="399415" y="96519"/>
                </a:moveTo>
                <a:lnTo>
                  <a:pt x="203327" y="96519"/>
                </a:lnTo>
                <a:lnTo>
                  <a:pt x="203327" y="122173"/>
                </a:lnTo>
                <a:lnTo>
                  <a:pt x="204597" y="125729"/>
                </a:lnTo>
                <a:lnTo>
                  <a:pt x="207009" y="128015"/>
                </a:lnTo>
                <a:lnTo>
                  <a:pt x="209423" y="130174"/>
                </a:lnTo>
                <a:lnTo>
                  <a:pt x="213106" y="131317"/>
                </a:lnTo>
                <a:lnTo>
                  <a:pt x="217931" y="131190"/>
                </a:lnTo>
                <a:lnTo>
                  <a:pt x="390172" y="131190"/>
                </a:lnTo>
                <a:lnTo>
                  <a:pt x="393445" y="130174"/>
                </a:lnTo>
                <a:lnTo>
                  <a:pt x="395859" y="128015"/>
                </a:lnTo>
                <a:lnTo>
                  <a:pt x="398272" y="125729"/>
                </a:lnTo>
                <a:lnTo>
                  <a:pt x="399415" y="122173"/>
                </a:lnTo>
                <a:lnTo>
                  <a:pt x="399415" y="96519"/>
                </a:lnTo>
                <a:close/>
              </a:path>
              <a:path w="822325" h="210820">
                <a:moveTo>
                  <a:pt x="390172" y="131190"/>
                </a:moveTo>
                <a:lnTo>
                  <a:pt x="384810" y="131190"/>
                </a:lnTo>
                <a:lnTo>
                  <a:pt x="389763" y="131317"/>
                </a:lnTo>
                <a:lnTo>
                  <a:pt x="390172" y="131190"/>
                </a:lnTo>
                <a:close/>
              </a:path>
              <a:path w="822325" h="210820">
                <a:moveTo>
                  <a:pt x="675005" y="131190"/>
                </a:moveTo>
                <a:lnTo>
                  <a:pt x="628395" y="131190"/>
                </a:lnTo>
                <a:lnTo>
                  <a:pt x="628395" y="200532"/>
                </a:lnTo>
                <a:lnTo>
                  <a:pt x="629793" y="204088"/>
                </a:lnTo>
                <a:lnTo>
                  <a:pt x="632460" y="206501"/>
                </a:lnTo>
                <a:lnTo>
                  <a:pt x="635000" y="209041"/>
                </a:lnTo>
                <a:lnTo>
                  <a:pt x="638682" y="210311"/>
                </a:lnTo>
                <a:lnTo>
                  <a:pt x="781938" y="210311"/>
                </a:lnTo>
                <a:lnTo>
                  <a:pt x="785622" y="209041"/>
                </a:lnTo>
                <a:lnTo>
                  <a:pt x="791082" y="204088"/>
                </a:lnTo>
                <a:lnTo>
                  <a:pt x="792480" y="200532"/>
                </a:lnTo>
                <a:lnTo>
                  <a:pt x="792480" y="174624"/>
                </a:lnTo>
                <a:lnTo>
                  <a:pt x="675005" y="174624"/>
                </a:lnTo>
                <a:lnTo>
                  <a:pt x="675005" y="131190"/>
                </a:lnTo>
                <a:close/>
              </a:path>
              <a:path w="822325" h="210820">
                <a:moveTo>
                  <a:pt x="791591" y="253"/>
                </a:moveTo>
                <a:lnTo>
                  <a:pt x="745236" y="253"/>
                </a:lnTo>
                <a:lnTo>
                  <a:pt x="745236" y="152018"/>
                </a:lnTo>
                <a:lnTo>
                  <a:pt x="779399" y="152018"/>
                </a:lnTo>
                <a:lnTo>
                  <a:pt x="783717" y="150621"/>
                </a:lnTo>
                <a:lnTo>
                  <a:pt x="786765" y="147827"/>
                </a:lnTo>
                <a:lnTo>
                  <a:pt x="789940" y="145033"/>
                </a:lnTo>
                <a:lnTo>
                  <a:pt x="791591" y="141223"/>
                </a:lnTo>
                <a:lnTo>
                  <a:pt x="791591" y="84581"/>
                </a:lnTo>
                <a:lnTo>
                  <a:pt x="810894" y="84581"/>
                </a:lnTo>
                <a:lnTo>
                  <a:pt x="814705" y="83565"/>
                </a:lnTo>
                <a:lnTo>
                  <a:pt x="820293" y="79247"/>
                </a:lnTo>
                <a:lnTo>
                  <a:pt x="821690" y="75818"/>
                </a:lnTo>
                <a:lnTo>
                  <a:pt x="821817" y="45084"/>
                </a:lnTo>
                <a:lnTo>
                  <a:pt x="791591" y="45084"/>
                </a:lnTo>
                <a:lnTo>
                  <a:pt x="791591" y="253"/>
                </a:lnTo>
                <a:close/>
              </a:path>
              <a:path w="822325" h="210820">
                <a:moveTo>
                  <a:pt x="735330" y="761"/>
                </a:moveTo>
                <a:lnTo>
                  <a:pt x="622426" y="761"/>
                </a:lnTo>
                <a:lnTo>
                  <a:pt x="622426" y="115061"/>
                </a:lnTo>
                <a:lnTo>
                  <a:pt x="623569" y="118363"/>
                </a:lnTo>
                <a:lnTo>
                  <a:pt x="625729" y="120268"/>
                </a:lnTo>
                <a:lnTo>
                  <a:pt x="627888" y="122300"/>
                </a:lnTo>
                <a:lnTo>
                  <a:pt x="631190" y="123316"/>
                </a:lnTo>
                <a:lnTo>
                  <a:pt x="635635" y="123189"/>
                </a:lnTo>
                <a:lnTo>
                  <a:pt x="726979" y="123189"/>
                </a:lnTo>
                <a:lnTo>
                  <a:pt x="729869" y="122300"/>
                </a:lnTo>
                <a:lnTo>
                  <a:pt x="732028" y="120268"/>
                </a:lnTo>
                <a:lnTo>
                  <a:pt x="734313" y="118363"/>
                </a:lnTo>
                <a:lnTo>
                  <a:pt x="735330" y="115061"/>
                </a:lnTo>
                <a:lnTo>
                  <a:pt x="735330" y="87629"/>
                </a:lnTo>
                <a:lnTo>
                  <a:pt x="669036" y="87629"/>
                </a:lnTo>
                <a:lnTo>
                  <a:pt x="669036" y="36321"/>
                </a:lnTo>
                <a:lnTo>
                  <a:pt x="735330" y="36321"/>
                </a:lnTo>
                <a:lnTo>
                  <a:pt x="735330" y="761"/>
                </a:lnTo>
                <a:close/>
              </a:path>
              <a:path w="822325" h="210820">
                <a:moveTo>
                  <a:pt x="726979" y="123189"/>
                </a:moveTo>
                <a:lnTo>
                  <a:pt x="722122" y="123189"/>
                </a:lnTo>
                <a:lnTo>
                  <a:pt x="726567" y="123316"/>
                </a:lnTo>
                <a:lnTo>
                  <a:pt x="726979" y="123189"/>
                </a:lnTo>
                <a:close/>
              </a:path>
              <a:path w="822325" h="210820">
                <a:moveTo>
                  <a:pt x="735330" y="36321"/>
                </a:moveTo>
                <a:lnTo>
                  <a:pt x="688975" y="36321"/>
                </a:lnTo>
                <a:lnTo>
                  <a:pt x="688975" y="87629"/>
                </a:lnTo>
                <a:lnTo>
                  <a:pt x="735330" y="87629"/>
                </a:lnTo>
                <a:lnTo>
                  <a:pt x="735330" y="36321"/>
                </a:lnTo>
                <a:close/>
              </a:path>
              <a:path w="822325" h="210820">
                <a:moveTo>
                  <a:pt x="387985" y="0"/>
                </a:moveTo>
                <a:lnTo>
                  <a:pt x="214503" y="0"/>
                </a:lnTo>
                <a:lnTo>
                  <a:pt x="214503" y="79247"/>
                </a:lnTo>
                <a:lnTo>
                  <a:pt x="215646" y="82422"/>
                </a:lnTo>
                <a:lnTo>
                  <a:pt x="217805" y="84454"/>
                </a:lnTo>
                <a:lnTo>
                  <a:pt x="219964" y="86359"/>
                </a:lnTo>
                <a:lnTo>
                  <a:pt x="223393" y="87375"/>
                </a:lnTo>
                <a:lnTo>
                  <a:pt x="379222" y="87375"/>
                </a:lnTo>
                <a:lnTo>
                  <a:pt x="382524" y="86359"/>
                </a:lnTo>
                <a:lnTo>
                  <a:pt x="384810" y="84454"/>
                </a:lnTo>
                <a:lnTo>
                  <a:pt x="386969" y="82422"/>
                </a:lnTo>
                <a:lnTo>
                  <a:pt x="387985" y="79247"/>
                </a:lnTo>
                <a:lnTo>
                  <a:pt x="387985" y="52323"/>
                </a:lnTo>
                <a:lnTo>
                  <a:pt x="260731" y="52323"/>
                </a:lnTo>
                <a:lnTo>
                  <a:pt x="260731" y="35178"/>
                </a:lnTo>
                <a:lnTo>
                  <a:pt x="387985" y="35178"/>
                </a:lnTo>
                <a:lnTo>
                  <a:pt x="387985" y="0"/>
                </a:lnTo>
                <a:close/>
              </a:path>
              <a:path w="822325" h="210820">
                <a:moveTo>
                  <a:pt x="387985" y="35178"/>
                </a:moveTo>
                <a:lnTo>
                  <a:pt x="341884" y="35178"/>
                </a:lnTo>
                <a:lnTo>
                  <a:pt x="341884" y="52323"/>
                </a:lnTo>
                <a:lnTo>
                  <a:pt x="387985" y="52323"/>
                </a:lnTo>
                <a:lnTo>
                  <a:pt x="387985" y="35178"/>
                </a:lnTo>
                <a:close/>
              </a:path>
              <a:path w="822325" h="210820">
                <a:moveTo>
                  <a:pt x="496569" y="36321"/>
                </a:moveTo>
                <a:lnTo>
                  <a:pt x="448818" y="36321"/>
                </a:lnTo>
                <a:lnTo>
                  <a:pt x="448818" y="106552"/>
                </a:lnTo>
                <a:lnTo>
                  <a:pt x="448032" y="121912"/>
                </a:lnTo>
                <a:lnTo>
                  <a:pt x="433578" y="159511"/>
                </a:lnTo>
                <a:lnTo>
                  <a:pt x="411480" y="171957"/>
                </a:lnTo>
                <a:lnTo>
                  <a:pt x="411480" y="209422"/>
                </a:lnTo>
                <a:lnTo>
                  <a:pt x="456553" y="192603"/>
                </a:lnTo>
                <a:lnTo>
                  <a:pt x="472948" y="174243"/>
                </a:lnTo>
                <a:lnTo>
                  <a:pt x="532003" y="174243"/>
                </a:lnTo>
                <a:lnTo>
                  <a:pt x="532003" y="171957"/>
                </a:lnTo>
                <a:lnTo>
                  <a:pt x="527557" y="171068"/>
                </a:lnTo>
                <a:lnTo>
                  <a:pt x="523240" y="169290"/>
                </a:lnTo>
                <a:lnTo>
                  <a:pt x="499316" y="135032"/>
                </a:lnTo>
                <a:lnTo>
                  <a:pt x="496569" y="106552"/>
                </a:lnTo>
                <a:lnTo>
                  <a:pt x="496569" y="36321"/>
                </a:lnTo>
                <a:close/>
              </a:path>
              <a:path w="822325" h="210820">
                <a:moveTo>
                  <a:pt x="532003" y="174243"/>
                </a:moveTo>
                <a:lnTo>
                  <a:pt x="472948" y="174243"/>
                </a:lnTo>
                <a:lnTo>
                  <a:pt x="476706" y="180601"/>
                </a:lnTo>
                <a:lnTo>
                  <a:pt x="515350" y="206454"/>
                </a:lnTo>
                <a:lnTo>
                  <a:pt x="532003" y="209422"/>
                </a:lnTo>
                <a:lnTo>
                  <a:pt x="532003" y="174243"/>
                </a:lnTo>
                <a:close/>
              </a:path>
              <a:path w="822325" h="210820">
                <a:moveTo>
                  <a:pt x="530860" y="761"/>
                </a:moveTo>
                <a:lnTo>
                  <a:pt x="413385" y="761"/>
                </a:lnTo>
                <a:lnTo>
                  <a:pt x="413385" y="28193"/>
                </a:lnTo>
                <a:lnTo>
                  <a:pt x="414400" y="31495"/>
                </a:lnTo>
                <a:lnTo>
                  <a:pt x="418845" y="35432"/>
                </a:lnTo>
                <a:lnTo>
                  <a:pt x="422148" y="36448"/>
                </a:lnTo>
                <a:lnTo>
                  <a:pt x="426593" y="36321"/>
                </a:lnTo>
                <a:lnTo>
                  <a:pt x="522398" y="36321"/>
                </a:lnTo>
                <a:lnTo>
                  <a:pt x="525399" y="35432"/>
                </a:lnTo>
                <a:lnTo>
                  <a:pt x="527557" y="33400"/>
                </a:lnTo>
                <a:lnTo>
                  <a:pt x="529717" y="31495"/>
                </a:lnTo>
                <a:lnTo>
                  <a:pt x="530860" y="28193"/>
                </a:lnTo>
                <a:lnTo>
                  <a:pt x="530860" y="761"/>
                </a:lnTo>
                <a:close/>
              </a:path>
              <a:path w="822325" h="210820">
                <a:moveTo>
                  <a:pt x="522398" y="36321"/>
                </a:moveTo>
                <a:lnTo>
                  <a:pt x="517525" y="36321"/>
                </a:lnTo>
                <a:lnTo>
                  <a:pt x="521969" y="36448"/>
                </a:lnTo>
                <a:lnTo>
                  <a:pt x="522398" y="36321"/>
                </a:lnTo>
                <a:close/>
              </a:path>
              <a:path w="822325" h="210820">
                <a:moveTo>
                  <a:pt x="584073" y="253"/>
                </a:moveTo>
                <a:lnTo>
                  <a:pt x="537718" y="253"/>
                </a:lnTo>
                <a:lnTo>
                  <a:pt x="537718" y="210311"/>
                </a:lnTo>
                <a:lnTo>
                  <a:pt x="558545" y="210311"/>
                </a:lnTo>
                <a:lnTo>
                  <a:pt x="562482" y="209549"/>
                </a:lnTo>
                <a:lnTo>
                  <a:pt x="584073" y="184784"/>
                </a:lnTo>
                <a:lnTo>
                  <a:pt x="584073" y="111124"/>
                </a:lnTo>
                <a:lnTo>
                  <a:pt x="603376" y="111124"/>
                </a:lnTo>
                <a:lnTo>
                  <a:pt x="607694" y="109981"/>
                </a:lnTo>
                <a:lnTo>
                  <a:pt x="610997" y="107695"/>
                </a:lnTo>
                <a:lnTo>
                  <a:pt x="614172" y="105282"/>
                </a:lnTo>
                <a:lnTo>
                  <a:pt x="615823" y="101599"/>
                </a:lnTo>
                <a:lnTo>
                  <a:pt x="615823" y="71373"/>
                </a:lnTo>
                <a:lnTo>
                  <a:pt x="584073" y="71373"/>
                </a:lnTo>
                <a:lnTo>
                  <a:pt x="584073" y="253"/>
                </a:lnTo>
                <a:close/>
              </a:path>
              <a:path w="822325" h="210820">
                <a:moveTo>
                  <a:pt x="128186" y="202310"/>
                </a:moveTo>
                <a:lnTo>
                  <a:pt x="88392" y="202310"/>
                </a:lnTo>
                <a:lnTo>
                  <a:pt x="88392" y="210057"/>
                </a:lnTo>
                <a:lnTo>
                  <a:pt x="116712" y="210057"/>
                </a:lnTo>
                <a:lnTo>
                  <a:pt x="122555" y="207898"/>
                </a:lnTo>
                <a:lnTo>
                  <a:pt x="126746" y="203707"/>
                </a:lnTo>
                <a:lnTo>
                  <a:pt x="128186" y="202310"/>
                </a:lnTo>
                <a:close/>
              </a:path>
              <a:path w="822325" h="210820">
                <a:moveTo>
                  <a:pt x="187452" y="110489"/>
                </a:moveTo>
                <a:lnTo>
                  <a:pt x="142875" y="110489"/>
                </a:lnTo>
                <a:lnTo>
                  <a:pt x="142875" y="210057"/>
                </a:lnTo>
                <a:lnTo>
                  <a:pt x="168402" y="210057"/>
                </a:lnTo>
                <a:lnTo>
                  <a:pt x="174879" y="207390"/>
                </a:lnTo>
                <a:lnTo>
                  <a:pt x="179831" y="201929"/>
                </a:lnTo>
                <a:lnTo>
                  <a:pt x="184912" y="196595"/>
                </a:lnTo>
                <a:lnTo>
                  <a:pt x="187452" y="190499"/>
                </a:lnTo>
                <a:lnTo>
                  <a:pt x="187452" y="110489"/>
                </a:lnTo>
                <a:close/>
              </a:path>
              <a:path w="822325" h="210820">
                <a:moveTo>
                  <a:pt x="80137" y="888"/>
                </a:moveTo>
                <a:lnTo>
                  <a:pt x="0" y="888"/>
                </a:lnTo>
                <a:lnTo>
                  <a:pt x="0" y="198119"/>
                </a:lnTo>
                <a:lnTo>
                  <a:pt x="16002" y="208787"/>
                </a:lnTo>
                <a:lnTo>
                  <a:pt x="56515" y="208787"/>
                </a:lnTo>
                <a:lnTo>
                  <a:pt x="62992" y="208279"/>
                </a:lnTo>
                <a:lnTo>
                  <a:pt x="66293" y="207898"/>
                </a:lnTo>
                <a:lnTo>
                  <a:pt x="69596" y="207390"/>
                </a:lnTo>
                <a:lnTo>
                  <a:pt x="72898" y="206628"/>
                </a:lnTo>
                <a:lnTo>
                  <a:pt x="78612" y="205612"/>
                </a:lnTo>
                <a:lnTo>
                  <a:pt x="83820" y="204088"/>
                </a:lnTo>
                <a:lnTo>
                  <a:pt x="88392" y="202310"/>
                </a:lnTo>
                <a:lnTo>
                  <a:pt x="128186" y="202310"/>
                </a:lnTo>
                <a:lnTo>
                  <a:pt x="130937" y="199643"/>
                </a:lnTo>
                <a:lnTo>
                  <a:pt x="133096" y="194055"/>
                </a:lnTo>
                <a:lnTo>
                  <a:pt x="133161" y="190499"/>
                </a:lnTo>
                <a:lnTo>
                  <a:pt x="133223" y="173354"/>
                </a:lnTo>
                <a:lnTo>
                  <a:pt x="45465" y="173354"/>
                </a:lnTo>
                <a:lnTo>
                  <a:pt x="45465" y="36575"/>
                </a:lnTo>
                <a:lnTo>
                  <a:pt x="71374" y="36575"/>
                </a:lnTo>
                <a:lnTo>
                  <a:pt x="74803" y="35559"/>
                </a:lnTo>
                <a:lnTo>
                  <a:pt x="76962" y="33527"/>
                </a:lnTo>
                <a:lnTo>
                  <a:pt x="79248" y="31495"/>
                </a:lnTo>
                <a:lnTo>
                  <a:pt x="80390" y="28193"/>
                </a:lnTo>
                <a:lnTo>
                  <a:pt x="80390" y="23748"/>
                </a:lnTo>
                <a:lnTo>
                  <a:pt x="80137" y="888"/>
                </a:lnTo>
                <a:close/>
              </a:path>
              <a:path w="822325" h="210820">
                <a:moveTo>
                  <a:pt x="133223" y="253"/>
                </a:moveTo>
                <a:lnTo>
                  <a:pt x="88392" y="253"/>
                </a:lnTo>
                <a:lnTo>
                  <a:pt x="88392" y="166496"/>
                </a:lnTo>
                <a:lnTo>
                  <a:pt x="85471" y="167639"/>
                </a:lnTo>
                <a:lnTo>
                  <a:pt x="82423" y="168782"/>
                </a:lnTo>
                <a:lnTo>
                  <a:pt x="79502" y="169544"/>
                </a:lnTo>
                <a:lnTo>
                  <a:pt x="76581" y="170433"/>
                </a:lnTo>
                <a:lnTo>
                  <a:pt x="73659" y="171195"/>
                </a:lnTo>
                <a:lnTo>
                  <a:pt x="64643" y="172846"/>
                </a:lnTo>
                <a:lnTo>
                  <a:pt x="59181" y="173354"/>
                </a:lnTo>
                <a:lnTo>
                  <a:pt x="133223" y="173354"/>
                </a:lnTo>
                <a:lnTo>
                  <a:pt x="133223" y="110489"/>
                </a:lnTo>
                <a:lnTo>
                  <a:pt x="187452" y="110489"/>
                </a:lnTo>
                <a:lnTo>
                  <a:pt x="187452" y="72262"/>
                </a:lnTo>
                <a:lnTo>
                  <a:pt x="133223" y="72262"/>
                </a:lnTo>
                <a:lnTo>
                  <a:pt x="133223" y="253"/>
                </a:lnTo>
                <a:close/>
              </a:path>
              <a:path w="822325" h="210820">
                <a:moveTo>
                  <a:pt x="187452" y="253"/>
                </a:moveTo>
                <a:lnTo>
                  <a:pt x="142875" y="253"/>
                </a:lnTo>
                <a:lnTo>
                  <a:pt x="142875" y="72262"/>
                </a:lnTo>
                <a:lnTo>
                  <a:pt x="187452" y="72262"/>
                </a:lnTo>
                <a:lnTo>
                  <a:pt x="187452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93544" y="6678168"/>
            <a:ext cx="1017905" cy="210820"/>
          </a:xfrm>
          <a:custGeom>
            <a:avLst/>
            <a:gdLst/>
            <a:ahLst/>
            <a:cxnLst/>
            <a:rect l="l" t="t" r="r" b="b"/>
            <a:pathLst>
              <a:path w="1017905" h="210820">
                <a:moveTo>
                  <a:pt x="1017651" y="174243"/>
                </a:moveTo>
                <a:lnTo>
                  <a:pt x="822960" y="174243"/>
                </a:lnTo>
                <a:lnTo>
                  <a:pt x="822960" y="197992"/>
                </a:lnTo>
                <a:lnTo>
                  <a:pt x="840994" y="209676"/>
                </a:lnTo>
                <a:lnTo>
                  <a:pt x="999617" y="209676"/>
                </a:lnTo>
                <a:lnTo>
                  <a:pt x="1017651" y="197992"/>
                </a:lnTo>
                <a:lnTo>
                  <a:pt x="1017651" y="174243"/>
                </a:lnTo>
                <a:close/>
              </a:path>
              <a:path w="1017905" h="210820">
                <a:moveTo>
                  <a:pt x="907669" y="134873"/>
                </a:moveTo>
                <a:lnTo>
                  <a:pt x="861949" y="134873"/>
                </a:lnTo>
                <a:lnTo>
                  <a:pt x="861949" y="174243"/>
                </a:lnTo>
                <a:lnTo>
                  <a:pt x="907669" y="174243"/>
                </a:lnTo>
                <a:lnTo>
                  <a:pt x="907669" y="134873"/>
                </a:lnTo>
                <a:close/>
              </a:path>
              <a:path w="1017905" h="210820">
                <a:moveTo>
                  <a:pt x="977264" y="134873"/>
                </a:moveTo>
                <a:lnTo>
                  <a:pt x="931544" y="134873"/>
                </a:lnTo>
                <a:lnTo>
                  <a:pt x="931544" y="174243"/>
                </a:lnTo>
                <a:lnTo>
                  <a:pt x="977264" y="174243"/>
                </a:lnTo>
                <a:lnTo>
                  <a:pt x="977264" y="134873"/>
                </a:lnTo>
                <a:close/>
              </a:path>
              <a:path w="1017905" h="210820">
                <a:moveTo>
                  <a:pt x="966978" y="0"/>
                </a:moveTo>
                <a:lnTo>
                  <a:pt x="872236" y="0"/>
                </a:lnTo>
                <a:lnTo>
                  <a:pt x="864161" y="692"/>
                </a:lnTo>
                <a:lnTo>
                  <a:pt x="832568" y="31321"/>
                </a:lnTo>
                <a:lnTo>
                  <a:pt x="831850" y="39369"/>
                </a:lnTo>
                <a:lnTo>
                  <a:pt x="831850" y="89661"/>
                </a:lnTo>
                <a:lnTo>
                  <a:pt x="856694" y="126174"/>
                </a:lnTo>
                <a:lnTo>
                  <a:pt x="872236" y="128904"/>
                </a:lnTo>
                <a:lnTo>
                  <a:pt x="966978" y="128904"/>
                </a:lnTo>
                <a:lnTo>
                  <a:pt x="1004458" y="105076"/>
                </a:lnTo>
                <a:lnTo>
                  <a:pt x="1007072" y="93090"/>
                </a:lnTo>
                <a:lnTo>
                  <a:pt x="892429" y="93090"/>
                </a:lnTo>
                <a:lnTo>
                  <a:pt x="887349" y="92963"/>
                </a:lnTo>
                <a:lnTo>
                  <a:pt x="883793" y="91947"/>
                </a:lnTo>
                <a:lnTo>
                  <a:pt x="879856" y="87502"/>
                </a:lnTo>
                <a:lnTo>
                  <a:pt x="878839" y="84581"/>
                </a:lnTo>
                <a:lnTo>
                  <a:pt x="878967" y="80771"/>
                </a:lnTo>
                <a:lnTo>
                  <a:pt x="878967" y="48259"/>
                </a:lnTo>
                <a:lnTo>
                  <a:pt x="878839" y="44195"/>
                </a:lnTo>
                <a:lnTo>
                  <a:pt x="879856" y="41147"/>
                </a:lnTo>
                <a:lnTo>
                  <a:pt x="883793" y="36956"/>
                </a:lnTo>
                <a:lnTo>
                  <a:pt x="887349" y="35940"/>
                </a:lnTo>
                <a:lnTo>
                  <a:pt x="1007072" y="35940"/>
                </a:lnTo>
                <a:lnTo>
                  <a:pt x="1006679" y="31321"/>
                </a:lnTo>
                <a:lnTo>
                  <a:pt x="975050" y="692"/>
                </a:lnTo>
                <a:lnTo>
                  <a:pt x="966978" y="0"/>
                </a:lnTo>
                <a:close/>
              </a:path>
              <a:path w="1017905" h="210820">
                <a:moveTo>
                  <a:pt x="1007072" y="35940"/>
                </a:moveTo>
                <a:lnTo>
                  <a:pt x="951864" y="35940"/>
                </a:lnTo>
                <a:lnTo>
                  <a:pt x="955420" y="36956"/>
                </a:lnTo>
                <a:lnTo>
                  <a:pt x="959357" y="41147"/>
                </a:lnTo>
                <a:lnTo>
                  <a:pt x="960374" y="44195"/>
                </a:lnTo>
                <a:lnTo>
                  <a:pt x="960374" y="84581"/>
                </a:lnTo>
                <a:lnTo>
                  <a:pt x="959357" y="87502"/>
                </a:lnTo>
                <a:lnTo>
                  <a:pt x="955420" y="91947"/>
                </a:lnTo>
                <a:lnTo>
                  <a:pt x="951864" y="92963"/>
                </a:lnTo>
                <a:lnTo>
                  <a:pt x="946785" y="93090"/>
                </a:lnTo>
                <a:lnTo>
                  <a:pt x="1007072" y="93090"/>
                </a:lnTo>
                <a:lnTo>
                  <a:pt x="1007363" y="89661"/>
                </a:lnTo>
                <a:lnTo>
                  <a:pt x="1007363" y="39369"/>
                </a:lnTo>
                <a:lnTo>
                  <a:pt x="1007072" y="35940"/>
                </a:lnTo>
                <a:close/>
              </a:path>
              <a:path w="1017905" h="210820">
                <a:moveTo>
                  <a:pt x="523875" y="888"/>
                </a:moveTo>
                <a:lnTo>
                  <a:pt x="411861" y="888"/>
                </a:lnTo>
                <a:lnTo>
                  <a:pt x="411988" y="26669"/>
                </a:lnTo>
                <a:lnTo>
                  <a:pt x="413385" y="30225"/>
                </a:lnTo>
                <a:lnTo>
                  <a:pt x="418719" y="35051"/>
                </a:lnTo>
                <a:lnTo>
                  <a:pt x="422020" y="36321"/>
                </a:lnTo>
                <a:lnTo>
                  <a:pt x="475361" y="36321"/>
                </a:lnTo>
                <a:lnTo>
                  <a:pt x="475361" y="93471"/>
                </a:lnTo>
                <a:lnTo>
                  <a:pt x="468588" y="135842"/>
                </a:lnTo>
                <a:lnTo>
                  <a:pt x="438070" y="168116"/>
                </a:lnTo>
                <a:lnTo>
                  <a:pt x="413131" y="173100"/>
                </a:lnTo>
                <a:lnTo>
                  <a:pt x="413131" y="208914"/>
                </a:lnTo>
                <a:lnTo>
                  <a:pt x="459358" y="201167"/>
                </a:lnTo>
                <a:lnTo>
                  <a:pt x="494283" y="177926"/>
                </a:lnTo>
                <a:lnTo>
                  <a:pt x="516461" y="140668"/>
                </a:lnTo>
                <a:lnTo>
                  <a:pt x="523875" y="90550"/>
                </a:lnTo>
                <a:lnTo>
                  <a:pt x="523875" y="888"/>
                </a:lnTo>
                <a:close/>
              </a:path>
              <a:path w="1017905" h="210820">
                <a:moveTo>
                  <a:pt x="85089" y="36321"/>
                </a:moveTo>
                <a:lnTo>
                  <a:pt x="37337" y="36321"/>
                </a:lnTo>
                <a:lnTo>
                  <a:pt x="37337" y="106552"/>
                </a:lnTo>
                <a:lnTo>
                  <a:pt x="36552" y="121912"/>
                </a:lnTo>
                <a:lnTo>
                  <a:pt x="22098" y="159511"/>
                </a:lnTo>
                <a:lnTo>
                  <a:pt x="0" y="171957"/>
                </a:lnTo>
                <a:lnTo>
                  <a:pt x="0" y="209422"/>
                </a:lnTo>
                <a:lnTo>
                  <a:pt x="45073" y="192603"/>
                </a:lnTo>
                <a:lnTo>
                  <a:pt x="61468" y="174243"/>
                </a:lnTo>
                <a:lnTo>
                  <a:pt x="120523" y="174243"/>
                </a:lnTo>
                <a:lnTo>
                  <a:pt x="120523" y="171957"/>
                </a:lnTo>
                <a:lnTo>
                  <a:pt x="116078" y="171068"/>
                </a:lnTo>
                <a:lnTo>
                  <a:pt x="111760" y="169290"/>
                </a:lnTo>
                <a:lnTo>
                  <a:pt x="87836" y="135032"/>
                </a:lnTo>
                <a:lnTo>
                  <a:pt x="85089" y="106552"/>
                </a:lnTo>
                <a:lnTo>
                  <a:pt x="85089" y="36321"/>
                </a:lnTo>
                <a:close/>
              </a:path>
              <a:path w="1017905" h="210820">
                <a:moveTo>
                  <a:pt x="120523" y="174243"/>
                </a:moveTo>
                <a:lnTo>
                  <a:pt x="61468" y="174243"/>
                </a:lnTo>
                <a:lnTo>
                  <a:pt x="65226" y="180601"/>
                </a:lnTo>
                <a:lnTo>
                  <a:pt x="103870" y="206454"/>
                </a:lnTo>
                <a:lnTo>
                  <a:pt x="120523" y="209422"/>
                </a:lnTo>
                <a:lnTo>
                  <a:pt x="120523" y="174243"/>
                </a:lnTo>
                <a:close/>
              </a:path>
              <a:path w="1017905" h="210820">
                <a:moveTo>
                  <a:pt x="119380" y="761"/>
                </a:moveTo>
                <a:lnTo>
                  <a:pt x="1905" y="761"/>
                </a:lnTo>
                <a:lnTo>
                  <a:pt x="1905" y="28193"/>
                </a:lnTo>
                <a:lnTo>
                  <a:pt x="2920" y="31495"/>
                </a:lnTo>
                <a:lnTo>
                  <a:pt x="7366" y="35432"/>
                </a:lnTo>
                <a:lnTo>
                  <a:pt x="10668" y="36448"/>
                </a:lnTo>
                <a:lnTo>
                  <a:pt x="15112" y="36321"/>
                </a:lnTo>
                <a:lnTo>
                  <a:pt x="110918" y="36321"/>
                </a:lnTo>
                <a:lnTo>
                  <a:pt x="113918" y="35432"/>
                </a:lnTo>
                <a:lnTo>
                  <a:pt x="116078" y="33400"/>
                </a:lnTo>
                <a:lnTo>
                  <a:pt x="118237" y="31495"/>
                </a:lnTo>
                <a:lnTo>
                  <a:pt x="119380" y="28193"/>
                </a:lnTo>
                <a:lnTo>
                  <a:pt x="119380" y="761"/>
                </a:lnTo>
                <a:close/>
              </a:path>
              <a:path w="1017905" h="210820">
                <a:moveTo>
                  <a:pt x="110918" y="36321"/>
                </a:moveTo>
                <a:lnTo>
                  <a:pt x="106044" y="36321"/>
                </a:lnTo>
                <a:lnTo>
                  <a:pt x="110489" y="36448"/>
                </a:lnTo>
                <a:lnTo>
                  <a:pt x="110918" y="36321"/>
                </a:lnTo>
                <a:close/>
              </a:path>
              <a:path w="1017905" h="210820">
                <a:moveTo>
                  <a:pt x="758063" y="253"/>
                </a:moveTo>
                <a:lnTo>
                  <a:pt x="716407" y="253"/>
                </a:lnTo>
                <a:lnTo>
                  <a:pt x="716407" y="65912"/>
                </a:lnTo>
                <a:lnTo>
                  <a:pt x="694563" y="65912"/>
                </a:lnTo>
                <a:lnTo>
                  <a:pt x="694563" y="94868"/>
                </a:lnTo>
                <a:lnTo>
                  <a:pt x="695832" y="97916"/>
                </a:lnTo>
                <a:lnTo>
                  <a:pt x="698245" y="100202"/>
                </a:lnTo>
                <a:lnTo>
                  <a:pt x="700532" y="102615"/>
                </a:lnTo>
                <a:lnTo>
                  <a:pt x="703707" y="103758"/>
                </a:lnTo>
                <a:lnTo>
                  <a:pt x="716407" y="103758"/>
                </a:lnTo>
                <a:lnTo>
                  <a:pt x="716407" y="210057"/>
                </a:lnTo>
                <a:lnTo>
                  <a:pt x="741553" y="210057"/>
                </a:lnTo>
                <a:lnTo>
                  <a:pt x="747394" y="207898"/>
                </a:lnTo>
                <a:lnTo>
                  <a:pt x="751586" y="203707"/>
                </a:lnTo>
                <a:lnTo>
                  <a:pt x="755776" y="199643"/>
                </a:lnTo>
                <a:lnTo>
                  <a:pt x="757936" y="194055"/>
                </a:lnTo>
                <a:lnTo>
                  <a:pt x="758063" y="253"/>
                </a:lnTo>
                <a:close/>
              </a:path>
              <a:path w="1017905" h="210820">
                <a:moveTo>
                  <a:pt x="687451" y="507"/>
                </a:moveTo>
                <a:lnTo>
                  <a:pt x="644906" y="507"/>
                </a:lnTo>
                <a:lnTo>
                  <a:pt x="644906" y="105663"/>
                </a:lnTo>
                <a:lnTo>
                  <a:pt x="644308" y="121023"/>
                </a:lnTo>
                <a:lnTo>
                  <a:pt x="632079" y="158622"/>
                </a:lnTo>
                <a:lnTo>
                  <a:pt x="613537" y="171068"/>
                </a:lnTo>
                <a:lnTo>
                  <a:pt x="613537" y="209422"/>
                </a:lnTo>
                <a:lnTo>
                  <a:pt x="651938" y="192603"/>
                </a:lnTo>
                <a:lnTo>
                  <a:pt x="666369" y="174243"/>
                </a:lnTo>
                <a:lnTo>
                  <a:pt x="711454" y="174243"/>
                </a:lnTo>
                <a:lnTo>
                  <a:pt x="711454" y="169417"/>
                </a:lnTo>
                <a:lnTo>
                  <a:pt x="706379" y="166465"/>
                </a:lnTo>
                <a:lnTo>
                  <a:pt x="701817" y="162178"/>
                </a:lnTo>
                <a:lnTo>
                  <a:pt x="687949" y="119191"/>
                </a:lnTo>
                <a:lnTo>
                  <a:pt x="687451" y="105663"/>
                </a:lnTo>
                <a:lnTo>
                  <a:pt x="687451" y="507"/>
                </a:lnTo>
                <a:close/>
              </a:path>
              <a:path w="1017905" h="210820">
                <a:moveTo>
                  <a:pt x="711454" y="174243"/>
                </a:moveTo>
                <a:lnTo>
                  <a:pt x="666369" y="174243"/>
                </a:lnTo>
                <a:lnTo>
                  <a:pt x="669293" y="180105"/>
                </a:lnTo>
                <a:lnTo>
                  <a:pt x="702437" y="206628"/>
                </a:lnTo>
                <a:lnTo>
                  <a:pt x="711454" y="208914"/>
                </a:lnTo>
                <a:lnTo>
                  <a:pt x="711454" y="174243"/>
                </a:lnTo>
                <a:close/>
              </a:path>
              <a:path w="1017905" h="210820">
                <a:moveTo>
                  <a:pt x="806576" y="253"/>
                </a:moveTo>
                <a:lnTo>
                  <a:pt x="764286" y="253"/>
                </a:lnTo>
                <a:lnTo>
                  <a:pt x="764286" y="210057"/>
                </a:lnTo>
                <a:lnTo>
                  <a:pt x="787526" y="210057"/>
                </a:lnTo>
                <a:lnTo>
                  <a:pt x="794004" y="207390"/>
                </a:lnTo>
                <a:lnTo>
                  <a:pt x="798957" y="201929"/>
                </a:lnTo>
                <a:lnTo>
                  <a:pt x="804037" y="196595"/>
                </a:lnTo>
                <a:lnTo>
                  <a:pt x="806576" y="190499"/>
                </a:lnTo>
                <a:lnTo>
                  <a:pt x="806576" y="253"/>
                </a:lnTo>
                <a:close/>
              </a:path>
              <a:path w="1017905" h="210820">
                <a:moveTo>
                  <a:pt x="581406" y="253"/>
                </a:moveTo>
                <a:lnTo>
                  <a:pt x="535051" y="253"/>
                </a:lnTo>
                <a:lnTo>
                  <a:pt x="535051" y="210311"/>
                </a:lnTo>
                <a:lnTo>
                  <a:pt x="555879" y="210311"/>
                </a:lnTo>
                <a:lnTo>
                  <a:pt x="559816" y="209549"/>
                </a:lnTo>
                <a:lnTo>
                  <a:pt x="581406" y="184784"/>
                </a:lnTo>
                <a:lnTo>
                  <a:pt x="581406" y="111124"/>
                </a:lnTo>
                <a:lnTo>
                  <a:pt x="600710" y="111124"/>
                </a:lnTo>
                <a:lnTo>
                  <a:pt x="605028" y="109981"/>
                </a:lnTo>
                <a:lnTo>
                  <a:pt x="608330" y="107695"/>
                </a:lnTo>
                <a:lnTo>
                  <a:pt x="611505" y="105282"/>
                </a:lnTo>
                <a:lnTo>
                  <a:pt x="613156" y="101599"/>
                </a:lnTo>
                <a:lnTo>
                  <a:pt x="613156" y="71373"/>
                </a:lnTo>
                <a:lnTo>
                  <a:pt x="581406" y="71373"/>
                </a:lnTo>
                <a:lnTo>
                  <a:pt x="581406" y="253"/>
                </a:lnTo>
                <a:close/>
              </a:path>
              <a:path w="1017905" h="210820">
                <a:moveTo>
                  <a:pt x="365748" y="201421"/>
                </a:moveTo>
                <a:lnTo>
                  <a:pt x="327787" y="201421"/>
                </a:lnTo>
                <a:lnTo>
                  <a:pt x="327787" y="210311"/>
                </a:lnTo>
                <a:lnTo>
                  <a:pt x="348614" y="210311"/>
                </a:lnTo>
                <a:lnTo>
                  <a:pt x="352551" y="209549"/>
                </a:lnTo>
                <a:lnTo>
                  <a:pt x="365748" y="201421"/>
                </a:lnTo>
                <a:close/>
              </a:path>
              <a:path w="1017905" h="210820">
                <a:moveTo>
                  <a:pt x="252349" y="507"/>
                </a:moveTo>
                <a:lnTo>
                  <a:pt x="205867" y="507"/>
                </a:lnTo>
                <a:lnTo>
                  <a:pt x="205994" y="198373"/>
                </a:lnTo>
                <a:lnTo>
                  <a:pt x="207263" y="202310"/>
                </a:lnTo>
                <a:lnTo>
                  <a:pt x="212851" y="207644"/>
                </a:lnTo>
                <a:lnTo>
                  <a:pt x="216788" y="208914"/>
                </a:lnTo>
                <a:lnTo>
                  <a:pt x="290068" y="208914"/>
                </a:lnTo>
                <a:lnTo>
                  <a:pt x="296418" y="208533"/>
                </a:lnTo>
                <a:lnTo>
                  <a:pt x="303275" y="207771"/>
                </a:lnTo>
                <a:lnTo>
                  <a:pt x="306705" y="207517"/>
                </a:lnTo>
                <a:lnTo>
                  <a:pt x="310514" y="206755"/>
                </a:lnTo>
                <a:lnTo>
                  <a:pt x="314579" y="205612"/>
                </a:lnTo>
                <a:lnTo>
                  <a:pt x="318643" y="204596"/>
                </a:lnTo>
                <a:lnTo>
                  <a:pt x="323088" y="203199"/>
                </a:lnTo>
                <a:lnTo>
                  <a:pt x="327787" y="201421"/>
                </a:lnTo>
                <a:lnTo>
                  <a:pt x="365748" y="201421"/>
                </a:lnTo>
                <a:lnTo>
                  <a:pt x="374142" y="184784"/>
                </a:lnTo>
                <a:lnTo>
                  <a:pt x="374142" y="173481"/>
                </a:lnTo>
                <a:lnTo>
                  <a:pt x="252349" y="173481"/>
                </a:lnTo>
                <a:lnTo>
                  <a:pt x="252349" y="507"/>
                </a:lnTo>
                <a:close/>
              </a:path>
              <a:path w="1017905" h="210820">
                <a:moveTo>
                  <a:pt x="374142" y="253"/>
                </a:moveTo>
                <a:lnTo>
                  <a:pt x="327787" y="253"/>
                </a:lnTo>
                <a:lnTo>
                  <a:pt x="327787" y="166623"/>
                </a:lnTo>
                <a:lnTo>
                  <a:pt x="323976" y="167893"/>
                </a:lnTo>
                <a:lnTo>
                  <a:pt x="291464" y="173481"/>
                </a:lnTo>
                <a:lnTo>
                  <a:pt x="374142" y="173481"/>
                </a:lnTo>
                <a:lnTo>
                  <a:pt x="374142" y="111124"/>
                </a:lnTo>
                <a:lnTo>
                  <a:pt x="393445" y="111124"/>
                </a:lnTo>
                <a:lnTo>
                  <a:pt x="397763" y="109981"/>
                </a:lnTo>
                <a:lnTo>
                  <a:pt x="401066" y="107695"/>
                </a:lnTo>
                <a:lnTo>
                  <a:pt x="404241" y="105282"/>
                </a:lnTo>
                <a:lnTo>
                  <a:pt x="405892" y="101599"/>
                </a:lnTo>
                <a:lnTo>
                  <a:pt x="405892" y="71373"/>
                </a:lnTo>
                <a:lnTo>
                  <a:pt x="374142" y="71373"/>
                </a:lnTo>
                <a:lnTo>
                  <a:pt x="374142" y="253"/>
                </a:lnTo>
                <a:close/>
              </a:path>
              <a:path w="1017905" h="210820">
                <a:moveTo>
                  <a:pt x="176022" y="253"/>
                </a:moveTo>
                <a:lnTo>
                  <a:pt x="129667" y="253"/>
                </a:lnTo>
                <a:lnTo>
                  <a:pt x="129667" y="210311"/>
                </a:lnTo>
                <a:lnTo>
                  <a:pt x="150494" y="210311"/>
                </a:lnTo>
                <a:lnTo>
                  <a:pt x="154431" y="209549"/>
                </a:lnTo>
                <a:lnTo>
                  <a:pt x="176022" y="184784"/>
                </a:lnTo>
                <a:lnTo>
                  <a:pt x="176022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3088" y="711022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1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4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05435" y="171069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89788" y="204469"/>
                </a:lnTo>
                <a:lnTo>
                  <a:pt x="294309" y="206628"/>
                </a:lnTo>
                <a:lnTo>
                  <a:pt x="298805" y="208152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92861" y="7112507"/>
            <a:ext cx="261620" cy="203200"/>
          </a:xfrm>
          <a:custGeom>
            <a:avLst/>
            <a:gdLst/>
            <a:ahLst/>
            <a:cxnLst/>
            <a:rect l="l" t="t" r="r" b="b"/>
            <a:pathLst>
              <a:path w="261619" h="203200">
                <a:moveTo>
                  <a:pt x="209981" y="0"/>
                </a:moveTo>
                <a:lnTo>
                  <a:pt x="201167" y="0"/>
                </a:lnTo>
                <a:lnTo>
                  <a:pt x="188516" y="1115"/>
                </a:lnTo>
                <a:lnTo>
                  <a:pt x="150004" y="26824"/>
                </a:lnTo>
                <a:lnTo>
                  <a:pt x="140360" y="59436"/>
                </a:lnTo>
                <a:lnTo>
                  <a:pt x="140360" y="143637"/>
                </a:lnTo>
                <a:lnTo>
                  <a:pt x="157505" y="186563"/>
                </a:lnTo>
                <a:lnTo>
                  <a:pt x="192379" y="203200"/>
                </a:lnTo>
                <a:lnTo>
                  <a:pt x="209981" y="203200"/>
                </a:lnTo>
                <a:lnTo>
                  <a:pt x="244601" y="186817"/>
                </a:lnTo>
                <a:lnTo>
                  <a:pt x="256658" y="168910"/>
                </a:lnTo>
                <a:lnTo>
                  <a:pt x="196405" y="168910"/>
                </a:lnTo>
                <a:lnTo>
                  <a:pt x="192570" y="166751"/>
                </a:lnTo>
                <a:lnTo>
                  <a:pt x="189649" y="162306"/>
                </a:lnTo>
                <a:lnTo>
                  <a:pt x="186740" y="157988"/>
                </a:lnTo>
                <a:lnTo>
                  <a:pt x="185284" y="151765"/>
                </a:lnTo>
                <a:lnTo>
                  <a:pt x="185313" y="51562"/>
                </a:lnTo>
                <a:lnTo>
                  <a:pt x="186740" y="45339"/>
                </a:lnTo>
                <a:lnTo>
                  <a:pt x="189649" y="40894"/>
                </a:lnTo>
                <a:lnTo>
                  <a:pt x="192570" y="36322"/>
                </a:lnTo>
                <a:lnTo>
                  <a:pt x="196405" y="34163"/>
                </a:lnTo>
                <a:lnTo>
                  <a:pt x="201167" y="34036"/>
                </a:lnTo>
                <a:lnTo>
                  <a:pt x="255980" y="34036"/>
                </a:lnTo>
                <a:lnTo>
                  <a:pt x="251981" y="26449"/>
                </a:lnTo>
                <a:lnTo>
                  <a:pt x="244601" y="17399"/>
                </a:lnTo>
                <a:lnTo>
                  <a:pt x="238988" y="11557"/>
                </a:lnTo>
                <a:lnTo>
                  <a:pt x="232549" y="7239"/>
                </a:lnTo>
                <a:lnTo>
                  <a:pt x="218020" y="1397"/>
                </a:lnTo>
                <a:lnTo>
                  <a:pt x="209981" y="0"/>
                </a:lnTo>
                <a:close/>
              </a:path>
              <a:path w="261619" h="203200">
                <a:moveTo>
                  <a:pt x="255980" y="34036"/>
                </a:moveTo>
                <a:lnTo>
                  <a:pt x="205930" y="34036"/>
                </a:lnTo>
                <a:lnTo>
                  <a:pt x="209727" y="36322"/>
                </a:lnTo>
                <a:lnTo>
                  <a:pt x="212572" y="40640"/>
                </a:lnTo>
                <a:lnTo>
                  <a:pt x="215417" y="45085"/>
                </a:lnTo>
                <a:lnTo>
                  <a:pt x="216877" y="51562"/>
                </a:lnTo>
                <a:lnTo>
                  <a:pt x="216903" y="151765"/>
                </a:lnTo>
                <a:lnTo>
                  <a:pt x="215506" y="158115"/>
                </a:lnTo>
                <a:lnTo>
                  <a:pt x="209981" y="166751"/>
                </a:lnTo>
                <a:lnTo>
                  <a:pt x="206133" y="168910"/>
                </a:lnTo>
                <a:lnTo>
                  <a:pt x="256658" y="168910"/>
                </a:lnTo>
                <a:lnTo>
                  <a:pt x="257260" y="167751"/>
                </a:lnTo>
                <a:lnTo>
                  <a:pt x="260439" y="156331"/>
                </a:lnTo>
                <a:lnTo>
                  <a:pt x="261518" y="143637"/>
                </a:lnTo>
                <a:lnTo>
                  <a:pt x="261518" y="59436"/>
                </a:lnTo>
                <a:lnTo>
                  <a:pt x="260439" y="47456"/>
                </a:lnTo>
                <a:lnTo>
                  <a:pt x="257260" y="36464"/>
                </a:lnTo>
                <a:lnTo>
                  <a:pt x="255980" y="34036"/>
                </a:lnTo>
                <a:close/>
              </a:path>
              <a:path w="261619" h="203200">
                <a:moveTo>
                  <a:pt x="44805" y="139065"/>
                </a:moveTo>
                <a:lnTo>
                  <a:pt x="0" y="139065"/>
                </a:lnTo>
                <a:lnTo>
                  <a:pt x="1207" y="153848"/>
                </a:lnTo>
                <a:lnTo>
                  <a:pt x="26010" y="193893"/>
                </a:lnTo>
                <a:lnTo>
                  <a:pt x="63322" y="203073"/>
                </a:lnTo>
                <a:lnTo>
                  <a:pt x="77002" y="202029"/>
                </a:lnTo>
                <a:lnTo>
                  <a:pt x="116569" y="177748"/>
                </a:lnTo>
                <a:lnTo>
                  <a:pt x="121320" y="168783"/>
                </a:lnTo>
                <a:lnTo>
                  <a:pt x="57772" y="168783"/>
                </a:lnTo>
                <a:lnTo>
                  <a:pt x="53339" y="166370"/>
                </a:lnTo>
                <a:lnTo>
                  <a:pt x="50038" y="161544"/>
                </a:lnTo>
                <a:lnTo>
                  <a:pt x="46736" y="156591"/>
                </a:lnTo>
                <a:lnTo>
                  <a:pt x="44996" y="149098"/>
                </a:lnTo>
                <a:lnTo>
                  <a:pt x="44805" y="139065"/>
                </a:lnTo>
                <a:close/>
              </a:path>
              <a:path w="261619" h="203200">
                <a:moveTo>
                  <a:pt x="119031" y="34290"/>
                </a:moveTo>
                <a:lnTo>
                  <a:pt x="67487" y="34290"/>
                </a:lnTo>
                <a:lnTo>
                  <a:pt x="70992" y="36322"/>
                </a:lnTo>
                <a:lnTo>
                  <a:pt x="74041" y="40386"/>
                </a:lnTo>
                <a:lnTo>
                  <a:pt x="77089" y="44323"/>
                </a:lnTo>
                <a:lnTo>
                  <a:pt x="78701" y="50419"/>
                </a:lnTo>
                <a:lnTo>
                  <a:pt x="78763" y="62484"/>
                </a:lnTo>
                <a:lnTo>
                  <a:pt x="78676" y="65786"/>
                </a:lnTo>
                <a:lnTo>
                  <a:pt x="76898" y="71628"/>
                </a:lnTo>
                <a:lnTo>
                  <a:pt x="70154" y="80264"/>
                </a:lnTo>
                <a:lnTo>
                  <a:pt x="66382" y="82423"/>
                </a:lnTo>
                <a:lnTo>
                  <a:pt x="62179" y="82550"/>
                </a:lnTo>
                <a:lnTo>
                  <a:pt x="51435" y="82550"/>
                </a:lnTo>
                <a:lnTo>
                  <a:pt x="51435" y="115697"/>
                </a:lnTo>
                <a:lnTo>
                  <a:pt x="67678" y="115697"/>
                </a:lnTo>
                <a:lnTo>
                  <a:pt x="72224" y="118110"/>
                </a:lnTo>
                <a:lnTo>
                  <a:pt x="79400" y="127254"/>
                </a:lnTo>
                <a:lnTo>
                  <a:pt x="81254" y="133858"/>
                </a:lnTo>
                <a:lnTo>
                  <a:pt x="81257" y="149098"/>
                </a:lnTo>
                <a:lnTo>
                  <a:pt x="81216" y="151257"/>
                </a:lnTo>
                <a:lnTo>
                  <a:pt x="79375" y="157861"/>
                </a:lnTo>
                <a:lnTo>
                  <a:pt x="72364" y="166497"/>
                </a:lnTo>
                <a:lnTo>
                  <a:pt x="68173" y="168783"/>
                </a:lnTo>
                <a:lnTo>
                  <a:pt x="121320" y="168783"/>
                </a:lnTo>
                <a:lnTo>
                  <a:pt x="121900" y="167687"/>
                </a:lnTo>
                <a:lnTo>
                  <a:pt x="125115" y="156219"/>
                </a:lnTo>
                <a:lnTo>
                  <a:pt x="126187" y="143383"/>
                </a:lnTo>
                <a:lnTo>
                  <a:pt x="125665" y="136405"/>
                </a:lnTo>
                <a:lnTo>
                  <a:pt x="106197" y="102108"/>
                </a:lnTo>
                <a:lnTo>
                  <a:pt x="98755" y="98044"/>
                </a:lnTo>
                <a:lnTo>
                  <a:pt x="105879" y="95504"/>
                </a:lnTo>
                <a:lnTo>
                  <a:pt x="123103" y="58547"/>
                </a:lnTo>
                <a:lnTo>
                  <a:pt x="123139" y="48355"/>
                </a:lnTo>
                <a:lnTo>
                  <a:pt x="121856" y="41402"/>
                </a:lnTo>
                <a:lnTo>
                  <a:pt x="119031" y="34290"/>
                </a:lnTo>
                <a:close/>
              </a:path>
              <a:path w="261619" h="203200">
                <a:moveTo>
                  <a:pt x="72136" y="0"/>
                </a:moveTo>
                <a:lnTo>
                  <a:pt x="53848" y="0"/>
                </a:lnTo>
                <a:lnTo>
                  <a:pt x="45707" y="1397"/>
                </a:lnTo>
                <a:lnTo>
                  <a:pt x="9372" y="28194"/>
                </a:lnTo>
                <a:lnTo>
                  <a:pt x="2057" y="62484"/>
                </a:lnTo>
                <a:lnTo>
                  <a:pt x="46634" y="62484"/>
                </a:lnTo>
                <a:lnTo>
                  <a:pt x="47167" y="52832"/>
                </a:lnTo>
                <a:lnTo>
                  <a:pt x="48958" y="45720"/>
                </a:lnTo>
                <a:lnTo>
                  <a:pt x="55054" y="36576"/>
                </a:lnTo>
                <a:lnTo>
                  <a:pt x="58902" y="34290"/>
                </a:lnTo>
                <a:lnTo>
                  <a:pt x="119031" y="34290"/>
                </a:lnTo>
                <a:lnTo>
                  <a:pt x="116408" y="27686"/>
                </a:lnTo>
                <a:lnTo>
                  <a:pt x="80454" y="1397"/>
                </a:lnTo>
                <a:lnTo>
                  <a:pt x="72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20521" y="720803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03019" y="7109841"/>
            <a:ext cx="600075" cy="210820"/>
          </a:xfrm>
          <a:custGeom>
            <a:avLst/>
            <a:gdLst/>
            <a:ahLst/>
            <a:cxnLst/>
            <a:rect l="l" t="t" r="r" b="b"/>
            <a:pathLst>
              <a:path w="600075" h="210820">
                <a:moveTo>
                  <a:pt x="57658" y="142112"/>
                </a:moveTo>
                <a:lnTo>
                  <a:pt x="10921" y="142112"/>
                </a:lnTo>
                <a:lnTo>
                  <a:pt x="10921" y="196341"/>
                </a:lnTo>
                <a:lnTo>
                  <a:pt x="11049" y="200913"/>
                </a:lnTo>
                <a:lnTo>
                  <a:pt x="12318" y="204469"/>
                </a:lnTo>
                <a:lnTo>
                  <a:pt x="14986" y="206882"/>
                </a:lnTo>
                <a:lnTo>
                  <a:pt x="17653" y="209422"/>
                </a:lnTo>
                <a:lnTo>
                  <a:pt x="21336" y="210692"/>
                </a:lnTo>
                <a:lnTo>
                  <a:pt x="174117" y="210692"/>
                </a:lnTo>
                <a:lnTo>
                  <a:pt x="177800" y="209422"/>
                </a:lnTo>
                <a:lnTo>
                  <a:pt x="183261" y="204469"/>
                </a:lnTo>
                <a:lnTo>
                  <a:pt x="184658" y="200913"/>
                </a:lnTo>
                <a:lnTo>
                  <a:pt x="184658" y="175259"/>
                </a:lnTo>
                <a:lnTo>
                  <a:pt x="57658" y="175259"/>
                </a:lnTo>
                <a:lnTo>
                  <a:pt x="57658" y="142112"/>
                </a:lnTo>
                <a:close/>
              </a:path>
              <a:path w="600075" h="210820">
                <a:moveTo>
                  <a:pt x="128270" y="131571"/>
                </a:moveTo>
                <a:lnTo>
                  <a:pt x="81788" y="131571"/>
                </a:lnTo>
                <a:lnTo>
                  <a:pt x="81788" y="166877"/>
                </a:lnTo>
                <a:lnTo>
                  <a:pt x="123698" y="166877"/>
                </a:lnTo>
                <a:lnTo>
                  <a:pt x="128270" y="162940"/>
                </a:lnTo>
                <a:lnTo>
                  <a:pt x="128270" y="131571"/>
                </a:lnTo>
                <a:close/>
              </a:path>
              <a:path w="600075" h="210820">
                <a:moveTo>
                  <a:pt x="196088" y="96900"/>
                </a:moveTo>
                <a:lnTo>
                  <a:pt x="0" y="96900"/>
                </a:lnTo>
                <a:lnTo>
                  <a:pt x="0" y="122554"/>
                </a:lnTo>
                <a:lnTo>
                  <a:pt x="1270" y="126110"/>
                </a:lnTo>
                <a:lnTo>
                  <a:pt x="3683" y="128269"/>
                </a:lnTo>
                <a:lnTo>
                  <a:pt x="6096" y="130555"/>
                </a:lnTo>
                <a:lnTo>
                  <a:pt x="9779" y="131698"/>
                </a:lnTo>
                <a:lnTo>
                  <a:pt x="14605" y="131571"/>
                </a:lnTo>
                <a:lnTo>
                  <a:pt x="186845" y="131571"/>
                </a:lnTo>
                <a:lnTo>
                  <a:pt x="190119" y="130555"/>
                </a:lnTo>
                <a:lnTo>
                  <a:pt x="192532" y="128269"/>
                </a:lnTo>
                <a:lnTo>
                  <a:pt x="194945" y="126110"/>
                </a:lnTo>
                <a:lnTo>
                  <a:pt x="196088" y="122554"/>
                </a:lnTo>
                <a:lnTo>
                  <a:pt x="196088" y="96900"/>
                </a:lnTo>
                <a:close/>
              </a:path>
              <a:path w="600075" h="210820">
                <a:moveTo>
                  <a:pt x="186845" y="131571"/>
                </a:moveTo>
                <a:lnTo>
                  <a:pt x="181483" y="131571"/>
                </a:lnTo>
                <a:lnTo>
                  <a:pt x="186436" y="131698"/>
                </a:lnTo>
                <a:lnTo>
                  <a:pt x="186845" y="131571"/>
                </a:lnTo>
                <a:close/>
              </a:path>
              <a:path w="600075" h="210820">
                <a:moveTo>
                  <a:pt x="598043" y="138429"/>
                </a:moveTo>
                <a:lnTo>
                  <a:pt x="551434" y="138429"/>
                </a:lnTo>
                <a:lnTo>
                  <a:pt x="551434" y="144398"/>
                </a:lnTo>
                <a:lnTo>
                  <a:pt x="432307" y="144398"/>
                </a:lnTo>
                <a:lnTo>
                  <a:pt x="432307" y="202310"/>
                </a:lnTo>
                <a:lnTo>
                  <a:pt x="433450" y="205612"/>
                </a:lnTo>
                <a:lnTo>
                  <a:pt x="438023" y="209676"/>
                </a:lnTo>
                <a:lnTo>
                  <a:pt x="441325" y="210692"/>
                </a:lnTo>
                <a:lnTo>
                  <a:pt x="590931" y="210692"/>
                </a:lnTo>
                <a:lnTo>
                  <a:pt x="594232" y="209676"/>
                </a:lnTo>
                <a:lnTo>
                  <a:pt x="598805" y="205612"/>
                </a:lnTo>
                <a:lnTo>
                  <a:pt x="599948" y="202310"/>
                </a:lnTo>
                <a:lnTo>
                  <a:pt x="599948" y="179831"/>
                </a:lnTo>
                <a:lnTo>
                  <a:pt x="478790" y="179831"/>
                </a:lnTo>
                <a:lnTo>
                  <a:pt x="478790" y="173735"/>
                </a:lnTo>
                <a:lnTo>
                  <a:pt x="589788" y="173735"/>
                </a:lnTo>
                <a:lnTo>
                  <a:pt x="592963" y="172846"/>
                </a:lnTo>
                <a:lnTo>
                  <a:pt x="594994" y="170941"/>
                </a:lnTo>
                <a:lnTo>
                  <a:pt x="597154" y="169163"/>
                </a:lnTo>
                <a:lnTo>
                  <a:pt x="598169" y="165988"/>
                </a:lnTo>
                <a:lnTo>
                  <a:pt x="598043" y="138429"/>
                </a:lnTo>
                <a:close/>
              </a:path>
              <a:path w="600075" h="210820">
                <a:moveTo>
                  <a:pt x="598043" y="107822"/>
                </a:moveTo>
                <a:lnTo>
                  <a:pt x="431927" y="107822"/>
                </a:lnTo>
                <a:lnTo>
                  <a:pt x="431927" y="130809"/>
                </a:lnTo>
                <a:lnTo>
                  <a:pt x="432943" y="133857"/>
                </a:lnTo>
                <a:lnTo>
                  <a:pt x="437006" y="137667"/>
                </a:lnTo>
                <a:lnTo>
                  <a:pt x="440309" y="138556"/>
                </a:lnTo>
                <a:lnTo>
                  <a:pt x="444754" y="138429"/>
                </a:lnTo>
                <a:lnTo>
                  <a:pt x="598043" y="138429"/>
                </a:lnTo>
                <a:lnTo>
                  <a:pt x="598043" y="107822"/>
                </a:lnTo>
                <a:close/>
              </a:path>
              <a:path w="600075" h="210820">
                <a:moveTo>
                  <a:pt x="502285" y="0"/>
                </a:moveTo>
                <a:lnTo>
                  <a:pt x="453136" y="0"/>
                </a:lnTo>
                <a:lnTo>
                  <a:pt x="445543" y="670"/>
                </a:lnTo>
                <a:lnTo>
                  <a:pt x="418465" y="35813"/>
                </a:lnTo>
                <a:lnTo>
                  <a:pt x="418465" y="66420"/>
                </a:lnTo>
                <a:lnTo>
                  <a:pt x="438785" y="99726"/>
                </a:lnTo>
                <a:lnTo>
                  <a:pt x="453136" y="102361"/>
                </a:lnTo>
                <a:lnTo>
                  <a:pt x="502285" y="102361"/>
                </a:lnTo>
                <a:lnTo>
                  <a:pt x="529463" y="90296"/>
                </a:lnTo>
                <a:lnTo>
                  <a:pt x="598043" y="90296"/>
                </a:lnTo>
                <a:lnTo>
                  <a:pt x="598043" y="66293"/>
                </a:lnTo>
                <a:lnTo>
                  <a:pt x="470662" y="66293"/>
                </a:lnTo>
                <a:lnTo>
                  <a:pt x="468630" y="65658"/>
                </a:lnTo>
                <a:lnTo>
                  <a:pt x="467106" y="64007"/>
                </a:lnTo>
                <a:lnTo>
                  <a:pt x="465581" y="62483"/>
                </a:lnTo>
                <a:lnTo>
                  <a:pt x="464819" y="59435"/>
                </a:lnTo>
                <a:lnTo>
                  <a:pt x="464819" y="42671"/>
                </a:lnTo>
                <a:lnTo>
                  <a:pt x="465581" y="39623"/>
                </a:lnTo>
                <a:lnTo>
                  <a:pt x="468630" y="36575"/>
                </a:lnTo>
                <a:lnTo>
                  <a:pt x="470662" y="35940"/>
                </a:lnTo>
                <a:lnTo>
                  <a:pt x="598043" y="35940"/>
                </a:lnTo>
                <a:lnTo>
                  <a:pt x="598043" y="9778"/>
                </a:lnTo>
                <a:lnTo>
                  <a:pt x="527685" y="9778"/>
                </a:lnTo>
                <a:lnTo>
                  <a:pt x="522608" y="5447"/>
                </a:lnTo>
                <a:lnTo>
                  <a:pt x="516699" y="2365"/>
                </a:lnTo>
                <a:lnTo>
                  <a:pt x="509932" y="545"/>
                </a:lnTo>
                <a:lnTo>
                  <a:pt x="502285" y="0"/>
                </a:lnTo>
                <a:close/>
              </a:path>
              <a:path w="600075" h="210820">
                <a:moveTo>
                  <a:pt x="598043" y="90296"/>
                </a:moveTo>
                <a:lnTo>
                  <a:pt x="551688" y="90296"/>
                </a:lnTo>
                <a:lnTo>
                  <a:pt x="551688" y="101853"/>
                </a:lnTo>
                <a:lnTo>
                  <a:pt x="585978" y="101853"/>
                </a:lnTo>
                <a:lnTo>
                  <a:pt x="590169" y="100456"/>
                </a:lnTo>
                <a:lnTo>
                  <a:pt x="593344" y="97662"/>
                </a:lnTo>
                <a:lnTo>
                  <a:pt x="596392" y="94868"/>
                </a:lnTo>
                <a:lnTo>
                  <a:pt x="598043" y="91058"/>
                </a:lnTo>
                <a:lnTo>
                  <a:pt x="598043" y="90296"/>
                </a:lnTo>
                <a:close/>
              </a:path>
              <a:path w="600075" h="210820">
                <a:moveTo>
                  <a:pt x="598043" y="35940"/>
                </a:moveTo>
                <a:lnTo>
                  <a:pt x="484886" y="35940"/>
                </a:lnTo>
                <a:lnTo>
                  <a:pt x="486791" y="36575"/>
                </a:lnTo>
                <a:lnTo>
                  <a:pt x="489838" y="39623"/>
                </a:lnTo>
                <a:lnTo>
                  <a:pt x="490600" y="42671"/>
                </a:lnTo>
                <a:lnTo>
                  <a:pt x="490600" y="59435"/>
                </a:lnTo>
                <a:lnTo>
                  <a:pt x="489838" y="62483"/>
                </a:lnTo>
                <a:lnTo>
                  <a:pt x="488315" y="64007"/>
                </a:lnTo>
                <a:lnTo>
                  <a:pt x="486791" y="65658"/>
                </a:lnTo>
                <a:lnTo>
                  <a:pt x="484886" y="66293"/>
                </a:lnTo>
                <a:lnTo>
                  <a:pt x="598043" y="66293"/>
                </a:lnTo>
                <a:lnTo>
                  <a:pt x="598043" y="56641"/>
                </a:lnTo>
                <a:lnTo>
                  <a:pt x="537082" y="56641"/>
                </a:lnTo>
                <a:lnTo>
                  <a:pt x="537082" y="43560"/>
                </a:lnTo>
                <a:lnTo>
                  <a:pt x="598043" y="43560"/>
                </a:lnTo>
                <a:lnTo>
                  <a:pt x="598043" y="35940"/>
                </a:lnTo>
                <a:close/>
              </a:path>
              <a:path w="600075" h="210820">
                <a:moveTo>
                  <a:pt x="598043" y="43560"/>
                </a:moveTo>
                <a:lnTo>
                  <a:pt x="551688" y="43560"/>
                </a:lnTo>
                <a:lnTo>
                  <a:pt x="551688" y="56641"/>
                </a:lnTo>
                <a:lnTo>
                  <a:pt x="598043" y="56641"/>
                </a:lnTo>
                <a:lnTo>
                  <a:pt x="598043" y="43560"/>
                </a:lnTo>
                <a:close/>
              </a:path>
              <a:path w="600075" h="210820">
                <a:moveTo>
                  <a:pt x="484886" y="35940"/>
                </a:moveTo>
                <a:lnTo>
                  <a:pt x="470662" y="35940"/>
                </a:lnTo>
                <a:lnTo>
                  <a:pt x="473075" y="36067"/>
                </a:lnTo>
                <a:lnTo>
                  <a:pt x="482473" y="36067"/>
                </a:lnTo>
                <a:lnTo>
                  <a:pt x="484886" y="35940"/>
                </a:lnTo>
                <a:close/>
              </a:path>
              <a:path w="600075" h="210820">
                <a:moveTo>
                  <a:pt x="598043" y="634"/>
                </a:moveTo>
                <a:lnTo>
                  <a:pt x="551688" y="634"/>
                </a:lnTo>
                <a:lnTo>
                  <a:pt x="551688" y="9778"/>
                </a:lnTo>
                <a:lnTo>
                  <a:pt x="598043" y="9778"/>
                </a:lnTo>
                <a:lnTo>
                  <a:pt x="598043" y="634"/>
                </a:lnTo>
                <a:close/>
              </a:path>
              <a:path w="600075" h="210820">
                <a:moveTo>
                  <a:pt x="184658" y="380"/>
                </a:moveTo>
                <a:lnTo>
                  <a:pt x="11176" y="380"/>
                </a:lnTo>
                <a:lnTo>
                  <a:pt x="11176" y="79628"/>
                </a:lnTo>
                <a:lnTo>
                  <a:pt x="12318" y="82803"/>
                </a:lnTo>
                <a:lnTo>
                  <a:pt x="14478" y="84835"/>
                </a:lnTo>
                <a:lnTo>
                  <a:pt x="16637" y="86740"/>
                </a:lnTo>
                <a:lnTo>
                  <a:pt x="20066" y="87756"/>
                </a:lnTo>
                <a:lnTo>
                  <a:pt x="175895" y="87756"/>
                </a:lnTo>
                <a:lnTo>
                  <a:pt x="179197" y="86740"/>
                </a:lnTo>
                <a:lnTo>
                  <a:pt x="181483" y="84835"/>
                </a:lnTo>
                <a:lnTo>
                  <a:pt x="183642" y="82803"/>
                </a:lnTo>
                <a:lnTo>
                  <a:pt x="184658" y="79628"/>
                </a:lnTo>
                <a:lnTo>
                  <a:pt x="184658" y="52704"/>
                </a:lnTo>
                <a:lnTo>
                  <a:pt x="57404" y="52704"/>
                </a:lnTo>
                <a:lnTo>
                  <a:pt x="57404" y="35559"/>
                </a:lnTo>
                <a:lnTo>
                  <a:pt x="184658" y="35559"/>
                </a:lnTo>
                <a:lnTo>
                  <a:pt x="184658" y="380"/>
                </a:lnTo>
                <a:close/>
              </a:path>
              <a:path w="600075" h="210820">
                <a:moveTo>
                  <a:pt x="184658" y="35559"/>
                </a:moveTo>
                <a:lnTo>
                  <a:pt x="138557" y="35559"/>
                </a:lnTo>
                <a:lnTo>
                  <a:pt x="138557" y="52704"/>
                </a:lnTo>
                <a:lnTo>
                  <a:pt x="184658" y="52704"/>
                </a:lnTo>
                <a:lnTo>
                  <a:pt x="184658" y="35559"/>
                </a:lnTo>
                <a:close/>
              </a:path>
              <a:path w="600075" h="210820">
                <a:moveTo>
                  <a:pt x="293243" y="36702"/>
                </a:moveTo>
                <a:lnTo>
                  <a:pt x="245491" y="36702"/>
                </a:lnTo>
                <a:lnTo>
                  <a:pt x="245491" y="106933"/>
                </a:lnTo>
                <a:lnTo>
                  <a:pt x="244705" y="122293"/>
                </a:lnTo>
                <a:lnTo>
                  <a:pt x="230251" y="159892"/>
                </a:lnTo>
                <a:lnTo>
                  <a:pt x="208153" y="172338"/>
                </a:lnTo>
                <a:lnTo>
                  <a:pt x="208153" y="209803"/>
                </a:lnTo>
                <a:lnTo>
                  <a:pt x="253226" y="192984"/>
                </a:lnTo>
                <a:lnTo>
                  <a:pt x="269621" y="174624"/>
                </a:lnTo>
                <a:lnTo>
                  <a:pt x="328675" y="174624"/>
                </a:lnTo>
                <a:lnTo>
                  <a:pt x="328675" y="172338"/>
                </a:lnTo>
                <a:lnTo>
                  <a:pt x="324231" y="171449"/>
                </a:lnTo>
                <a:lnTo>
                  <a:pt x="319913" y="169671"/>
                </a:lnTo>
                <a:lnTo>
                  <a:pt x="295989" y="135413"/>
                </a:lnTo>
                <a:lnTo>
                  <a:pt x="293243" y="106933"/>
                </a:lnTo>
                <a:lnTo>
                  <a:pt x="293243" y="36702"/>
                </a:lnTo>
                <a:close/>
              </a:path>
              <a:path w="600075" h="210820">
                <a:moveTo>
                  <a:pt x="328675" y="174624"/>
                </a:moveTo>
                <a:lnTo>
                  <a:pt x="269621" y="174624"/>
                </a:lnTo>
                <a:lnTo>
                  <a:pt x="273379" y="180982"/>
                </a:lnTo>
                <a:lnTo>
                  <a:pt x="312023" y="206835"/>
                </a:lnTo>
                <a:lnTo>
                  <a:pt x="328675" y="209803"/>
                </a:lnTo>
                <a:lnTo>
                  <a:pt x="328675" y="174624"/>
                </a:lnTo>
                <a:close/>
              </a:path>
              <a:path w="600075" h="210820">
                <a:moveTo>
                  <a:pt x="327532" y="1142"/>
                </a:moveTo>
                <a:lnTo>
                  <a:pt x="210058" y="1142"/>
                </a:lnTo>
                <a:lnTo>
                  <a:pt x="210058" y="28574"/>
                </a:lnTo>
                <a:lnTo>
                  <a:pt x="211074" y="31749"/>
                </a:lnTo>
                <a:lnTo>
                  <a:pt x="213233" y="33781"/>
                </a:lnTo>
                <a:lnTo>
                  <a:pt x="215519" y="35813"/>
                </a:lnTo>
                <a:lnTo>
                  <a:pt x="218821" y="36829"/>
                </a:lnTo>
                <a:lnTo>
                  <a:pt x="223266" y="36702"/>
                </a:lnTo>
                <a:lnTo>
                  <a:pt x="319071" y="36702"/>
                </a:lnTo>
                <a:lnTo>
                  <a:pt x="322072" y="35813"/>
                </a:lnTo>
                <a:lnTo>
                  <a:pt x="326390" y="31749"/>
                </a:lnTo>
                <a:lnTo>
                  <a:pt x="327532" y="28574"/>
                </a:lnTo>
                <a:lnTo>
                  <a:pt x="327532" y="1142"/>
                </a:lnTo>
                <a:close/>
              </a:path>
              <a:path w="600075" h="210820">
                <a:moveTo>
                  <a:pt x="319071" y="36702"/>
                </a:moveTo>
                <a:lnTo>
                  <a:pt x="314198" y="36702"/>
                </a:lnTo>
                <a:lnTo>
                  <a:pt x="318643" y="36829"/>
                </a:lnTo>
                <a:lnTo>
                  <a:pt x="319071" y="36702"/>
                </a:lnTo>
                <a:close/>
              </a:path>
              <a:path w="600075" h="210820">
                <a:moveTo>
                  <a:pt x="380746" y="634"/>
                </a:moveTo>
                <a:lnTo>
                  <a:pt x="334391" y="634"/>
                </a:lnTo>
                <a:lnTo>
                  <a:pt x="334391" y="210692"/>
                </a:lnTo>
                <a:lnTo>
                  <a:pt x="355219" y="210692"/>
                </a:lnTo>
                <a:lnTo>
                  <a:pt x="359156" y="209930"/>
                </a:lnTo>
                <a:lnTo>
                  <a:pt x="380746" y="185165"/>
                </a:lnTo>
                <a:lnTo>
                  <a:pt x="380746" y="111505"/>
                </a:lnTo>
                <a:lnTo>
                  <a:pt x="400050" y="111505"/>
                </a:lnTo>
                <a:lnTo>
                  <a:pt x="404368" y="110362"/>
                </a:lnTo>
                <a:lnTo>
                  <a:pt x="407669" y="108076"/>
                </a:lnTo>
                <a:lnTo>
                  <a:pt x="410844" y="105663"/>
                </a:lnTo>
                <a:lnTo>
                  <a:pt x="412496" y="101980"/>
                </a:lnTo>
                <a:lnTo>
                  <a:pt x="412496" y="71754"/>
                </a:lnTo>
                <a:lnTo>
                  <a:pt x="380746" y="71754"/>
                </a:lnTo>
                <a:lnTo>
                  <a:pt x="380746" y="63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980945" y="7109079"/>
            <a:ext cx="196215" cy="2119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244851" y="7110221"/>
            <a:ext cx="412750" cy="210820"/>
          </a:xfrm>
          <a:custGeom>
            <a:avLst/>
            <a:gdLst/>
            <a:ahLst/>
            <a:cxnLst/>
            <a:rect l="l" t="t" r="r" b="b"/>
            <a:pathLst>
              <a:path w="412750" h="210820">
                <a:moveTo>
                  <a:pt x="57658" y="141731"/>
                </a:moveTo>
                <a:lnTo>
                  <a:pt x="10922" y="141731"/>
                </a:lnTo>
                <a:lnTo>
                  <a:pt x="11049" y="200532"/>
                </a:lnTo>
                <a:lnTo>
                  <a:pt x="12318" y="204088"/>
                </a:lnTo>
                <a:lnTo>
                  <a:pt x="14986" y="206501"/>
                </a:lnTo>
                <a:lnTo>
                  <a:pt x="17653" y="209041"/>
                </a:lnTo>
                <a:lnTo>
                  <a:pt x="21336" y="210311"/>
                </a:lnTo>
                <a:lnTo>
                  <a:pt x="174117" y="210311"/>
                </a:lnTo>
                <a:lnTo>
                  <a:pt x="177800" y="209041"/>
                </a:lnTo>
                <a:lnTo>
                  <a:pt x="183261" y="204088"/>
                </a:lnTo>
                <a:lnTo>
                  <a:pt x="184658" y="200532"/>
                </a:lnTo>
                <a:lnTo>
                  <a:pt x="184658" y="174878"/>
                </a:lnTo>
                <a:lnTo>
                  <a:pt x="57658" y="174878"/>
                </a:lnTo>
                <a:lnTo>
                  <a:pt x="57658" y="141731"/>
                </a:lnTo>
                <a:close/>
              </a:path>
              <a:path w="412750" h="210820">
                <a:moveTo>
                  <a:pt x="128270" y="131190"/>
                </a:moveTo>
                <a:lnTo>
                  <a:pt x="81787" y="131190"/>
                </a:lnTo>
                <a:lnTo>
                  <a:pt x="81787" y="166496"/>
                </a:lnTo>
                <a:lnTo>
                  <a:pt x="123698" y="166496"/>
                </a:lnTo>
                <a:lnTo>
                  <a:pt x="128270" y="162559"/>
                </a:lnTo>
                <a:lnTo>
                  <a:pt x="128270" y="131190"/>
                </a:lnTo>
                <a:close/>
              </a:path>
              <a:path w="412750" h="210820">
                <a:moveTo>
                  <a:pt x="196087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70" y="125729"/>
                </a:lnTo>
                <a:lnTo>
                  <a:pt x="3683" y="127888"/>
                </a:lnTo>
                <a:lnTo>
                  <a:pt x="6096" y="130175"/>
                </a:lnTo>
                <a:lnTo>
                  <a:pt x="9779" y="131317"/>
                </a:lnTo>
                <a:lnTo>
                  <a:pt x="14605" y="131190"/>
                </a:lnTo>
                <a:lnTo>
                  <a:pt x="186845" y="131190"/>
                </a:lnTo>
                <a:lnTo>
                  <a:pt x="190119" y="130175"/>
                </a:lnTo>
                <a:lnTo>
                  <a:pt x="192531" y="127888"/>
                </a:lnTo>
                <a:lnTo>
                  <a:pt x="194945" y="125729"/>
                </a:lnTo>
                <a:lnTo>
                  <a:pt x="196087" y="122173"/>
                </a:lnTo>
                <a:lnTo>
                  <a:pt x="196087" y="96519"/>
                </a:lnTo>
                <a:close/>
              </a:path>
              <a:path w="412750" h="210820">
                <a:moveTo>
                  <a:pt x="186845" y="131190"/>
                </a:moveTo>
                <a:lnTo>
                  <a:pt x="181483" y="131190"/>
                </a:lnTo>
                <a:lnTo>
                  <a:pt x="186436" y="131317"/>
                </a:lnTo>
                <a:lnTo>
                  <a:pt x="186845" y="131190"/>
                </a:lnTo>
                <a:close/>
              </a:path>
              <a:path w="412750" h="210820">
                <a:moveTo>
                  <a:pt x="184658" y="0"/>
                </a:moveTo>
                <a:lnTo>
                  <a:pt x="11175" y="0"/>
                </a:lnTo>
                <a:lnTo>
                  <a:pt x="11175" y="79247"/>
                </a:lnTo>
                <a:lnTo>
                  <a:pt x="12318" y="82422"/>
                </a:lnTo>
                <a:lnTo>
                  <a:pt x="14478" y="84454"/>
                </a:lnTo>
                <a:lnTo>
                  <a:pt x="16637" y="86359"/>
                </a:lnTo>
                <a:lnTo>
                  <a:pt x="20066" y="87375"/>
                </a:lnTo>
                <a:lnTo>
                  <a:pt x="175895" y="87375"/>
                </a:lnTo>
                <a:lnTo>
                  <a:pt x="179197" y="86359"/>
                </a:lnTo>
                <a:lnTo>
                  <a:pt x="181483" y="84454"/>
                </a:lnTo>
                <a:lnTo>
                  <a:pt x="183642" y="82422"/>
                </a:lnTo>
                <a:lnTo>
                  <a:pt x="184658" y="79247"/>
                </a:lnTo>
                <a:lnTo>
                  <a:pt x="184658" y="52323"/>
                </a:lnTo>
                <a:lnTo>
                  <a:pt x="57404" y="52323"/>
                </a:lnTo>
                <a:lnTo>
                  <a:pt x="57404" y="35178"/>
                </a:lnTo>
                <a:lnTo>
                  <a:pt x="184658" y="35178"/>
                </a:lnTo>
                <a:lnTo>
                  <a:pt x="184658" y="0"/>
                </a:lnTo>
                <a:close/>
              </a:path>
              <a:path w="412750" h="210820">
                <a:moveTo>
                  <a:pt x="184658" y="35178"/>
                </a:moveTo>
                <a:lnTo>
                  <a:pt x="138556" y="35178"/>
                </a:lnTo>
                <a:lnTo>
                  <a:pt x="138556" y="52323"/>
                </a:lnTo>
                <a:lnTo>
                  <a:pt x="184658" y="52323"/>
                </a:lnTo>
                <a:lnTo>
                  <a:pt x="184658" y="35178"/>
                </a:lnTo>
                <a:close/>
              </a:path>
              <a:path w="412750" h="210820">
                <a:moveTo>
                  <a:pt x="293243" y="36321"/>
                </a:moveTo>
                <a:lnTo>
                  <a:pt x="245491" y="36321"/>
                </a:lnTo>
                <a:lnTo>
                  <a:pt x="245491" y="106552"/>
                </a:lnTo>
                <a:lnTo>
                  <a:pt x="244705" y="121912"/>
                </a:lnTo>
                <a:lnTo>
                  <a:pt x="230250" y="159511"/>
                </a:lnTo>
                <a:lnTo>
                  <a:pt x="208153" y="171957"/>
                </a:lnTo>
                <a:lnTo>
                  <a:pt x="208153" y="209422"/>
                </a:lnTo>
                <a:lnTo>
                  <a:pt x="253226" y="192603"/>
                </a:lnTo>
                <a:lnTo>
                  <a:pt x="269621" y="174244"/>
                </a:lnTo>
                <a:lnTo>
                  <a:pt x="328675" y="174244"/>
                </a:lnTo>
                <a:lnTo>
                  <a:pt x="328675" y="171957"/>
                </a:lnTo>
                <a:lnTo>
                  <a:pt x="324231" y="171069"/>
                </a:lnTo>
                <a:lnTo>
                  <a:pt x="319913" y="169290"/>
                </a:lnTo>
                <a:lnTo>
                  <a:pt x="295989" y="135032"/>
                </a:lnTo>
                <a:lnTo>
                  <a:pt x="293243" y="106552"/>
                </a:lnTo>
                <a:lnTo>
                  <a:pt x="293243" y="36321"/>
                </a:lnTo>
                <a:close/>
              </a:path>
              <a:path w="412750" h="210820">
                <a:moveTo>
                  <a:pt x="328675" y="174244"/>
                </a:moveTo>
                <a:lnTo>
                  <a:pt x="269621" y="174244"/>
                </a:lnTo>
                <a:lnTo>
                  <a:pt x="273379" y="180601"/>
                </a:lnTo>
                <a:lnTo>
                  <a:pt x="312023" y="206454"/>
                </a:lnTo>
                <a:lnTo>
                  <a:pt x="328675" y="209422"/>
                </a:lnTo>
                <a:lnTo>
                  <a:pt x="328675" y="174244"/>
                </a:lnTo>
                <a:close/>
              </a:path>
              <a:path w="412750" h="210820">
                <a:moveTo>
                  <a:pt x="327533" y="761"/>
                </a:moveTo>
                <a:lnTo>
                  <a:pt x="210058" y="761"/>
                </a:lnTo>
                <a:lnTo>
                  <a:pt x="210058" y="28193"/>
                </a:lnTo>
                <a:lnTo>
                  <a:pt x="211074" y="31368"/>
                </a:lnTo>
                <a:lnTo>
                  <a:pt x="213233" y="33400"/>
                </a:lnTo>
                <a:lnTo>
                  <a:pt x="215519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319071" y="36321"/>
                </a:lnTo>
                <a:lnTo>
                  <a:pt x="322072" y="35432"/>
                </a:lnTo>
                <a:lnTo>
                  <a:pt x="326390" y="31368"/>
                </a:lnTo>
                <a:lnTo>
                  <a:pt x="327533" y="28193"/>
                </a:lnTo>
                <a:lnTo>
                  <a:pt x="327533" y="761"/>
                </a:lnTo>
                <a:close/>
              </a:path>
              <a:path w="412750" h="210820">
                <a:moveTo>
                  <a:pt x="319071" y="36321"/>
                </a:moveTo>
                <a:lnTo>
                  <a:pt x="314198" y="36321"/>
                </a:lnTo>
                <a:lnTo>
                  <a:pt x="318643" y="36448"/>
                </a:lnTo>
                <a:lnTo>
                  <a:pt x="319071" y="36321"/>
                </a:lnTo>
                <a:close/>
              </a:path>
              <a:path w="412750" h="210820">
                <a:moveTo>
                  <a:pt x="380746" y="253"/>
                </a:moveTo>
                <a:lnTo>
                  <a:pt x="334391" y="253"/>
                </a:lnTo>
                <a:lnTo>
                  <a:pt x="334391" y="210311"/>
                </a:lnTo>
                <a:lnTo>
                  <a:pt x="355219" y="210311"/>
                </a:lnTo>
                <a:lnTo>
                  <a:pt x="359156" y="209550"/>
                </a:lnTo>
                <a:lnTo>
                  <a:pt x="380746" y="184784"/>
                </a:lnTo>
                <a:lnTo>
                  <a:pt x="380746" y="111125"/>
                </a:lnTo>
                <a:lnTo>
                  <a:pt x="400050" y="111125"/>
                </a:lnTo>
                <a:lnTo>
                  <a:pt x="404368" y="109981"/>
                </a:lnTo>
                <a:lnTo>
                  <a:pt x="407670" y="107695"/>
                </a:lnTo>
                <a:lnTo>
                  <a:pt x="410845" y="105282"/>
                </a:lnTo>
                <a:lnTo>
                  <a:pt x="412496" y="101600"/>
                </a:lnTo>
                <a:lnTo>
                  <a:pt x="412496" y="71373"/>
                </a:lnTo>
                <a:lnTo>
                  <a:pt x="380746" y="71373"/>
                </a:lnTo>
                <a:lnTo>
                  <a:pt x="380746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714751" y="7096252"/>
            <a:ext cx="392430" cy="226060"/>
          </a:xfrm>
          <a:custGeom>
            <a:avLst/>
            <a:gdLst/>
            <a:ahLst/>
            <a:cxnLst/>
            <a:rect l="l" t="t" r="r" b="b"/>
            <a:pathLst>
              <a:path w="392430" h="226059">
                <a:moveTo>
                  <a:pt x="179197" y="191897"/>
                </a:moveTo>
                <a:lnTo>
                  <a:pt x="8890" y="191897"/>
                </a:lnTo>
                <a:lnTo>
                  <a:pt x="8890" y="225679"/>
                </a:lnTo>
                <a:lnTo>
                  <a:pt x="48805" y="220910"/>
                </a:lnTo>
                <a:lnTo>
                  <a:pt x="88372" y="203186"/>
                </a:lnTo>
                <a:lnTo>
                  <a:pt x="94234" y="197993"/>
                </a:lnTo>
                <a:lnTo>
                  <a:pt x="179197" y="197993"/>
                </a:lnTo>
                <a:lnTo>
                  <a:pt x="179197" y="191897"/>
                </a:lnTo>
                <a:close/>
              </a:path>
              <a:path w="392430" h="226059">
                <a:moveTo>
                  <a:pt x="179197" y="197993"/>
                </a:moveTo>
                <a:lnTo>
                  <a:pt x="94234" y="197993"/>
                </a:lnTo>
                <a:lnTo>
                  <a:pt x="97536" y="201549"/>
                </a:lnTo>
                <a:lnTo>
                  <a:pt x="101981" y="204978"/>
                </a:lnTo>
                <a:lnTo>
                  <a:pt x="107568" y="208153"/>
                </a:lnTo>
                <a:lnTo>
                  <a:pt x="113030" y="211328"/>
                </a:lnTo>
                <a:lnTo>
                  <a:pt x="152050" y="223567"/>
                </a:lnTo>
                <a:lnTo>
                  <a:pt x="179197" y="225679"/>
                </a:lnTo>
                <a:lnTo>
                  <a:pt x="179197" y="197993"/>
                </a:lnTo>
                <a:close/>
              </a:path>
              <a:path w="392430" h="226059">
                <a:moveTo>
                  <a:pt x="123443" y="173355"/>
                </a:moveTo>
                <a:lnTo>
                  <a:pt x="64897" y="173355"/>
                </a:lnTo>
                <a:lnTo>
                  <a:pt x="61849" y="177037"/>
                </a:lnTo>
                <a:lnTo>
                  <a:pt x="57404" y="180212"/>
                </a:lnTo>
                <a:lnTo>
                  <a:pt x="51689" y="182880"/>
                </a:lnTo>
                <a:lnTo>
                  <a:pt x="45339" y="185928"/>
                </a:lnTo>
                <a:lnTo>
                  <a:pt x="38608" y="188087"/>
                </a:lnTo>
                <a:lnTo>
                  <a:pt x="24384" y="191135"/>
                </a:lnTo>
                <a:lnTo>
                  <a:pt x="16891" y="191897"/>
                </a:lnTo>
                <a:lnTo>
                  <a:pt x="171323" y="191897"/>
                </a:lnTo>
                <a:lnTo>
                  <a:pt x="131064" y="180212"/>
                </a:lnTo>
                <a:lnTo>
                  <a:pt x="126618" y="177037"/>
                </a:lnTo>
                <a:lnTo>
                  <a:pt x="123443" y="173355"/>
                </a:lnTo>
                <a:close/>
              </a:path>
              <a:path w="392430" h="226059">
                <a:moveTo>
                  <a:pt x="176784" y="139954"/>
                </a:moveTo>
                <a:lnTo>
                  <a:pt x="10795" y="139954"/>
                </a:lnTo>
                <a:lnTo>
                  <a:pt x="10795" y="165227"/>
                </a:lnTo>
                <a:lnTo>
                  <a:pt x="11811" y="168402"/>
                </a:lnTo>
                <a:lnTo>
                  <a:pt x="16256" y="172339"/>
                </a:lnTo>
                <a:lnTo>
                  <a:pt x="19558" y="173355"/>
                </a:lnTo>
                <a:lnTo>
                  <a:pt x="167894" y="173355"/>
                </a:lnTo>
                <a:lnTo>
                  <a:pt x="171196" y="172339"/>
                </a:lnTo>
                <a:lnTo>
                  <a:pt x="173481" y="170434"/>
                </a:lnTo>
                <a:lnTo>
                  <a:pt x="175641" y="168402"/>
                </a:lnTo>
                <a:lnTo>
                  <a:pt x="176784" y="165227"/>
                </a:lnTo>
                <a:lnTo>
                  <a:pt x="176784" y="139954"/>
                </a:lnTo>
                <a:close/>
              </a:path>
              <a:path w="392430" h="226059">
                <a:moveTo>
                  <a:pt x="330327" y="14859"/>
                </a:moveTo>
                <a:lnTo>
                  <a:pt x="219583" y="14859"/>
                </a:lnTo>
                <a:lnTo>
                  <a:pt x="219710" y="40386"/>
                </a:lnTo>
                <a:lnTo>
                  <a:pt x="221106" y="43942"/>
                </a:lnTo>
                <a:lnTo>
                  <a:pt x="223900" y="46355"/>
                </a:lnTo>
                <a:lnTo>
                  <a:pt x="226568" y="48768"/>
                </a:lnTo>
                <a:lnTo>
                  <a:pt x="229743" y="50037"/>
                </a:lnTo>
                <a:lnTo>
                  <a:pt x="233553" y="50165"/>
                </a:lnTo>
                <a:lnTo>
                  <a:pt x="281813" y="50292"/>
                </a:lnTo>
                <a:lnTo>
                  <a:pt x="281813" y="107442"/>
                </a:lnTo>
                <a:lnTo>
                  <a:pt x="275115" y="149758"/>
                </a:lnTo>
                <a:lnTo>
                  <a:pt x="244951" y="182086"/>
                </a:lnTo>
                <a:lnTo>
                  <a:pt x="220091" y="187071"/>
                </a:lnTo>
                <a:lnTo>
                  <a:pt x="220091" y="222885"/>
                </a:lnTo>
                <a:lnTo>
                  <a:pt x="266207" y="215201"/>
                </a:lnTo>
                <a:lnTo>
                  <a:pt x="300990" y="191897"/>
                </a:lnTo>
                <a:lnTo>
                  <a:pt x="322945" y="154638"/>
                </a:lnTo>
                <a:lnTo>
                  <a:pt x="330327" y="104521"/>
                </a:lnTo>
                <a:lnTo>
                  <a:pt x="330327" y="14859"/>
                </a:lnTo>
                <a:close/>
              </a:path>
              <a:path w="392430" h="226059">
                <a:moveTo>
                  <a:pt x="392430" y="14224"/>
                </a:moveTo>
                <a:lnTo>
                  <a:pt x="346075" y="14224"/>
                </a:lnTo>
                <a:lnTo>
                  <a:pt x="346075" y="224281"/>
                </a:lnTo>
                <a:lnTo>
                  <a:pt x="366903" y="224281"/>
                </a:lnTo>
                <a:lnTo>
                  <a:pt x="370840" y="223520"/>
                </a:lnTo>
                <a:lnTo>
                  <a:pt x="392430" y="198755"/>
                </a:lnTo>
                <a:lnTo>
                  <a:pt x="392430" y="14224"/>
                </a:lnTo>
                <a:close/>
              </a:path>
              <a:path w="392430" h="226059">
                <a:moveTo>
                  <a:pt x="176275" y="14224"/>
                </a:moveTo>
                <a:lnTo>
                  <a:pt x="129921" y="14224"/>
                </a:lnTo>
                <a:lnTo>
                  <a:pt x="129921" y="133985"/>
                </a:lnTo>
                <a:lnTo>
                  <a:pt x="164084" y="133985"/>
                </a:lnTo>
                <a:lnTo>
                  <a:pt x="168402" y="132461"/>
                </a:lnTo>
                <a:lnTo>
                  <a:pt x="174625" y="127000"/>
                </a:lnTo>
                <a:lnTo>
                  <a:pt x="176275" y="123190"/>
                </a:lnTo>
                <a:lnTo>
                  <a:pt x="176275" y="91440"/>
                </a:lnTo>
                <a:lnTo>
                  <a:pt x="196003" y="91440"/>
                </a:lnTo>
                <a:lnTo>
                  <a:pt x="199390" y="90424"/>
                </a:lnTo>
                <a:lnTo>
                  <a:pt x="204978" y="86106"/>
                </a:lnTo>
                <a:lnTo>
                  <a:pt x="206375" y="82677"/>
                </a:lnTo>
                <a:lnTo>
                  <a:pt x="206502" y="77978"/>
                </a:lnTo>
                <a:lnTo>
                  <a:pt x="206502" y="51943"/>
                </a:lnTo>
                <a:lnTo>
                  <a:pt x="176275" y="51943"/>
                </a:lnTo>
                <a:lnTo>
                  <a:pt x="176275" y="14224"/>
                </a:lnTo>
                <a:close/>
              </a:path>
              <a:path w="392430" h="226059">
                <a:moveTo>
                  <a:pt x="196003" y="91440"/>
                </a:moveTo>
                <a:lnTo>
                  <a:pt x="190500" y="91440"/>
                </a:lnTo>
                <a:lnTo>
                  <a:pt x="195580" y="91567"/>
                </a:lnTo>
                <a:lnTo>
                  <a:pt x="196003" y="91440"/>
                </a:lnTo>
                <a:close/>
              </a:path>
              <a:path w="392430" h="226059">
                <a:moveTo>
                  <a:pt x="87375" y="54483"/>
                </a:moveTo>
                <a:lnTo>
                  <a:pt x="38481" y="54483"/>
                </a:lnTo>
                <a:lnTo>
                  <a:pt x="37592" y="61214"/>
                </a:lnTo>
                <a:lnTo>
                  <a:pt x="36322" y="66929"/>
                </a:lnTo>
                <a:lnTo>
                  <a:pt x="34290" y="71628"/>
                </a:lnTo>
                <a:lnTo>
                  <a:pt x="32385" y="76327"/>
                </a:lnTo>
                <a:lnTo>
                  <a:pt x="29845" y="80137"/>
                </a:lnTo>
                <a:lnTo>
                  <a:pt x="0" y="96266"/>
                </a:lnTo>
                <a:lnTo>
                  <a:pt x="0" y="133731"/>
                </a:lnTo>
                <a:lnTo>
                  <a:pt x="5587" y="133731"/>
                </a:lnTo>
                <a:lnTo>
                  <a:pt x="11430" y="132969"/>
                </a:lnTo>
                <a:lnTo>
                  <a:pt x="52419" y="116538"/>
                </a:lnTo>
                <a:lnTo>
                  <a:pt x="63373" y="104775"/>
                </a:lnTo>
                <a:lnTo>
                  <a:pt x="124333" y="104775"/>
                </a:lnTo>
                <a:lnTo>
                  <a:pt x="124333" y="96266"/>
                </a:lnTo>
                <a:lnTo>
                  <a:pt x="117189" y="94809"/>
                </a:lnTo>
                <a:lnTo>
                  <a:pt x="110426" y="92138"/>
                </a:lnTo>
                <a:lnTo>
                  <a:pt x="88137" y="61214"/>
                </a:lnTo>
                <a:lnTo>
                  <a:pt x="87375" y="54483"/>
                </a:lnTo>
                <a:close/>
              </a:path>
              <a:path w="392430" h="226059">
                <a:moveTo>
                  <a:pt x="124333" y="104775"/>
                </a:moveTo>
                <a:lnTo>
                  <a:pt x="63373" y="104775"/>
                </a:lnTo>
                <a:lnTo>
                  <a:pt x="67704" y="110960"/>
                </a:lnTo>
                <a:lnTo>
                  <a:pt x="101346" y="130302"/>
                </a:lnTo>
                <a:lnTo>
                  <a:pt x="118745" y="133731"/>
                </a:lnTo>
                <a:lnTo>
                  <a:pt x="124333" y="133731"/>
                </a:lnTo>
                <a:lnTo>
                  <a:pt x="124333" y="104775"/>
                </a:lnTo>
                <a:close/>
              </a:path>
              <a:path w="392430" h="226059">
                <a:moveTo>
                  <a:pt x="123190" y="19304"/>
                </a:moveTo>
                <a:lnTo>
                  <a:pt x="1143" y="19304"/>
                </a:lnTo>
                <a:lnTo>
                  <a:pt x="1143" y="46355"/>
                </a:lnTo>
                <a:lnTo>
                  <a:pt x="2031" y="49530"/>
                </a:lnTo>
                <a:lnTo>
                  <a:pt x="5715" y="53467"/>
                </a:lnTo>
                <a:lnTo>
                  <a:pt x="8890" y="54483"/>
                </a:lnTo>
                <a:lnTo>
                  <a:pt x="115697" y="54483"/>
                </a:lnTo>
                <a:lnTo>
                  <a:pt x="118872" y="53467"/>
                </a:lnTo>
                <a:lnTo>
                  <a:pt x="120650" y="51562"/>
                </a:lnTo>
                <a:lnTo>
                  <a:pt x="122428" y="49530"/>
                </a:lnTo>
                <a:lnTo>
                  <a:pt x="123317" y="46355"/>
                </a:lnTo>
                <a:lnTo>
                  <a:pt x="123190" y="19304"/>
                </a:lnTo>
                <a:close/>
              </a:path>
              <a:path w="392430" h="226059">
                <a:moveTo>
                  <a:pt x="86614" y="0"/>
                </a:moveTo>
                <a:lnTo>
                  <a:pt x="39370" y="0"/>
                </a:lnTo>
                <a:lnTo>
                  <a:pt x="39370" y="19304"/>
                </a:lnTo>
                <a:lnTo>
                  <a:pt x="86614" y="19304"/>
                </a:lnTo>
                <a:lnTo>
                  <a:pt x="8661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78435" y="396620"/>
            <a:ext cx="2405380" cy="498475"/>
          </a:xfrm>
          <a:custGeom>
            <a:avLst/>
            <a:gdLst/>
            <a:ahLst/>
            <a:cxnLst/>
            <a:rect l="l" t="t" r="r" b="b"/>
            <a:pathLst>
              <a:path w="2405380" h="498475">
                <a:moveTo>
                  <a:pt x="1118616" y="108203"/>
                </a:moveTo>
                <a:lnTo>
                  <a:pt x="1033221" y="108203"/>
                </a:lnTo>
                <a:lnTo>
                  <a:pt x="1030681" y="109220"/>
                </a:lnTo>
                <a:lnTo>
                  <a:pt x="1028496" y="111125"/>
                </a:lnTo>
                <a:lnTo>
                  <a:pt x="1026490" y="113410"/>
                </a:lnTo>
                <a:lnTo>
                  <a:pt x="1025486" y="115950"/>
                </a:lnTo>
                <a:lnTo>
                  <a:pt x="1025486" y="122300"/>
                </a:lnTo>
                <a:lnTo>
                  <a:pt x="1027036" y="125095"/>
                </a:lnTo>
                <a:lnTo>
                  <a:pt x="1031405" y="128143"/>
                </a:lnTo>
                <a:lnTo>
                  <a:pt x="1032586" y="129158"/>
                </a:lnTo>
                <a:lnTo>
                  <a:pt x="1033678" y="130301"/>
                </a:lnTo>
                <a:lnTo>
                  <a:pt x="1038783" y="135254"/>
                </a:lnTo>
                <a:lnTo>
                  <a:pt x="1041323" y="141224"/>
                </a:lnTo>
                <a:lnTo>
                  <a:pt x="1041323" y="488314"/>
                </a:lnTo>
                <a:lnTo>
                  <a:pt x="1042695" y="491617"/>
                </a:lnTo>
                <a:lnTo>
                  <a:pt x="1045425" y="494283"/>
                </a:lnTo>
                <a:lnTo>
                  <a:pt x="1047978" y="497077"/>
                </a:lnTo>
                <a:lnTo>
                  <a:pt x="1051255" y="498475"/>
                </a:lnTo>
                <a:lnTo>
                  <a:pt x="1118616" y="498475"/>
                </a:lnTo>
                <a:lnTo>
                  <a:pt x="1121918" y="497077"/>
                </a:lnTo>
                <a:lnTo>
                  <a:pt x="1124585" y="494283"/>
                </a:lnTo>
                <a:lnTo>
                  <a:pt x="1127379" y="491617"/>
                </a:lnTo>
                <a:lnTo>
                  <a:pt x="1128776" y="488314"/>
                </a:lnTo>
                <a:lnTo>
                  <a:pt x="1128776" y="362203"/>
                </a:lnTo>
                <a:lnTo>
                  <a:pt x="1294757" y="362203"/>
                </a:lnTo>
                <a:lnTo>
                  <a:pt x="1308100" y="350647"/>
                </a:lnTo>
                <a:lnTo>
                  <a:pt x="1326268" y="328191"/>
                </a:lnTo>
                <a:lnTo>
                  <a:pt x="1331729" y="317880"/>
                </a:lnTo>
                <a:lnTo>
                  <a:pt x="1194816" y="317880"/>
                </a:lnTo>
                <a:lnTo>
                  <a:pt x="1181147" y="316618"/>
                </a:lnTo>
                <a:lnTo>
                  <a:pt x="1146429" y="297687"/>
                </a:lnTo>
                <a:lnTo>
                  <a:pt x="1127498" y="262344"/>
                </a:lnTo>
                <a:lnTo>
                  <a:pt x="1126236" y="248538"/>
                </a:lnTo>
                <a:lnTo>
                  <a:pt x="1127498" y="234680"/>
                </a:lnTo>
                <a:lnTo>
                  <a:pt x="1146429" y="199389"/>
                </a:lnTo>
                <a:lnTo>
                  <a:pt x="1181147" y="180459"/>
                </a:lnTo>
                <a:lnTo>
                  <a:pt x="1194816" y="179197"/>
                </a:lnTo>
                <a:lnTo>
                  <a:pt x="1331729" y="179197"/>
                </a:lnTo>
                <a:lnTo>
                  <a:pt x="1326268" y="168886"/>
                </a:lnTo>
                <a:lnTo>
                  <a:pt x="1308100" y="146430"/>
                </a:lnTo>
                <a:lnTo>
                  <a:pt x="1295169" y="135254"/>
                </a:lnTo>
                <a:lnTo>
                  <a:pt x="1128776" y="135254"/>
                </a:lnTo>
                <a:lnTo>
                  <a:pt x="1128776" y="118236"/>
                </a:lnTo>
                <a:lnTo>
                  <a:pt x="1127379" y="114934"/>
                </a:lnTo>
                <a:lnTo>
                  <a:pt x="1124585" y="112268"/>
                </a:lnTo>
                <a:lnTo>
                  <a:pt x="1121918" y="109474"/>
                </a:lnTo>
                <a:lnTo>
                  <a:pt x="1118616" y="108203"/>
                </a:lnTo>
                <a:close/>
              </a:path>
              <a:path w="2405380" h="498475">
                <a:moveTo>
                  <a:pt x="1294757" y="362203"/>
                </a:moveTo>
                <a:lnTo>
                  <a:pt x="1128776" y="362203"/>
                </a:lnTo>
                <a:lnTo>
                  <a:pt x="1147877" y="375705"/>
                </a:lnTo>
                <a:lnTo>
                  <a:pt x="1168050" y="385349"/>
                </a:lnTo>
                <a:lnTo>
                  <a:pt x="1189319" y="391136"/>
                </a:lnTo>
                <a:lnTo>
                  <a:pt x="1211707" y="393064"/>
                </a:lnTo>
                <a:lnTo>
                  <a:pt x="1238519" y="390401"/>
                </a:lnTo>
                <a:lnTo>
                  <a:pt x="1263523" y="382428"/>
                </a:lnTo>
                <a:lnTo>
                  <a:pt x="1286716" y="369169"/>
                </a:lnTo>
                <a:lnTo>
                  <a:pt x="1294757" y="362203"/>
                </a:lnTo>
                <a:close/>
              </a:path>
              <a:path w="2405380" h="498475">
                <a:moveTo>
                  <a:pt x="1331729" y="179197"/>
                </a:moveTo>
                <a:lnTo>
                  <a:pt x="1194816" y="179197"/>
                </a:lnTo>
                <a:lnTo>
                  <a:pt x="1208506" y="180459"/>
                </a:lnTo>
                <a:lnTo>
                  <a:pt x="1221184" y="184245"/>
                </a:lnTo>
                <a:lnTo>
                  <a:pt x="1252144" y="210105"/>
                </a:lnTo>
                <a:lnTo>
                  <a:pt x="1263396" y="248538"/>
                </a:lnTo>
                <a:lnTo>
                  <a:pt x="1262137" y="262344"/>
                </a:lnTo>
                <a:lnTo>
                  <a:pt x="1243457" y="297687"/>
                </a:lnTo>
                <a:lnTo>
                  <a:pt x="1208506" y="316618"/>
                </a:lnTo>
                <a:lnTo>
                  <a:pt x="1194816" y="317880"/>
                </a:lnTo>
                <a:lnTo>
                  <a:pt x="1331729" y="317880"/>
                </a:lnTo>
                <a:lnTo>
                  <a:pt x="1339246" y="303688"/>
                </a:lnTo>
                <a:lnTo>
                  <a:pt x="1347033" y="277137"/>
                </a:lnTo>
                <a:lnTo>
                  <a:pt x="1349629" y="248538"/>
                </a:lnTo>
                <a:lnTo>
                  <a:pt x="1347033" y="219940"/>
                </a:lnTo>
                <a:lnTo>
                  <a:pt x="1339246" y="193389"/>
                </a:lnTo>
                <a:lnTo>
                  <a:pt x="1331729" y="179197"/>
                </a:lnTo>
                <a:close/>
              </a:path>
              <a:path w="2405380" h="498475">
                <a:moveTo>
                  <a:pt x="1211707" y="104012"/>
                </a:moveTo>
                <a:lnTo>
                  <a:pt x="1164717" y="113410"/>
                </a:lnTo>
                <a:lnTo>
                  <a:pt x="1128776" y="135254"/>
                </a:lnTo>
                <a:lnTo>
                  <a:pt x="1295169" y="135254"/>
                </a:lnTo>
                <a:lnTo>
                  <a:pt x="1287270" y="128426"/>
                </a:lnTo>
                <a:lnTo>
                  <a:pt x="1264237" y="115363"/>
                </a:lnTo>
                <a:lnTo>
                  <a:pt x="1239037" y="107229"/>
                </a:lnTo>
                <a:lnTo>
                  <a:pt x="1211707" y="104012"/>
                </a:lnTo>
                <a:close/>
              </a:path>
              <a:path w="2405380" h="498475">
                <a:moveTo>
                  <a:pt x="818324" y="103758"/>
                </a:moveTo>
                <a:lnTo>
                  <a:pt x="766497" y="114347"/>
                </a:lnTo>
                <a:lnTo>
                  <a:pt x="721918" y="146176"/>
                </a:lnTo>
                <a:lnTo>
                  <a:pt x="690783" y="193135"/>
                </a:lnTo>
                <a:lnTo>
                  <a:pt x="680402" y="248284"/>
                </a:lnTo>
                <a:lnTo>
                  <a:pt x="682997" y="276883"/>
                </a:lnTo>
                <a:lnTo>
                  <a:pt x="703757" y="327937"/>
                </a:lnTo>
                <a:lnTo>
                  <a:pt x="743302" y="368895"/>
                </a:lnTo>
                <a:lnTo>
                  <a:pt x="791504" y="390040"/>
                </a:lnTo>
                <a:lnTo>
                  <a:pt x="818324" y="392683"/>
                </a:lnTo>
                <a:lnTo>
                  <a:pt x="840715" y="390751"/>
                </a:lnTo>
                <a:lnTo>
                  <a:pt x="862015" y="384936"/>
                </a:lnTo>
                <a:lnTo>
                  <a:pt x="882225" y="375217"/>
                </a:lnTo>
                <a:lnTo>
                  <a:pt x="901344" y="361569"/>
                </a:lnTo>
                <a:lnTo>
                  <a:pt x="988733" y="361569"/>
                </a:lnTo>
                <a:lnTo>
                  <a:pt x="988733" y="317626"/>
                </a:lnTo>
                <a:lnTo>
                  <a:pt x="835253" y="317626"/>
                </a:lnTo>
                <a:lnTo>
                  <a:pt x="821563" y="316364"/>
                </a:lnTo>
                <a:lnTo>
                  <a:pt x="786638" y="297433"/>
                </a:lnTo>
                <a:lnTo>
                  <a:pt x="767946" y="262072"/>
                </a:lnTo>
                <a:lnTo>
                  <a:pt x="766699" y="248284"/>
                </a:lnTo>
                <a:lnTo>
                  <a:pt x="767946" y="234426"/>
                </a:lnTo>
                <a:lnTo>
                  <a:pt x="786638" y="199135"/>
                </a:lnTo>
                <a:lnTo>
                  <a:pt x="821563" y="180205"/>
                </a:lnTo>
                <a:lnTo>
                  <a:pt x="835253" y="178943"/>
                </a:lnTo>
                <a:lnTo>
                  <a:pt x="988733" y="178943"/>
                </a:lnTo>
                <a:lnTo>
                  <a:pt x="988733" y="134874"/>
                </a:lnTo>
                <a:lnTo>
                  <a:pt x="901344" y="134874"/>
                </a:lnTo>
                <a:lnTo>
                  <a:pt x="882225" y="121279"/>
                </a:lnTo>
                <a:lnTo>
                  <a:pt x="862015" y="111553"/>
                </a:lnTo>
                <a:lnTo>
                  <a:pt x="840715" y="105709"/>
                </a:lnTo>
                <a:lnTo>
                  <a:pt x="818324" y="103758"/>
                </a:lnTo>
                <a:close/>
              </a:path>
              <a:path w="2405380" h="498475">
                <a:moveTo>
                  <a:pt x="988733" y="361569"/>
                </a:moveTo>
                <a:lnTo>
                  <a:pt x="901344" y="361569"/>
                </a:lnTo>
                <a:lnTo>
                  <a:pt x="901344" y="377444"/>
                </a:lnTo>
                <a:lnTo>
                  <a:pt x="902703" y="380746"/>
                </a:lnTo>
                <a:lnTo>
                  <a:pt x="905433" y="383412"/>
                </a:lnTo>
                <a:lnTo>
                  <a:pt x="908164" y="386206"/>
                </a:lnTo>
                <a:lnTo>
                  <a:pt x="911440" y="387603"/>
                </a:lnTo>
                <a:lnTo>
                  <a:pt x="978623" y="387603"/>
                </a:lnTo>
                <a:lnTo>
                  <a:pt x="981900" y="386206"/>
                </a:lnTo>
                <a:lnTo>
                  <a:pt x="984643" y="383412"/>
                </a:lnTo>
                <a:lnTo>
                  <a:pt x="987374" y="380746"/>
                </a:lnTo>
                <a:lnTo>
                  <a:pt x="988733" y="377444"/>
                </a:lnTo>
                <a:lnTo>
                  <a:pt x="988733" y="361569"/>
                </a:lnTo>
                <a:close/>
              </a:path>
              <a:path w="2405380" h="498475">
                <a:moveTo>
                  <a:pt x="988733" y="178943"/>
                </a:moveTo>
                <a:lnTo>
                  <a:pt x="835253" y="178943"/>
                </a:lnTo>
                <a:lnTo>
                  <a:pt x="848819" y="180205"/>
                </a:lnTo>
                <a:lnTo>
                  <a:pt x="861398" y="183991"/>
                </a:lnTo>
                <a:lnTo>
                  <a:pt x="892314" y="209851"/>
                </a:lnTo>
                <a:lnTo>
                  <a:pt x="903528" y="248284"/>
                </a:lnTo>
                <a:lnTo>
                  <a:pt x="902283" y="262072"/>
                </a:lnTo>
                <a:lnTo>
                  <a:pt x="883589" y="297433"/>
                </a:lnTo>
                <a:lnTo>
                  <a:pt x="848819" y="316364"/>
                </a:lnTo>
                <a:lnTo>
                  <a:pt x="835253" y="317626"/>
                </a:lnTo>
                <a:lnTo>
                  <a:pt x="988733" y="317626"/>
                </a:lnTo>
                <a:lnTo>
                  <a:pt x="988733" y="178943"/>
                </a:lnTo>
                <a:close/>
              </a:path>
              <a:path w="2405380" h="498475">
                <a:moveTo>
                  <a:pt x="978623" y="107950"/>
                </a:moveTo>
                <a:lnTo>
                  <a:pt x="911440" y="107950"/>
                </a:lnTo>
                <a:lnTo>
                  <a:pt x="908164" y="109220"/>
                </a:lnTo>
                <a:lnTo>
                  <a:pt x="905433" y="112013"/>
                </a:lnTo>
                <a:lnTo>
                  <a:pt x="902703" y="114680"/>
                </a:lnTo>
                <a:lnTo>
                  <a:pt x="901344" y="117982"/>
                </a:lnTo>
                <a:lnTo>
                  <a:pt x="901344" y="134874"/>
                </a:lnTo>
                <a:lnTo>
                  <a:pt x="988733" y="134874"/>
                </a:lnTo>
                <a:lnTo>
                  <a:pt x="988733" y="117982"/>
                </a:lnTo>
                <a:lnTo>
                  <a:pt x="987374" y="114680"/>
                </a:lnTo>
                <a:lnTo>
                  <a:pt x="984643" y="112013"/>
                </a:lnTo>
                <a:lnTo>
                  <a:pt x="981900" y="109220"/>
                </a:lnTo>
                <a:lnTo>
                  <a:pt x="978623" y="107950"/>
                </a:lnTo>
                <a:close/>
              </a:path>
              <a:path w="2405380" h="498475">
                <a:moveTo>
                  <a:pt x="1717166" y="103758"/>
                </a:moveTo>
                <a:lnTo>
                  <a:pt x="1663239" y="114347"/>
                </a:lnTo>
                <a:lnTo>
                  <a:pt x="1617217" y="146176"/>
                </a:lnTo>
                <a:lnTo>
                  <a:pt x="1585499" y="192944"/>
                </a:lnTo>
                <a:lnTo>
                  <a:pt x="1574927" y="248284"/>
                </a:lnTo>
                <a:lnTo>
                  <a:pt x="1577641" y="276905"/>
                </a:lnTo>
                <a:lnTo>
                  <a:pt x="1599358" y="328098"/>
                </a:lnTo>
                <a:lnTo>
                  <a:pt x="1640478" y="369169"/>
                </a:lnTo>
                <a:lnTo>
                  <a:pt x="1689905" y="390401"/>
                </a:lnTo>
                <a:lnTo>
                  <a:pt x="1717166" y="393064"/>
                </a:lnTo>
                <a:lnTo>
                  <a:pt x="1749125" y="390661"/>
                </a:lnTo>
                <a:lnTo>
                  <a:pt x="1804802" y="371473"/>
                </a:lnTo>
                <a:lnTo>
                  <a:pt x="1833245" y="344170"/>
                </a:lnTo>
                <a:lnTo>
                  <a:pt x="1833245" y="339725"/>
                </a:lnTo>
                <a:lnTo>
                  <a:pt x="1831720" y="336042"/>
                </a:lnTo>
                <a:lnTo>
                  <a:pt x="1828800" y="332867"/>
                </a:lnTo>
                <a:lnTo>
                  <a:pt x="1819586" y="323087"/>
                </a:lnTo>
                <a:lnTo>
                  <a:pt x="1719071" y="323087"/>
                </a:lnTo>
                <a:lnTo>
                  <a:pt x="1719071" y="322833"/>
                </a:lnTo>
                <a:lnTo>
                  <a:pt x="1680039" y="307806"/>
                </a:lnTo>
                <a:lnTo>
                  <a:pt x="1659254" y="273938"/>
                </a:lnTo>
                <a:lnTo>
                  <a:pt x="1850644" y="273938"/>
                </a:lnTo>
                <a:lnTo>
                  <a:pt x="1853945" y="272542"/>
                </a:lnTo>
                <a:lnTo>
                  <a:pt x="1856739" y="269875"/>
                </a:lnTo>
                <a:lnTo>
                  <a:pt x="1859407" y="267080"/>
                </a:lnTo>
                <a:lnTo>
                  <a:pt x="1860803" y="263778"/>
                </a:lnTo>
                <a:lnTo>
                  <a:pt x="1860803" y="243077"/>
                </a:lnTo>
                <a:lnTo>
                  <a:pt x="1858133" y="214624"/>
                </a:lnTo>
                <a:lnTo>
                  <a:pt x="1857158" y="211454"/>
                </a:lnTo>
                <a:lnTo>
                  <a:pt x="1660144" y="211454"/>
                </a:lnTo>
                <a:lnTo>
                  <a:pt x="1664551" y="202858"/>
                </a:lnTo>
                <a:lnTo>
                  <a:pt x="1700831" y="174037"/>
                </a:lnTo>
                <a:lnTo>
                  <a:pt x="1709985" y="171908"/>
                </a:lnTo>
                <a:lnTo>
                  <a:pt x="1719579" y="171196"/>
                </a:lnTo>
                <a:lnTo>
                  <a:pt x="1840325" y="171196"/>
                </a:lnTo>
                <a:lnTo>
                  <a:pt x="1836693" y="164764"/>
                </a:lnTo>
                <a:lnTo>
                  <a:pt x="1817877" y="143382"/>
                </a:lnTo>
                <a:lnTo>
                  <a:pt x="1795944" y="126047"/>
                </a:lnTo>
                <a:lnTo>
                  <a:pt x="1771856" y="113665"/>
                </a:lnTo>
                <a:lnTo>
                  <a:pt x="1745601" y="106235"/>
                </a:lnTo>
                <a:lnTo>
                  <a:pt x="1717166" y="103758"/>
                </a:lnTo>
                <a:close/>
              </a:path>
              <a:path w="2405380" h="498475">
                <a:moveTo>
                  <a:pt x="1782445" y="301498"/>
                </a:moveTo>
                <a:lnTo>
                  <a:pt x="1774063" y="307848"/>
                </a:lnTo>
                <a:lnTo>
                  <a:pt x="1765030" y="313007"/>
                </a:lnTo>
                <a:lnTo>
                  <a:pt x="1755138" y="317089"/>
                </a:lnTo>
                <a:lnTo>
                  <a:pt x="1744471" y="320039"/>
                </a:lnTo>
                <a:lnTo>
                  <a:pt x="1737867" y="322072"/>
                </a:lnTo>
                <a:lnTo>
                  <a:pt x="1731137" y="323087"/>
                </a:lnTo>
                <a:lnTo>
                  <a:pt x="1819586" y="323087"/>
                </a:lnTo>
                <a:lnTo>
                  <a:pt x="1801876" y="304292"/>
                </a:lnTo>
                <a:lnTo>
                  <a:pt x="1799446" y="301751"/>
                </a:lnTo>
                <a:lnTo>
                  <a:pt x="1782445" y="301751"/>
                </a:lnTo>
                <a:lnTo>
                  <a:pt x="1782445" y="301498"/>
                </a:lnTo>
                <a:close/>
              </a:path>
              <a:path w="2405380" h="498475">
                <a:moveTo>
                  <a:pt x="1788540" y="298069"/>
                </a:moveTo>
                <a:lnTo>
                  <a:pt x="1785112" y="299084"/>
                </a:lnTo>
                <a:lnTo>
                  <a:pt x="1782445" y="301751"/>
                </a:lnTo>
                <a:lnTo>
                  <a:pt x="1799446" y="301751"/>
                </a:lnTo>
                <a:lnTo>
                  <a:pt x="1799082" y="301371"/>
                </a:lnTo>
                <a:lnTo>
                  <a:pt x="1796033" y="299465"/>
                </a:lnTo>
                <a:lnTo>
                  <a:pt x="1792477" y="298830"/>
                </a:lnTo>
                <a:lnTo>
                  <a:pt x="1788540" y="298069"/>
                </a:lnTo>
                <a:close/>
              </a:path>
              <a:path w="2405380" h="498475">
                <a:moveTo>
                  <a:pt x="1840325" y="171196"/>
                </a:moveTo>
                <a:lnTo>
                  <a:pt x="1719579" y="171196"/>
                </a:lnTo>
                <a:lnTo>
                  <a:pt x="1729083" y="171908"/>
                </a:lnTo>
                <a:lnTo>
                  <a:pt x="1738169" y="174037"/>
                </a:lnTo>
                <a:lnTo>
                  <a:pt x="1774410" y="202858"/>
                </a:lnTo>
                <a:lnTo>
                  <a:pt x="1778889" y="211454"/>
                </a:lnTo>
                <a:lnTo>
                  <a:pt x="1857158" y="211454"/>
                </a:lnTo>
                <a:lnTo>
                  <a:pt x="1850104" y="188515"/>
                </a:lnTo>
                <a:lnTo>
                  <a:pt x="1840325" y="171196"/>
                </a:lnTo>
                <a:close/>
              </a:path>
              <a:path w="2405380" h="498475">
                <a:moveTo>
                  <a:pt x="1978914" y="107569"/>
                </a:moveTo>
                <a:lnTo>
                  <a:pt x="1893570" y="107569"/>
                </a:lnTo>
                <a:lnTo>
                  <a:pt x="1891029" y="108584"/>
                </a:lnTo>
                <a:lnTo>
                  <a:pt x="1888870" y="110617"/>
                </a:lnTo>
                <a:lnTo>
                  <a:pt x="1886839" y="112775"/>
                </a:lnTo>
                <a:lnTo>
                  <a:pt x="1885822" y="115315"/>
                </a:lnTo>
                <a:lnTo>
                  <a:pt x="1885822" y="121665"/>
                </a:lnTo>
                <a:lnTo>
                  <a:pt x="1887346" y="124586"/>
                </a:lnTo>
                <a:lnTo>
                  <a:pt x="1890521" y="126746"/>
                </a:lnTo>
                <a:lnTo>
                  <a:pt x="1891791" y="127634"/>
                </a:lnTo>
                <a:lnTo>
                  <a:pt x="1892934" y="128650"/>
                </a:lnTo>
                <a:lnTo>
                  <a:pt x="1899158" y="134874"/>
                </a:lnTo>
                <a:lnTo>
                  <a:pt x="1901697" y="140970"/>
                </a:lnTo>
                <a:lnTo>
                  <a:pt x="1901697" y="377444"/>
                </a:lnTo>
                <a:lnTo>
                  <a:pt x="1902967" y="380746"/>
                </a:lnTo>
                <a:lnTo>
                  <a:pt x="1905508" y="383412"/>
                </a:lnTo>
                <a:lnTo>
                  <a:pt x="1908302" y="386206"/>
                </a:lnTo>
                <a:lnTo>
                  <a:pt x="1911477" y="387603"/>
                </a:lnTo>
                <a:lnTo>
                  <a:pt x="1978914" y="387603"/>
                </a:lnTo>
                <a:lnTo>
                  <a:pt x="1982215" y="386206"/>
                </a:lnTo>
                <a:lnTo>
                  <a:pt x="1987677" y="380746"/>
                </a:lnTo>
                <a:lnTo>
                  <a:pt x="1989073" y="377444"/>
                </a:lnTo>
                <a:lnTo>
                  <a:pt x="1989073" y="245490"/>
                </a:lnTo>
                <a:lnTo>
                  <a:pt x="1990671" y="228486"/>
                </a:lnTo>
                <a:lnTo>
                  <a:pt x="2007870" y="192785"/>
                </a:lnTo>
                <a:lnTo>
                  <a:pt x="2050541" y="178943"/>
                </a:lnTo>
                <a:lnTo>
                  <a:pt x="2112772" y="178943"/>
                </a:lnTo>
                <a:lnTo>
                  <a:pt x="2112772" y="142239"/>
                </a:lnTo>
                <a:lnTo>
                  <a:pt x="1989073" y="142239"/>
                </a:lnTo>
                <a:lnTo>
                  <a:pt x="1989073" y="117728"/>
                </a:lnTo>
                <a:lnTo>
                  <a:pt x="1987677" y="114426"/>
                </a:lnTo>
                <a:lnTo>
                  <a:pt x="1982215" y="108965"/>
                </a:lnTo>
                <a:lnTo>
                  <a:pt x="1978914" y="107569"/>
                </a:lnTo>
                <a:close/>
              </a:path>
              <a:path w="2405380" h="498475">
                <a:moveTo>
                  <a:pt x="2112772" y="178943"/>
                </a:moveTo>
                <a:lnTo>
                  <a:pt x="2050541" y="178943"/>
                </a:lnTo>
                <a:lnTo>
                  <a:pt x="2059562" y="179635"/>
                </a:lnTo>
                <a:lnTo>
                  <a:pt x="2068131" y="181721"/>
                </a:lnTo>
                <a:lnTo>
                  <a:pt x="2076223" y="185211"/>
                </a:lnTo>
                <a:lnTo>
                  <a:pt x="2083815" y="190119"/>
                </a:lnTo>
                <a:lnTo>
                  <a:pt x="2092070" y="196469"/>
                </a:lnTo>
                <a:lnTo>
                  <a:pt x="2096770" y="199771"/>
                </a:lnTo>
                <a:lnTo>
                  <a:pt x="2098040" y="200151"/>
                </a:lnTo>
                <a:lnTo>
                  <a:pt x="2101850" y="201422"/>
                </a:lnTo>
                <a:lnTo>
                  <a:pt x="2105279" y="200913"/>
                </a:lnTo>
                <a:lnTo>
                  <a:pt x="2108454" y="198500"/>
                </a:lnTo>
                <a:lnTo>
                  <a:pt x="2111375" y="196342"/>
                </a:lnTo>
                <a:lnTo>
                  <a:pt x="2112772" y="193294"/>
                </a:lnTo>
                <a:lnTo>
                  <a:pt x="2112772" y="178943"/>
                </a:lnTo>
                <a:close/>
              </a:path>
              <a:path w="2405380" h="498475">
                <a:moveTo>
                  <a:pt x="2074545" y="103758"/>
                </a:moveTo>
                <a:lnTo>
                  <a:pt x="2049545" y="106164"/>
                </a:lnTo>
                <a:lnTo>
                  <a:pt x="2026951" y="113379"/>
                </a:lnTo>
                <a:lnTo>
                  <a:pt x="2006786" y="125404"/>
                </a:lnTo>
                <a:lnTo>
                  <a:pt x="1989073" y="142239"/>
                </a:lnTo>
                <a:lnTo>
                  <a:pt x="2112772" y="142239"/>
                </a:lnTo>
                <a:lnTo>
                  <a:pt x="2112772" y="113919"/>
                </a:lnTo>
                <a:lnTo>
                  <a:pt x="2109978" y="109854"/>
                </a:lnTo>
                <a:lnTo>
                  <a:pt x="2074545" y="103758"/>
                </a:lnTo>
                <a:close/>
              </a:path>
              <a:path w="2405380" h="498475">
                <a:moveTo>
                  <a:pt x="1539494" y="107950"/>
                </a:moveTo>
                <a:lnTo>
                  <a:pt x="1381760" y="107950"/>
                </a:lnTo>
                <a:lnTo>
                  <a:pt x="1378458" y="109220"/>
                </a:lnTo>
                <a:lnTo>
                  <a:pt x="1372997" y="114680"/>
                </a:lnTo>
                <a:lnTo>
                  <a:pt x="1371600" y="117982"/>
                </a:lnTo>
                <a:lnTo>
                  <a:pt x="1371600" y="173608"/>
                </a:lnTo>
                <a:lnTo>
                  <a:pt x="1372997" y="176910"/>
                </a:lnTo>
                <a:lnTo>
                  <a:pt x="1378458" y="182118"/>
                </a:lnTo>
                <a:lnTo>
                  <a:pt x="1381760" y="183514"/>
                </a:lnTo>
                <a:lnTo>
                  <a:pt x="1406779" y="183514"/>
                </a:lnTo>
                <a:lnTo>
                  <a:pt x="1406779" y="324484"/>
                </a:lnTo>
                <a:lnTo>
                  <a:pt x="1416798" y="362507"/>
                </a:lnTo>
                <a:lnTo>
                  <a:pt x="1445990" y="387715"/>
                </a:lnTo>
                <a:lnTo>
                  <a:pt x="1472946" y="392683"/>
                </a:lnTo>
                <a:lnTo>
                  <a:pt x="1491992" y="392088"/>
                </a:lnTo>
                <a:lnTo>
                  <a:pt x="1542034" y="383158"/>
                </a:lnTo>
                <a:lnTo>
                  <a:pt x="1549654" y="376554"/>
                </a:lnTo>
                <a:lnTo>
                  <a:pt x="1549654" y="322579"/>
                </a:lnTo>
                <a:lnTo>
                  <a:pt x="1548384" y="319277"/>
                </a:lnTo>
                <a:lnTo>
                  <a:pt x="1545844" y="316483"/>
                </a:lnTo>
                <a:lnTo>
                  <a:pt x="1509014" y="316483"/>
                </a:lnTo>
                <a:lnTo>
                  <a:pt x="1504188" y="314578"/>
                </a:lnTo>
                <a:lnTo>
                  <a:pt x="1500251" y="310514"/>
                </a:lnTo>
                <a:lnTo>
                  <a:pt x="1496187" y="306577"/>
                </a:lnTo>
                <a:lnTo>
                  <a:pt x="1494155" y="301751"/>
                </a:lnTo>
                <a:lnTo>
                  <a:pt x="1494155" y="183260"/>
                </a:lnTo>
                <a:lnTo>
                  <a:pt x="1539494" y="183260"/>
                </a:lnTo>
                <a:lnTo>
                  <a:pt x="1542796" y="181863"/>
                </a:lnTo>
                <a:lnTo>
                  <a:pt x="1545590" y="179197"/>
                </a:lnTo>
                <a:lnTo>
                  <a:pt x="1548257" y="176402"/>
                </a:lnTo>
                <a:lnTo>
                  <a:pt x="1549654" y="173100"/>
                </a:lnTo>
                <a:lnTo>
                  <a:pt x="1549654" y="117982"/>
                </a:lnTo>
                <a:lnTo>
                  <a:pt x="1548257" y="114680"/>
                </a:lnTo>
                <a:lnTo>
                  <a:pt x="1542796" y="109220"/>
                </a:lnTo>
                <a:lnTo>
                  <a:pt x="1539494" y="107950"/>
                </a:lnTo>
                <a:close/>
              </a:path>
              <a:path w="2405380" h="498475">
                <a:moveTo>
                  <a:pt x="1539875" y="312420"/>
                </a:moveTo>
                <a:lnTo>
                  <a:pt x="1534922" y="312420"/>
                </a:lnTo>
                <a:lnTo>
                  <a:pt x="1533017" y="312674"/>
                </a:lnTo>
                <a:lnTo>
                  <a:pt x="1525778" y="315213"/>
                </a:lnTo>
                <a:lnTo>
                  <a:pt x="1519555" y="316483"/>
                </a:lnTo>
                <a:lnTo>
                  <a:pt x="1545844" y="316483"/>
                </a:lnTo>
                <a:lnTo>
                  <a:pt x="1543050" y="313817"/>
                </a:lnTo>
                <a:lnTo>
                  <a:pt x="1539875" y="312420"/>
                </a:lnTo>
                <a:close/>
              </a:path>
              <a:path w="2405380" h="498475">
                <a:moveTo>
                  <a:pt x="1484248" y="33654"/>
                </a:moveTo>
                <a:lnTo>
                  <a:pt x="1416939" y="33654"/>
                </a:lnTo>
                <a:lnTo>
                  <a:pt x="1413637" y="34925"/>
                </a:lnTo>
                <a:lnTo>
                  <a:pt x="1410970" y="37464"/>
                </a:lnTo>
                <a:lnTo>
                  <a:pt x="1408430" y="40131"/>
                </a:lnTo>
                <a:lnTo>
                  <a:pt x="1407160" y="43560"/>
                </a:lnTo>
                <a:lnTo>
                  <a:pt x="1407160" y="107950"/>
                </a:lnTo>
                <a:lnTo>
                  <a:pt x="1494155" y="107950"/>
                </a:lnTo>
                <a:lnTo>
                  <a:pt x="1494155" y="43560"/>
                </a:lnTo>
                <a:lnTo>
                  <a:pt x="1492885" y="40131"/>
                </a:lnTo>
                <a:lnTo>
                  <a:pt x="1490345" y="37464"/>
                </a:lnTo>
                <a:lnTo>
                  <a:pt x="1487678" y="34925"/>
                </a:lnTo>
                <a:lnTo>
                  <a:pt x="1484248" y="33654"/>
                </a:lnTo>
                <a:close/>
              </a:path>
              <a:path w="2405380" h="498475">
                <a:moveTo>
                  <a:pt x="2394966" y="13334"/>
                </a:moveTo>
                <a:lnTo>
                  <a:pt x="2339594" y="13334"/>
                </a:lnTo>
                <a:lnTo>
                  <a:pt x="2335657" y="15367"/>
                </a:lnTo>
                <a:lnTo>
                  <a:pt x="2332735" y="19430"/>
                </a:lnTo>
                <a:lnTo>
                  <a:pt x="2329499" y="30311"/>
                </a:lnTo>
                <a:lnTo>
                  <a:pt x="2325131" y="40084"/>
                </a:lnTo>
                <a:lnTo>
                  <a:pt x="2295747" y="67659"/>
                </a:lnTo>
                <a:lnTo>
                  <a:pt x="2274823" y="72389"/>
                </a:lnTo>
                <a:lnTo>
                  <a:pt x="2270887" y="72389"/>
                </a:lnTo>
                <a:lnTo>
                  <a:pt x="2267458" y="73786"/>
                </a:lnTo>
                <a:lnTo>
                  <a:pt x="2264791" y="76453"/>
                </a:lnTo>
                <a:lnTo>
                  <a:pt x="2261997" y="79375"/>
                </a:lnTo>
                <a:lnTo>
                  <a:pt x="2260600" y="82803"/>
                </a:lnTo>
                <a:lnTo>
                  <a:pt x="2260600" y="130809"/>
                </a:lnTo>
                <a:lnTo>
                  <a:pt x="2261997" y="134238"/>
                </a:lnTo>
                <a:lnTo>
                  <a:pt x="2264791" y="137159"/>
                </a:lnTo>
                <a:lnTo>
                  <a:pt x="2267458" y="139826"/>
                </a:lnTo>
                <a:lnTo>
                  <a:pt x="2270887" y="141224"/>
                </a:lnTo>
                <a:lnTo>
                  <a:pt x="2317750" y="141224"/>
                </a:lnTo>
                <a:lnTo>
                  <a:pt x="2317750" y="377444"/>
                </a:lnTo>
                <a:lnTo>
                  <a:pt x="2319147" y="380746"/>
                </a:lnTo>
                <a:lnTo>
                  <a:pt x="2324608" y="386206"/>
                </a:lnTo>
                <a:lnTo>
                  <a:pt x="2327910" y="387603"/>
                </a:lnTo>
                <a:lnTo>
                  <a:pt x="2394966" y="387603"/>
                </a:lnTo>
                <a:lnTo>
                  <a:pt x="2398267" y="386206"/>
                </a:lnTo>
                <a:lnTo>
                  <a:pt x="2403729" y="380746"/>
                </a:lnTo>
                <a:lnTo>
                  <a:pt x="2405126" y="377444"/>
                </a:lnTo>
                <a:lnTo>
                  <a:pt x="2405126" y="23495"/>
                </a:lnTo>
                <a:lnTo>
                  <a:pt x="2403729" y="20193"/>
                </a:lnTo>
                <a:lnTo>
                  <a:pt x="2398267" y="14731"/>
                </a:lnTo>
                <a:lnTo>
                  <a:pt x="2394966" y="13334"/>
                </a:lnTo>
                <a:close/>
              </a:path>
              <a:path w="2405380" h="498475">
                <a:moveTo>
                  <a:pt x="458292" y="13334"/>
                </a:moveTo>
                <a:lnTo>
                  <a:pt x="372897" y="13334"/>
                </a:lnTo>
                <a:lnTo>
                  <a:pt x="370357" y="14477"/>
                </a:lnTo>
                <a:lnTo>
                  <a:pt x="368173" y="16636"/>
                </a:lnTo>
                <a:lnTo>
                  <a:pt x="366166" y="18669"/>
                </a:lnTo>
                <a:lnTo>
                  <a:pt x="365163" y="21081"/>
                </a:lnTo>
                <a:lnTo>
                  <a:pt x="365163" y="27558"/>
                </a:lnTo>
                <a:lnTo>
                  <a:pt x="366712" y="30352"/>
                </a:lnTo>
                <a:lnTo>
                  <a:pt x="371081" y="33400"/>
                </a:lnTo>
                <a:lnTo>
                  <a:pt x="372262" y="34417"/>
                </a:lnTo>
                <a:lnTo>
                  <a:pt x="373354" y="35559"/>
                </a:lnTo>
                <a:lnTo>
                  <a:pt x="378269" y="40385"/>
                </a:lnTo>
                <a:lnTo>
                  <a:pt x="380822" y="46481"/>
                </a:lnTo>
                <a:lnTo>
                  <a:pt x="380999" y="53594"/>
                </a:lnTo>
                <a:lnTo>
                  <a:pt x="380999" y="377444"/>
                </a:lnTo>
                <a:lnTo>
                  <a:pt x="382282" y="380746"/>
                </a:lnTo>
                <a:lnTo>
                  <a:pt x="384835" y="383412"/>
                </a:lnTo>
                <a:lnTo>
                  <a:pt x="387565" y="386206"/>
                </a:lnTo>
                <a:lnTo>
                  <a:pt x="390842" y="387603"/>
                </a:lnTo>
                <a:lnTo>
                  <a:pt x="458292" y="387603"/>
                </a:lnTo>
                <a:lnTo>
                  <a:pt x="461568" y="386206"/>
                </a:lnTo>
                <a:lnTo>
                  <a:pt x="464299" y="383412"/>
                </a:lnTo>
                <a:lnTo>
                  <a:pt x="467029" y="380746"/>
                </a:lnTo>
                <a:lnTo>
                  <a:pt x="468401" y="377444"/>
                </a:lnTo>
                <a:lnTo>
                  <a:pt x="468401" y="224535"/>
                </a:lnTo>
                <a:lnTo>
                  <a:pt x="469337" y="215842"/>
                </a:lnTo>
                <a:lnTo>
                  <a:pt x="496187" y="184499"/>
                </a:lnTo>
                <a:lnTo>
                  <a:pt x="513181" y="181355"/>
                </a:lnTo>
                <a:lnTo>
                  <a:pt x="644419" y="181355"/>
                </a:lnTo>
                <a:lnTo>
                  <a:pt x="643503" y="172852"/>
                </a:lnTo>
                <a:lnTo>
                  <a:pt x="637922" y="156860"/>
                </a:lnTo>
                <a:lnTo>
                  <a:pt x="628620" y="142130"/>
                </a:lnTo>
                <a:lnTo>
                  <a:pt x="624062" y="137413"/>
                </a:lnTo>
                <a:lnTo>
                  <a:pt x="468401" y="137413"/>
                </a:lnTo>
                <a:lnTo>
                  <a:pt x="468401" y="23495"/>
                </a:lnTo>
                <a:lnTo>
                  <a:pt x="467029" y="20193"/>
                </a:lnTo>
                <a:lnTo>
                  <a:pt x="464299" y="17525"/>
                </a:lnTo>
                <a:lnTo>
                  <a:pt x="461568" y="14731"/>
                </a:lnTo>
                <a:lnTo>
                  <a:pt x="458292" y="13334"/>
                </a:lnTo>
                <a:close/>
              </a:path>
              <a:path w="2405380" h="498475">
                <a:moveTo>
                  <a:pt x="644419" y="181355"/>
                </a:moveTo>
                <a:lnTo>
                  <a:pt x="513181" y="181355"/>
                </a:lnTo>
                <a:lnTo>
                  <a:pt x="522009" y="182141"/>
                </a:lnTo>
                <a:lnTo>
                  <a:pt x="530185" y="184499"/>
                </a:lnTo>
                <a:lnTo>
                  <a:pt x="557036" y="215842"/>
                </a:lnTo>
                <a:lnTo>
                  <a:pt x="557974" y="224535"/>
                </a:lnTo>
                <a:lnTo>
                  <a:pt x="557974" y="377444"/>
                </a:lnTo>
                <a:lnTo>
                  <a:pt x="559333" y="380746"/>
                </a:lnTo>
                <a:lnTo>
                  <a:pt x="562076" y="383412"/>
                </a:lnTo>
                <a:lnTo>
                  <a:pt x="564807" y="386206"/>
                </a:lnTo>
                <a:lnTo>
                  <a:pt x="568083" y="387603"/>
                </a:lnTo>
                <a:lnTo>
                  <a:pt x="635266" y="387603"/>
                </a:lnTo>
                <a:lnTo>
                  <a:pt x="638543" y="386206"/>
                </a:lnTo>
                <a:lnTo>
                  <a:pt x="641273" y="383412"/>
                </a:lnTo>
                <a:lnTo>
                  <a:pt x="644004" y="380746"/>
                </a:lnTo>
                <a:lnTo>
                  <a:pt x="645363" y="377444"/>
                </a:lnTo>
                <a:lnTo>
                  <a:pt x="645363" y="190119"/>
                </a:lnTo>
                <a:lnTo>
                  <a:pt x="644419" y="181355"/>
                </a:lnTo>
                <a:close/>
              </a:path>
              <a:path w="2405380" h="498475">
                <a:moveTo>
                  <a:pt x="546227" y="103250"/>
                </a:moveTo>
                <a:lnTo>
                  <a:pt x="523445" y="105392"/>
                </a:lnTo>
                <a:lnTo>
                  <a:pt x="502880" y="111807"/>
                </a:lnTo>
                <a:lnTo>
                  <a:pt x="484531" y="122485"/>
                </a:lnTo>
                <a:lnTo>
                  <a:pt x="468401" y="137413"/>
                </a:lnTo>
                <a:lnTo>
                  <a:pt x="624062" y="137413"/>
                </a:lnTo>
                <a:lnTo>
                  <a:pt x="583506" y="109616"/>
                </a:lnTo>
                <a:lnTo>
                  <a:pt x="546227" y="103250"/>
                </a:lnTo>
                <a:close/>
              </a:path>
              <a:path w="2405380" h="498475">
                <a:moveTo>
                  <a:pt x="201002" y="0"/>
                </a:moveTo>
                <a:lnTo>
                  <a:pt x="160888" y="3690"/>
                </a:lnTo>
                <a:lnTo>
                  <a:pt x="123848" y="14763"/>
                </a:lnTo>
                <a:lnTo>
                  <a:pt x="89883" y="33218"/>
                </a:lnTo>
                <a:lnTo>
                  <a:pt x="58991" y="59054"/>
                </a:lnTo>
                <a:lnTo>
                  <a:pt x="33180" y="89937"/>
                </a:lnTo>
                <a:lnTo>
                  <a:pt x="14746" y="123904"/>
                </a:lnTo>
                <a:lnTo>
                  <a:pt x="3680" y="161004"/>
                </a:lnTo>
                <a:lnTo>
                  <a:pt x="0" y="201040"/>
                </a:lnTo>
                <a:lnTo>
                  <a:pt x="3686" y="241143"/>
                </a:lnTo>
                <a:lnTo>
                  <a:pt x="14772" y="278256"/>
                </a:lnTo>
                <a:lnTo>
                  <a:pt x="33180" y="312251"/>
                </a:lnTo>
                <a:lnTo>
                  <a:pt x="58991" y="343280"/>
                </a:lnTo>
                <a:lnTo>
                  <a:pt x="89883" y="368950"/>
                </a:lnTo>
                <a:lnTo>
                  <a:pt x="123848" y="387286"/>
                </a:lnTo>
                <a:lnTo>
                  <a:pt x="160888" y="398287"/>
                </a:lnTo>
                <a:lnTo>
                  <a:pt x="201002" y="401954"/>
                </a:lnTo>
                <a:lnTo>
                  <a:pt x="238567" y="398645"/>
                </a:lnTo>
                <a:lnTo>
                  <a:pt x="306428" y="372165"/>
                </a:lnTo>
                <a:lnTo>
                  <a:pt x="336727" y="348996"/>
                </a:lnTo>
                <a:lnTo>
                  <a:pt x="340283" y="342773"/>
                </a:lnTo>
                <a:lnTo>
                  <a:pt x="340283" y="338962"/>
                </a:lnTo>
                <a:lnTo>
                  <a:pt x="340093" y="335279"/>
                </a:lnTo>
                <a:lnTo>
                  <a:pt x="338645" y="332231"/>
                </a:lnTo>
                <a:lnTo>
                  <a:pt x="335902" y="329692"/>
                </a:lnTo>
                <a:lnTo>
                  <a:pt x="310185" y="305053"/>
                </a:lnTo>
                <a:lnTo>
                  <a:pt x="201002" y="305053"/>
                </a:lnTo>
                <a:lnTo>
                  <a:pt x="180223" y="303168"/>
                </a:lnTo>
                <a:lnTo>
                  <a:pt x="143490" y="288016"/>
                </a:lnTo>
                <a:lnTo>
                  <a:pt x="114150" y="258655"/>
                </a:lnTo>
                <a:lnTo>
                  <a:pt x="98861" y="221801"/>
                </a:lnTo>
                <a:lnTo>
                  <a:pt x="96951" y="201040"/>
                </a:lnTo>
                <a:lnTo>
                  <a:pt x="98861" y="180224"/>
                </a:lnTo>
                <a:lnTo>
                  <a:pt x="114150" y="143355"/>
                </a:lnTo>
                <a:lnTo>
                  <a:pt x="143490" y="113992"/>
                </a:lnTo>
                <a:lnTo>
                  <a:pt x="180223" y="98804"/>
                </a:lnTo>
                <a:lnTo>
                  <a:pt x="201002" y="96900"/>
                </a:lnTo>
                <a:lnTo>
                  <a:pt x="310250" y="96900"/>
                </a:lnTo>
                <a:lnTo>
                  <a:pt x="335902" y="72389"/>
                </a:lnTo>
                <a:lnTo>
                  <a:pt x="338645" y="69850"/>
                </a:lnTo>
                <a:lnTo>
                  <a:pt x="340093" y="66801"/>
                </a:lnTo>
                <a:lnTo>
                  <a:pt x="340283" y="63119"/>
                </a:lnTo>
                <a:lnTo>
                  <a:pt x="340195" y="59054"/>
                </a:lnTo>
                <a:lnTo>
                  <a:pt x="306428" y="29789"/>
                </a:lnTo>
                <a:lnTo>
                  <a:pt x="238567" y="3309"/>
                </a:lnTo>
                <a:lnTo>
                  <a:pt x="201002" y="0"/>
                </a:lnTo>
                <a:close/>
              </a:path>
              <a:path w="2405380" h="498475">
                <a:moveTo>
                  <a:pt x="273456" y="277875"/>
                </a:moveTo>
                <a:lnTo>
                  <a:pt x="270370" y="278892"/>
                </a:lnTo>
                <a:lnTo>
                  <a:pt x="267639" y="281050"/>
                </a:lnTo>
                <a:lnTo>
                  <a:pt x="252616" y="291552"/>
                </a:lnTo>
                <a:lnTo>
                  <a:pt x="236502" y="299053"/>
                </a:lnTo>
                <a:lnTo>
                  <a:pt x="219298" y="303553"/>
                </a:lnTo>
                <a:lnTo>
                  <a:pt x="201002" y="305053"/>
                </a:lnTo>
                <a:lnTo>
                  <a:pt x="310185" y="305053"/>
                </a:lnTo>
                <a:lnTo>
                  <a:pt x="283565" y="279526"/>
                </a:lnTo>
                <a:lnTo>
                  <a:pt x="280555" y="278256"/>
                </a:lnTo>
                <a:lnTo>
                  <a:pt x="276923" y="278002"/>
                </a:lnTo>
                <a:lnTo>
                  <a:pt x="273456" y="277875"/>
                </a:lnTo>
                <a:close/>
              </a:path>
              <a:path w="2405380" h="498475">
                <a:moveTo>
                  <a:pt x="310250" y="96900"/>
                </a:moveTo>
                <a:lnTo>
                  <a:pt x="201002" y="96900"/>
                </a:lnTo>
                <a:lnTo>
                  <a:pt x="219298" y="98421"/>
                </a:lnTo>
                <a:lnTo>
                  <a:pt x="236502" y="102965"/>
                </a:lnTo>
                <a:lnTo>
                  <a:pt x="252616" y="110509"/>
                </a:lnTo>
                <a:lnTo>
                  <a:pt x="267639" y="121030"/>
                </a:lnTo>
                <a:lnTo>
                  <a:pt x="270370" y="123189"/>
                </a:lnTo>
                <a:lnTo>
                  <a:pt x="273456" y="124205"/>
                </a:lnTo>
                <a:lnTo>
                  <a:pt x="276923" y="123951"/>
                </a:lnTo>
                <a:lnTo>
                  <a:pt x="280555" y="123825"/>
                </a:lnTo>
                <a:lnTo>
                  <a:pt x="283565" y="122554"/>
                </a:lnTo>
                <a:lnTo>
                  <a:pt x="285927" y="120142"/>
                </a:lnTo>
                <a:lnTo>
                  <a:pt x="310250" y="969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655570" y="562737"/>
            <a:ext cx="245491" cy="660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940430" y="396620"/>
            <a:ext cx="285750" cy="401955"/>
          </a:xfrm>
          <a:custGeom>
            <a:avLst/>
            <a:gdLst/>
            <a:ahLst/>
            <a:cxnLst/>
            <a:rect l="l" t="t" r="r" b="b"/>
            <a:pathLst>
              <a:path w="285750" h="401955">
                <a:moveTo>
                  <a:pt x="143891" y="0"/>
                </a:moveTo>
                <a:lnTo>
                  <a:pt x="102407" y="4931"/>
                </a:lnTo>
                <a:lnTo>
                  <a:pt x="67103" y="19351"/>
                </a:lnTo>
                <a:lnTo>
                  <a:pt x="14986" y="76707"/>
                </a:lnTo>
                <a:lnTo>
                  <a:pt x="4825" y="110362"/>
                </a:lnTo>
                <a:lnTo>
                  <a:pt x="4825" y="114173"/>
                </a:lnTo>
                <a:lnTo>
                  <a:pt x="6223" y="117475"/>
                </a:lnTo>
                <a:lnTo>
                  <a:pt x="11683" y="122935"/>
                </a:lnTo>
                <a:lnTo>
                  <a:pt x="15112" y="124332"/>
                </a:lnTo>
                <a:lnTo>
                  <a:pt x="89154" y="124332"/>
                </a:lnTo>
                <a:lnTo>
                  <a:pt x="93471" y="121538"/>
                </a:lnTo>
                <a:lnTo>
                  <a:pt x="103891" y="102576"/>
                </a:lnTo>
                <a:lnTo>
                  <a:pt x="114760" y="92932"/>
                </a:lnTo>
                <a:lnTo>
                  <a:pt x="128986" y="87145"/>
                </a:lnTo>
                <a:lnTo>
                  <a:pt x="146557" y="85217"/>
                </a:lnTo>
                <a:lnTo>
                  <a:pt x="156106" y="85857"/>
                </a:lnTo>
                <a:lnTo>
                  <a:pt x="188975" y="106600"/>
                </a:lnTo>
                <a:lnTo>
                  <a:pt x="192150" y="120776"/>
                </a:lnTo>
                <a:lnTo>
                  <a:pt x="191361" y="128178"/>
                </a:lnTo>
                <a:lnTo>
                  <a:pt x="156106" y="156075"/>
                </a:lnTo>
                <a:lnTo>
                  <a:pt x="146557" y="156718"/>
                </a:lnTo>
                <a:lnTo>
                  <a:pt x="118237" y="156718"/>
                </a:lnTo>
                <a:lnTo>
                  <a:pt x="114935" y="158114"/>
                </a:lnTo>
                <a:lnTo>
                  <a:pt x="109474" y="163575"/>
                </a:lnTo>
                <a:lnTo>
                  <a:pt x="108076" y="166877"/>
                </a:lnTo>
                <a:lnTo>
                  <a:pt x="108076" y="221996"/>
                </a:lnTo>
                <a:lnTo>
                  <a:pt x="109474" y="225298"/>
                </a:lnTo>
                <a:lnTo>
                  <a:pt x="114935" y="230758"/>
                </a:lnTo>
                <a:lnTo>
                  <a:pt x="118237" y="232155"/>
                </a:lnTo>
                <a:lnTo>
                  <a:pt x="146557" y="232155"/>
                </a:lnTo>
                <a:lnTo>
                  <a:pt x="157412" y="232941"/>
                </a:lnTo>
                <a:lnTo>
                  <a:pt x="195056" y="259191"/>
                </a:lnTo>
                <a:lnTo>
                  <a:pt x="198755" y="276986"/>
                </a:lnTo>
                <a:lnTo>
                  <a:pt x="197828" y="286200"/>
                </a:lnTo>
                <a:lnTo>
                  <a:pt x="167290" y="318119"/>
                </a:lnTo>
                <a:lnTo>
                  <a:pt x="146557" y="321182"/>
                </a:lnTo>
                <a:lnTo>
                  <a:pt x="128248" y="319037"/>
                </a:lnTo>
                <a:lnTo>
                  <a:pt x="113141" y="312594"/>
                </a:lnTo>
                <a:lnTo>
                  <a:pt x="101248" y="301841"/>
                </a:lnTo>
                <a:lnTo>
                  <a:pt x="92582" y="286765"/>
                </a:lnTo>
                <a:lnTo>
                  <a:pt x="89916" y="281431"/>
                </a:lnTo>
                <a:lnTo>
                  <a:pt x="85851" y="278892"/>
                </a:lnTo>
                <a:lnTo>
                  <a:pt x="10032" y="278892"/>
                </a:lnTo>
                <a:lnTo>
                  <a:pt x="6731" y="280161"/>
                </a:lnTo>
                <a:lnTo>
                  <a:pt x="4063" y="282955"/>
                </a:lnTo>
                <a:lnTo>
                  <a:pt x="1269" y="285496"/>
                </a:lnTo>
                <a:lnTo>
                  <a:pt x="0" y="288798"/>
                </a:lnTo>
                <a:lnTo>
                  <a:pt x="0" y="292734"/>
                </a:lnTo>
                <a:lnTo>
                  <a:pt x="1016" y="300735"/>
                </a:lnTo>
                <a:lnTo>
                  <a:pt x="2920" y="308736"/>
                </a:lnTo>
                <a:lnTo>
                  <a:pt x="7366" y="323342"/>
                </a:lnTo>
                <a:lnTo>
                  <a:pt x="8508" y="326517"/>
                </a:lnTo>
                <a:lnTo>
                  <a:pt x="8636" y="326389"/>
                </a:lnTo>
                <a:lnTo>
                  <a:pt x="17829" y="343769"/>
                </a:lnTo>
                <a:lnTo>
                  <a:pt x="45122" y="372431"/>
                </a:lnTo>
                <a:lnTo>
                  <a:pt x="81633" y="391668"/>
                </a:lnTo>
                <a:lnTo>
                  <a:pt x="121931" y="400811"/>
                </a:lnTo>
                <a:lnTo>
                  <a:pt x="143891" y="401954"/>
                </a:lnTo>
                <a:lnTo>
                  <a:pt x="171440" y="400216"/>
                </a:lnTo>
                <a:lnTo>
                  <a:pt x="219775" y="386310"/>
                </a:lnTo>
                <a:lnTo>
                  <a:pt x="260133" y="356637"/>
                </a:lnTo>
                <a:lnTo>
                  <a:pt x="282561" y="312580"/>
                </a:lnTo>
                <a:lnTo>
                  <a:pt x="285369" y="286003"/>
                </a:lnTo>
                <a:lnTo>
                  <a:pt x="281705" y="254900"/>
                </a:lnTo>
                <a:lnTo>
                  <a:pt x="270732" y="229203"/>
                </a:lnTo>
                <a:lnTo>
                  <a:pt x="252472" y="208887"/>
                </a:lnTo>
                <a:lnTo>
                  <a:pt x="226949" y="193928"/>
                </a:lnTo>
                <a:lnTo>
                  <a:pt x="241637" y="184380"/>
                </a:lnTo>
                <a:lnTo>
                  <a:pt x="270891" y="149732"/>
                </a:lnTo>
                <a:lnTo>
                  <a:pt x="279019" y="110362"/>
                </a:lnTo>
                <a:lnTo>
                  <a:pt x="276685" y="86481"/>
                </a:lnTo>
                <a:lnTo>
                  <a:pt x="258016" y="46337"/>
                </a:lnTo>
                <a:lnTo>
                  <a:pt x="221632" y="16859"/>
                </a:lnTo>
                <a:lnTo>
                  <a:pt x="172725" y="1809"/>
                </a:lnTo>
                <a:lnTo>
                  <a:pt x="14389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6247" y="1320451"/>
            <a:ext cx="4622977" cy="2923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3448" y="1312831"/>
            <a:ext cx="3910088" cy="2923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1845" y="5367789"/>
            <a:ext cx="2340292" cy="1702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9441" y="1312831"/>
            <a:ext cx="5735516" cy="4953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14355"/>
            <a:ext cx="5735516" cy="4629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5840" y="1312831"/>
            <a:ext cx="5735516" cy="456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14355"/>
            <a:ext cx="5735516" cy="4920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2831"/>
            <a:ext cx="5735516" cy="430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14355"/>
            <a:ext cx="5735516" cy="4096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5840" y="1312831"/>
            <a:ext cx="5735516" cy="6152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8640" y="6364223"/>
            <a:ext cx="5759196" cy="2217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12831"/>
            <a:ext cx="5731916" cy="4920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1611" y="8620759"/>
            <a:ext cx="926465" cy="271145"/>
          </a:xfrm>
          <a:custGeom>
            <a:avLst/>
            <a:gdLst/>
            <a:ahLst/>
            <a:cxnLst/>
            <a:rect l="l" t="t" r="r" b="b"/>
            <a:pathLst>
              <a:path w="926464" h="271145">
                <a:moveTo>
                  <a:pt x="433450" y="94792"/>
                </a:moveTo>
                <a:lnTo>
                  <a:pt x="390610" y="113244"/>
                </a:lnTo>
                <a:lnTo>
                  <a:pt x="373125" y="137160"/>
                </a:lnTo>
                <a:lnTo>
                  <a:pt x="403351" y="174650"/>
                </a:lnTo>
                <a:lnTo>
                  <a:pt x="407162" y="166700"/>
                </a:lnTo>
                <a:lnTo>
                  <a:pt x="411734" y="159664"/>
                </a:lnTo>
                <a:lnTo>
                  <a:pt x="417195" y="153543"/>
                </a:lnTo>
                <a:lnTo>
                  <a:pt x="422528" y="147421"/>
                </a:lnTo>
                <a:lnTo>
                  <a:pt x="427989" y="144195"/>
                </a:lnTo>
                <a:lnTo>
                  <a:pt x="433450" y="143865"/>
                </a:lnTo>
                <a:lnTo>
                  <a:pt x="550253" y="143865"/>
                </a:lnTo>
                <a:lnTo>
                  <a:pt x="553966" y="138129"/>
                </a:lnTo>
                <a:lnTo>
                  <a:pt x="558418" y="128930"/>
                </a:lnTo>
                <a:lnTo>
                  <a:pt x="553242" y="123139"/>
                </a:lnTo>
                <a:lnTo>
                  <a:pt x="496824" y="123139"/>
                </a:lnTo>
                <a:lnTo>
                  <a:pt x="492378" y="122821"/>
                </a:lnTo>
                <a:lnTo>
                  <a:pt x="487552" y="120777"/>
                </a:lnTo>
                <a:lnTo>
                  <a:pt x="477138" y="113233"/>
                </a:lnTo>
                <a:lnTo>
                  <a:pt x="467360" y="106070"/>
                </a:lnTo>
                <a:lnTo>
                  <a:pt x="462025" y="102539"/>
                </a:lnTo>
                <a:lnTo>
                  <a:pt x="456691" y="99771"/>
                </a:lnTo>
                <a:lnTo>
                  <a:pt x="445897" y="95834"/>
                </a:lnTo>
                <a:lnTo>
                  <a:pt x="439927" y="94818"/>
                </a:lnTo>
                <a:lnTo>
                  <a:pt x="433450" y="94792"/>
                </a:lnTo>
                <a:close/>
              </a:path>
              <a:path w="926464" h="271145">
                <a:moveTo>
                  <a:pt x="550253" y="143865"/>
                </a:moveTo>
                <a:lnTo>
                  <a:pt x="433450" y="143865"/>
                </a:lnTo>
                <a:lnTo>
                  <a:pt x="438816" y="144195"/>
                </a:lnTo>
                <a:lnTo>
                  <a:pt x="443991" y="146278"/>
                </a:lnTo>
                <a:lnTo>
                  <a:pt x="484632" y="171145"/>
                </a:lnTo>
                <a:lnTo>
                  <a:pt x="496824" y="172516"/>
                </a:lnTo>
                <a:lnTo>
                  <a:pt x="507871" y="171611"/>
                </a:lnTo>
                <a:lnTo>
                  <a:pt x="542345" y="153769"/>
                </a:lnTo>
                <a:lnTo>
                  <a:pt x="548608" y="146408"/>
                </a:lnTo>
                <a:lnTo>
                  <a:pt x="550253" y="143865"/>
                </a:lnTo>
                <a:close/>
              </a:path>
              <a:path w="926464" h="271145">
                <a:moveTo>
                  <a:pt x="524637" y="91135"/>
                </a:moveTo>
                <a:lnTo>
                  <a:pt x="502285" y="122961"/>
                </a:lnTo>
                <a:lnTo>
                  <a:pt x="496824" y="123139"/>
                </a:lnTo>
                <a:lnTo>
                  <a:pt x="553242" y="123139"/>
                </a:lnTo>
                <a:lnTo>
                  <a:pt x="524637" y="91135"/>
                </a:lnTo>
                <a:close/>
              </a:path>
              <a:path w="926464" h="271145">
                <a:moveTo>
                  <a:pt x="845820" y="0"/>
                </a:moveTo>
                <a:lnTo>
                  <a:pt x="799867" y="13223"/>
                </a:lnTo>
                <a:lnTo>
                  <a:pt x="770509" y="49072"/>
                </a:lnTo>
                <a:lnTo>
                  <a:pt x="764793" y="79248"/>
                </a:lnTo>
                <a:lnTo>
                  <a:pt x="764793" y="191414"/>
                </a:lnTo>
                <a:lnTo>
                  <a:pt x="777652" y="236877"/>
                </a:lnTo>
                <a:lnTo>
                  <a:pt x="806745" y="262323"/>
                </a:lnTo>
                <a:lnTo>
                  <a:pt x="845820" y="270967"/>
                </a:lnTo>
                <a:lnTo>
                  <a:pt x="854467" y="270624"/>
                </a:lnTo>
                <a:lnTo>
                  <a:pt x="891762" y="258622"/>
                </a:lnTo>
                <a:lnTo>
                  <a:pt x="919819" y="225247"/>
                </a:lnTo>
                <a:lnTo>
                  <a:pt x="845820" y="225247"/>
                </a:lnTo>
                <a:lnTo>
                  <a:pt x="839470" y="225196"/>
                </a:lnTo>
                <a:lnTo>
                  <a:pt x="824501" y="191414"/>
                </a:lnTo>
                <a:lnTo>
                  <a:pt x="824536" y="79248"/>
                </a:lnTo>
                <a:lnTo>
                  <a:pt x="918982" y="45415"/>
                </a:lnTo>
                <a:lnTo>
                  <a:pt x="913586" y="35213"/>
                </a:lnTo>
                <a:lnTo>
                  <a:pt x="885122" y="9011"/>
                </a:lnTo>
                <a:lnTo>
                  <a:pt x="854467" y="357"/>
                </a:lnTo>
                <a:lnTo>
                  <a:pt x="845820" y="0"/>
                </a:lnTo>
                <a:close/>
              </a:path>
              <a:path w="926464" h="271145">
                <a:moveTo>
                  <a:pt x="918982" y="45415"/>
                </a:moveTo>
                <a:lnTo>
                  <a:pt x="845820" y="45415"/>
                </a:lnTo>
                <a:lnTo>
                  <a:pt x="852170" y="45427"/>
                </a:lnTo>
                <a:lnTo>
                  <a:pt x="857250" y="48374"/>
                </a:lnTo>
                <a:lnTo>
                  <a:pt x="866888" y="191414"/>
                </a:lnTo>
                <a:lnTo>
                  <a:pt x="866546" y="198970"/>
                </a:lnTo>
                <a:lnTo>
                  <a:pt x="845820" y="225247"/>
                </a:lnTo>
                <a:lnTo>
                  <a:pt x="919819" y="225247"/>
                </a:lnTo>
                <a:lnTo>
                  <a:pt x="920654" y="223647"/>
                </a:lnTo>
                <a:lnTo>
                  <a:pt x="924913" y="208387"/>
                </a:lnTo>
                <a:lnTo>
                  <a:pt x="926338" y="191414"/>
                </a:lnTo>
                <a:lnTo>
                  <a:pt x="926338" y="79248"/>
                </a:lnTo>
                <a:lnTo>
                  <a:pt x="924913" y="63255"/>
                </a:lnTo>
                <a:lnTo>
                  <a:pt x="920654" y="48577"/>
                </a:lnTo>
                <a:lnTo>
                  <a:pt x="918982" y="45415"/>
                </a:lnTo>
                <a:close/>
              </a:path>
              <a:path w="926464" h="271145">
                <a:moveTo>
                  <a:pt x="729741" y="230428"/>
                </a:moveTo>
                <a:lnTo>
                  <a:pt x="673353" y="230428"/>
                </a:lnTo>
                <a:lnTo>
                  <a:pt x="673353" y="267614"/>
                </a:lnTo>
                <a:lnTo>
                  <a:pt x="716788" y="267639"/>
                </a:lnTo>
                <a:lnTo>
                  <a:pt x="721487" y="266230"/>
                </a:lnTo>
                <a:lnTo>
                  <a:pt x="728090" y="260540"/>
                </a:lnTo>
                <a:lnTo>
                  <a:pt x="729741" y="256171"/>
                </a:lnTo>
                <a:lnTo>
                  <a:pt x="729741" y="230428"/>
                </a:lnTo>
                <a:close/>
              </a:path>
              <a:path w="926464" h="271145">
                <a:moveTo>
                  <a:pt x="718438" y="3048"/>
                </a:moveTo>
                <a:lnTo>
                  <a:pt x="656336" y="3048"/>
                </a:lnTo>
                <a:lnTo>
                  <a:pt x="574039" y="185318"/>
                </a:lnTo>
                <a:lnTo>
                  <a:pt x="574039" y="230428"/>
                </a:lnTo>
                <a:lnTo>
                  <a:pt x="739648" y="230479"/>
                </a:lnTo>
                <a:lnTo>
                  <a:pt x="744092" y="229158"/>
                </a:lnTo>
                <a:lnTo>
                  <a:pt x="749935" y="223837"/>
                </a:lnTo>
                <a:lnTo>
                  <a:pt x="751459" y="219557"/>
                </a:lnTo>
                <a:lnTo>
                  <a:pt x="751332" y="182575"/>
                </a:lnTo>
                <a:lnTo>
                  <a:pt x="637666" y="182575"/>
                </a:lnTo>
                <a:lnTo>
                  <a:pt x="718438" y="3048"/>
                </a:lnTo>
                <a:close/>
              </a:path>
              <a:path w="926464" h="271145">
                <a:moveTo>
                  <a:pt x="729741" y="110947"/>
                </a:moveTo>
                <a:lnTo>
                  <a:pt x="673353" y="110947"/>
                </a:lnTo>
                <a:lnTo>
                  <a:pt x="673353" y="182575"/>
                </a:lnTo>
                <a:lnTo>
                  <a:pt x="729741" y="182575"/>
                </a:lnTo>
                <a:lnTo>
                  <a:pt x="729741" y="110947"/>
                </a:lnTo>
                <a:close/>
              </a:path>
              <a:path w="926464" h="271145">
                <a:moveTo>
                  <a:pt x="311530" y="79857"/>
                </a:moveTo>
                <a:lnTo>
                  <a:pt x="252095" y="79857"/>
                </a:lnTo>
                <a:lnTo>
                  <a:pt x="252095" y="267614"/>
                </a:lnTo>
                <a:lnTo>
                  <a:pt x="287147" y="267614"/>
                </a:lnTo>
                <a:lnTo>
                  <a:pt x="293877" y="267512"/>
                </a:lnTo>
                <a:lnTo>
                  <a:pt x="299592" y="265506"/>
                </a:lnTo>
                <a:lnTo>
                  <a:pt x="308990" y="257759"/>
                </a:lnTo>
                <a:lnTo>
                  <a:pt x="311403" y="252641"/>
                </a:lnTo>
                <a:lnTo>
                  <a:pt x="311530" y="79857"/>
                </a:lnTo>
                <a:close/>
              </a:path>
              <a:path w="926464" h="271145">
                <a:moveTo>
                  <a:pt x="311530" y="3048"/>
                </a:moveTo>
                <a:lnTo>
                  <a:pt x="254000" y="3048"/>
                </a:lnTo>
                <a:lnTo>
                  <a:pt x="250549" y="11699"/>
                </a:lnTo>
                <a:lnTo>
                  <a:pt x="245729" y="19754"/>
                </a:lnTo>
                <a:lnTo>
                  <a:pt x="211962" y="48145"/>
                </a:lnTo>
                <a:lnTo>
                  <a:pt x="203326" y="52120"/>
                </a:lnTo>
                <a:lnTo>
                  <a:pt x="203326" y="103936"/>
                </a:lnTo>
                <a:lnTo>
                  <a:pt x="242062" y="86791"/>
                </a:lnTo>
                <a:lnTo>
                  <a:pt x="245872" y="84442"/>
                </a:lnTo>
                <a:lnTo>
                  <a:pt x="249174" y="82130"/>
                </a:lnTo>
                <a:lnTo>
                  <a:pt x="252095" y="79857"/>
                </a:lnTo>
                <a:lnTo>
                  <a:pt x="311530" y="79857"/>
                </a:lnTo>
                <a:lnTo>
                  <a:pt x="311530" y="3048"/>
                </a:lnTo>
                <a:close/>
              </a:path>
              <a:path w="926464" h="271145">
                <a:moveTo>
                  <a:pt x="59816" y="185318"/>
                </a:moveTo>
                <a:lnTo>
                  <a:pt x="0" y="185318"/>
                </a:lnTo>
                <a:lnTo>
                  <a:pt x="1621" y="205101"/>
                </a:lnTo>
                <a:lnTo>
                  <a:pt x="22605" y="249021"/>
                </a:lnTo>
                <a:lnTo>
                  <a:pt x="65664" y="269281"/>
                </a:lnTo>
                <a:lnTo>
                  <a:pt x="84454" y="270662"/>
                </a:lnTo>
                <a:lnTo>
                  <a:pt x="102732" y="269281"/>
                </a:lnTo>
                <a:lnTo>
                  <a:pt x="145414" y="248716"/>
                </a:lnTo>
                <a:lnTo>
                  <a:pt x="161813" y="224980"/>
                </a:lnTo>
                <a:lnTo>
                  <a:pt x="77088" y="224980"/>
                </a:lnTo>
                <a:lnTo>
                  <a:pt x="71120" y="221780"/>
                </a:lnTo>
                <a:lnTo>
                  <a:pt x="66801" y="215303"/>
                </a:lnTo>
                <a:lnTo>
                  <a:pt x="63871" y="209791"/>
                </a:lnTo>
                <a:lnTo>
                  <a:pt x="61737" y="202953"/>
                </a:lnTo>
                <a:lnTo>
                  <a:pt x="60390" y="194795"/>
                </a:lnTo>
                <a:lnTo>
                  <a:pt x="59816" y="185318"/>
                </a:lnTo>
                <a:close/>
              </a:path>
              <a:path w="926464" h="271145">
                <a:moveTo>
                  <a:pt x="84454" y="224942"/>
                </a:moveTo>
                <a:lnTo>
                  <a:pt x="77088" y="224980"/>
                </a:lnTo>
                <a:lnTo>
                  <a:pt x="161813" y="224980"/>
                </a:lnTo>
                <a:lnTo>
                  <a:pt x="84454" y="224942"/>
                </a:lnTo>
                <a:close/>
              </a:path>
              <a:path w="926464" h="271145">
                <a:moveTo>
                  <a:pt x="158720" y="45681"/>
                </a:moveTo>
                <a:lnTo>
                  <a:pt x="78612" y="45681"/>
                </a:lnTo>
                <a:lnTo>
                  <a:pt x="84836" y="45720"/>
                </a:lnTo>
                <a:lnTo>
                  <a:pt x="90042" y="45720"/>
                </a:lnTo>
                <a:lnTo>
                  <a:pt x="94741" y="48399"/>
                </a:lnTo>
                <a:lnTo>
                  <a:pt x="102870" y="59131"/>
                </a:lnTo>
                <a:lnTo>
                  <a:pt x="105028" y="67221"/>
                </a:lnTo>
                <a:lnTo>
                  <a:pt x="105155" y="78028"/>
                </a:lnTo>
                <a:lnTo>
                  <a:pt x="104901" y="87769"/>
                </a:lnTo>
                <a:lnTo>
                  <a:pt x="102615" y="95504"/>
                </a:lnTo>
                <a:lnTo>
                  <a:pt x="98043" y="101231"/>
                </a:lnTo>
                <a:lnTo>
                  <a:pt x="93599" y="106972"/>
                </a:lnTo>
                <a:lnTo>
                  <a:pt x="88518" y="109893"/>
                </a:lnTo>
                <a:lnTo>
                  <a:pt x="82930" y="110032"/>
                </a:lnTo>
                <a:lnTo>
                  <a:pt x="68579" y="110032"/>
                </a:lnTo>
                <a:lnTo>
                  <a:pt x="68579" y="154228"/>
                </a:lnTo>
                <a:lnTo>
                  <a:pt x="104280" y="168575"/>
                </a:lnTo>
                <a:lnTo>
                  <a:pt x="108585" y="189890"/>
                </a:lnTo>
                <a:lnTo>
                  <a:pt x="107987" y="198131"/>
                </a:lnTo>
                <a:lnTo>
                  <a:pt x="90932" y="224955"/>
                </a:lnTo>
                <a:lnTo>
                  <a:pt x="161833" y="224942"/>
                </a:lnTo>
                <a:lnTo>
                  <a:pt x="162559" y="223570"/>
                </a:lnTo>
                <a:lnTo>
                  <a:pt x="166846" y="208254"/>
                </a:lnTo>
                <a:lnTo>
                  <a:pt x="168275" y="191109"/>
                </a:lnTo>
                <a:lnTo>
                  <a:pt x="167590" y="181780"/>
                </a:lnTo>
                <a:lnTo>
                  <a:pt x="150240" y="144233"/>
                </a:lnTo>
                <a:lnTo>
                  <a:pt x="131699" y="130759"/>
                </a:lnTo>
                <a:lnTo>
                  <a:pt x="138531" y="127492"/>
                </a:lnTo>
                <a:lnTo>
                  <a:pt x="162051" y="92621"/>
                </a:lnTo>
                <a:lnTo>
                  <a:pt x="164337" y="75895"/>
                </a:lnTo>
                <a:lnTo>
                  <a:pt x="164002" y="67934"/>
                </a:lnTo>
                <a:lnTo>
                  <a:pt x="162988" y="60302"/>
                </a:lnTo>
                <a:lnTo>
                  <a:pt x="161284" y="52999"/>
                </a:lnTo>
                <a:lnTo>
                  <a:pt x="158876" y="46024"/>
                </a:lnTo>
                <a:lnTo>
                  <a:pt x="158720" y="45681"/>
                </a:lnTo>
                <a:close/>
              </a:path>
              <a:path w="926464" h="271145">
                <a:moveTo>
                  <a:pt x="83820" y="0"/>
                </a:moveTo>
                <a:lnTo>
                  <a:pt x="44281" y="8482"/>
                </a:lnTo>
                <a:lnTo>
                  <a:pt x="11955" y="40421"/>
                </a:lnTo>
                <a:lnTo>
                  <a:pt x="2793" y="83210"/>
                </a:lnTo>
                <a:lnTo>
                  <a:pt x="62229" y="83210"/>
                </a:lnTo>
                <a:lnTo>
                  <a:pt x="63091" y="74259"/>
                </a:lnTo>
                <a:lnTo>
                  <a:pt x="64547" y="66551"/>
                </a:lnTo>
                <a:lnTo>
                  <a:pt x="66623" y="60086"/>
                </a:lnTo>
                <a:lnTo>
                  <a:pt x="69341" y="54864"/>
                </a:lnTo>
                <a:lnTo>
                  <a:pt x="73405" y="48729"/>
                </a:lnTo>
                <a:lnTo>
                  <a:pt x="78612" y="45681"/>
                </a:lnTo>
                <a:lnTo>
                  <a:pt x="158720" y="45681"/>
                </a:lnTo>
                <a:lnTo>
                  <a:pt x="155856" y="39393"/>
                </a:lnTo>
                <a:lnTo>
                  <a:pt x="124317" y="8482"/>
                </a:lnTo>
                <a:lnTo>
                  <a:pt x="92896" y="335"/>
                </a:lnTo>
                <a:lnTo>
                  <a:pt x="8382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6491" y="8599423"/>
            <a:ext cx="548005" cy="299720"/>
          </a:xfrm>
          <a:custGeom>
            <a:avLst/>
            <a:gdLst/>
            <a:ahLst/>
            <a:cxnLst/>
            <a:rect l="l" t="t" r="r" b="b"/>
            <a:pathLst>
              <a:path w="548004" h="299720">
                <a:moveTo>
                  <a:pt x="463042" y="186232"/>
                </a:moveTo>
                <a:lnTo>
                  <a:pt x="333248" y="186232"/>
                </a:lnTo>
                <a:lnTo>
                  <a:pt x="322792" y="186945"/>
                </a:lnTo>
                <a:lnTo>
                  <a:pt x="286512" y="210278"/>
                </a:lnTo>
                <a:lnTo>
                  <a:pt x="282575" y="228295"/>
                </a:lnTo>
                <a:lnTo>
                  <a:pt x="282575" y="256641"/>
                </a:lnTo>
                <a:lnTo>
                  <a:pt x="304923" y="292998"/>
                </a:lnTo>
                <a:lnTo>
                  <a:pt x="333248" y="299313"/>
                </a:lnTo>
                <a:lnTo>
                  <a:pt x="463042" y="299313"/>
                </a:lnTo>
                <a:lnTo>
                  <a:pt x="505354" y="282039"/>
                </a:lnTo>
                <a:lnTo>
                  <a:pt x="513588" y="256641"/>
                </a:lnTo>
                <a:lnTo>
                  <a:pt x="513588" y="252374"/>
                </a:lnTo>
                <a:lnTo>
                  <a:pt x="360045" y="252374"/>
                </a:lnTo>
                <a:lnTo>
                  <a:pt x="353949" y="252348"/>
                </a:lnTo>
                <a:lnTo>
                  <a:pt x="349885" y="251485"/>
                </a:lnTo>
                <a:lnTo>
                  <a:pt x="345567" y="248081"/>
                </a:lnTo>
                <a:lnTo>
                  <a:pt x="344678" y="245694"/>
                </a:lnTo>
                <a:lnTo>
                  <a:pt x="344678" y="238620"/>
                </a:lnTo>
                <a:lnTo>
                  <a:pt x="345567" y="236181"/>
                </a:lnTo>
                <a:lnTo>
                  <a:pt x="349885" y="232600"/>
                </a:lnTo>
                <a:lnTo>
                  <a:pt x="353949" y="231686"/>
                </a:lnTo>
                <a:lnTo>
                  <a:pt x="513588" y="231647"/>
                </a:lnTo>
                <a:lnTo>
                  <a:pt x="513588" y="228295"/>
                </a:lnTo>
                <a:lnTo>
                  <a:pt x="491688" y="192371"/>
                </a:lnTo>
                <a:lnTo>
                  <a:pt x="473590" y="186945"/>
                </a:lnTo>
                <a:lnTo>
                  <a:pt x="463042" y="186232"/>
                </a:lnTo>
                <a:close/>
              </a:path>
              <a:path w="548004" h="299720">
                <a:moveTo>
                  <a:pt x="513588" y="231647"/>
                </a:moveTo>
                <a:lnTo>
                  <a:pt x="436245" y="231647"/>
                </a:lnTo>
                <a:lnTo>
                  <a:pt x="442595" y="231686"/>
                </a:lnTo>
                <a:lnTo>
                  <a:pt x="446786" y="232600"/>
                </a:lnTo>
                <a:lnTo>
                  <a:pt x="448818" y="234391"/>
                </a:lnTo>
                <a:lnTo>
                  <a:pt x="450723" y="236181"/>
                </a:lnTo>
                <a:lnTo>
                  <a:pt x="451612" y="238620"/>
                </a:lnTo>
                <a:lnTo>
                  <a:pt x="451612" y="245694"/>
                </a:lnTo>
                <a:lnTo>
                  <a:pt x="436245" y="252374"/>
                </a:lnTo>
                <a:lnTo>
                  <a:pt x="513588" y="252374"/>
                </a:lnTo>
                <a:lnTo>
                  <a:pt x="513588" y="231647"/>
                </a:lnTo>
                <a:close/>
              </a:path>
              <a:path w="548004" h="299720">
                <a:moveTo>
                  <a:pt x="76835" y="207263"/>
                </a:moveTo>
                <a:lnTo>
                  <a:pt x="14732" y="207263"/>
                </a:lnTo>
                <a:lnTo>
                  <a:pt x="14732" y="285635"/>
                </a:lnTo>
                <a:lnTo>
                  <a:pt x="16510" y="290360"/>
                </a:lnTo>
                <a:lnTo>
                  <a:pt x="23622" y="296989"/>
                </a:lnTo>
                <a:lnTo>
                  <a:pt x="28448" y="298665"/>
                </a:lnTo>
                <a:lnTo>
                  <a:pt x="34798" y="298703"/>
                </a:lnTo>
                <a:lnTo>
                  <a:pt x="225933" y="298703"/>
                </a:lnTo>
                <a:lnTo>
                  <a:pt x="232283" y="298665"/>
                </a:lnTo>
                <a:lnTo>
                  <a:pt x="237236" y="296989"/>
                </a:lnTo>
                <a:lnTo>
                  <a:pt x="240792" y="293674"/>
                </a:lnTo>
                <a:lnTo>
                  <a:pt x="244475" y="290360"/>
                </a:lnTo>
                <a:lnTo>
                  <a:pt x="246253" y="285635"/>
                </a:lnTo>
                <a:lnTo>
                  <a:pt x="246380" y="251459"/>
                </a:lnTo>
                <a:lnTo>
                  <a:pt x="76835" y="251459"/>
                </a:lnTo>
                <a:lnTo>
                  <a:pt x="76835" y="207263"/>
                </a:lnTo>
                <a:close/>
              </a:path>
              <a:path w="548004" h="299720">
                <a:moveTo>
                  <a:pt x="171069" y="193243"/>
                </a:moveTo>
                <a:lnTo>
                  <a:pt x="109220" y="193243"/>
                </a:lnTo>
                <a:lnTo>
                  <a:pt x="109220" y="240182"/>
                </a:lnTo>
                <a:lnTo>
                  <a:pt x="164846" y="240233"/>
                </a:lnTo>
                <a:lnTo>
                  <a:pt x="171069" y="234950"/>
                </a:lnTo>
                <a:lnTo>
                  <a:pt x="171069" y="193243"/>
                </a:lnTo>
                <a:close/>
              </a:path>
              <a:path w="548004" h="299720">
                <a:moveTo>
                  <a:pt x="261620" y="146913"/>
                </a:moveTo>
                <a:lnTo>
                  <a:pt x="0" y="146913"/>
                </a:lnTo>
                <a:lnTo>
                  <a:pt x="0" y="181165"/>
                </a:lnTo>
                <a:lnTo>
                  <a:pt x="1650" y="185902"/>
                </a:lnTo>
                <a:lnTo>
                  <a:pt x="4953" y="188861"/>
                </a:lnTo>
                <a:lnTo>
                  <a:pt x="8128" y="191820"/>
                </a:lnTo>
                <a:lnTo>
                  <a:pt x="13081" y="193281"/>
                </a:lnTo>
                <a:lnTo>
                  <a:pt x="248791" y="193243"/>
                </a:lnTo>
                <a:lnTo>
                  <a:pt x="253492" y="191820"/>
                </a:lnTo>
                <a:lnTo>
                  <a:pt x="256794" y="188861"/>
                </a:lnTo>
                <a:lnTo>
                  <a:pt x="259969" y="185902"/>
                </a:lnTo>
                <a:lnTo>
                  <a:pt x="261620" y="181165"/>
                </a:lnTo>
                <a:lnTo>
                  <a:pt x="261620" y="146913"/>
                </a:lnTo>
                <a:close/>
              </a:path>
              <a:path w="548004" h="299720">
                <a:moveTo>
                  <a:pt x="248791" y="193243"/>
                </a:moveTo>
                <a:lnTo>
                  <a:pt x="242062" y="193243"/>
                </a:lnTo>
                <a:lnTo>
                  <a:pt x="248666" y="193281"/>
                </a:lnTo>
                <a:close/>
              </a:path>
              <a:path w="548004" h="299720">
                <a:moveTo>
                  <a:pt x="396240" y="74675"/>
                </a:moveTo>
                <a:lnTo>
                  <a:pt x="316484" y="74675"/>
                </a:lnTo>
                <a:lnTo>
                  <a:pt x="306526" y="75510"/>
                </a:lnTo>
                <a:lnTo>
                  <a:pt x="275343" y="105149"/>
                </a:lnTo>
                <a:lnTo>
                  <a:pt x="274700" y="113080"/>
                </a:lnTo>
                <a:lnTo>
                  <a:pt x="274700" y="140207"/>
                </a:lnTo>
                <a:lnTo>
                  <a:pt x="297973" y="175826"/>
                </a:lnTo>
                <a:lnTo>
                  <a:pt x="316484" y="178917"/>
                </a:lnTo>
                <a:lnTo>
                  <a:pt x="396240" y="178917"/>
                </a:lnTo>
                <a:lnTo>
                  <a:pt x="432089" y="161612"/>
                </a:lnTo>
                <a:lnTo>
                  <a:pt x="437769" y="140207"/>
                </a:lnTo>
                <a:lnTo>
                  <a:pt x="437769" y="135102"/>
                </a:lnTo>
                <a:lnTo>
                  <a:pt x="345694" y="135102"/>
                </a:lnTo>
                <a:lnTo>
                  <a:pt x="342900" y="134658"/>
                </a:lnTo>
                <a:lnTo>
                  <a:pt x="340360" y="133692"/>
                </a:lnTo>
                <a:lnTo>
                  <a:pt x="337947" y="132740"/>
                </a:lnTo>
                <a:lnTo>
                  <a:pt x="336677" y="130835"/>
                </a:lnTo>
                <a:lnTo>
                  <a:pt x="336550" y="128015"/>
                </a:lnTo>
                <a:lnTo>
                  <a:pt x="336677" y="125234"/>
                </a:lnTo>
                <a:lnTo>
                  <a:pt x="337947" y="123494"/>
                </a:lnTo>
                <a:lnTo>
                  <a:pt x="340360" y="122796"/>
                </a:lnTo>
                <a:lnTo>
                  <a:pt x="342900" y="122097"/>
                </a:lnTo>
                <a:lnTo>
                  <a:pt x="345694" y="121805"/>
                </a:lnTo>
                <a:lnTo>
                  <a:pt x="437769" y="121805"/>
                </a:lnTo>
                <a:lnTo>
                  <a:pt x="437769" y="113080"/>
                </a:lnTo>
                <a:lnTo>
                  <a:pt x="414734" y="77633"/>
                </a:lnTo>
                <a:lnTo>
                  <a:pt x="406195" y="75510"/>
                </a:lnTo>
                <a:lnTo>
                  <a:pt x="396240" y="74675"/>
                </a:lnTo>
                <a:close/>
              </a:path>
              <a:path w="548004" h="299720">
                <a:moveTo>
                  <a:pt x="365506" y="135026"/>
                </a:moveTo>
                <a:lnTo>
                  <a:pt x="348996" y="135026"/>
                </a:lnTo>
                <a:lnTo>
                  <a:pt x="345694" y="135102"/>
                </a:lnTo>
                <a:lnTo>
                  <a:pt x="368808" y="135102"/>
                </a:lnTo>
                <a:lnTo>
                  <a:pt x="365506" y="135026"/>
                </a:lnTo>
                <a:close/>
              </a:path>
              <a:path w="548004" h="299720">
                <a:moveTo>
                  <a:pt x="437769" y="121805"/>
                </a:moveTo>
                <a:lnTo>
                  <a:pt x="368808" y="121805"/>
                </a:lnTo>
                <a:lnTo>
                  <a:pt x="371221" y="122097"/>
                </a:lnTo>
                <a:lnTo>
                  <a:pt x="373125" y="122796"/>
                </a:lnTo>
                <a:lnTo>
                  <a:pt x="374904" y="123494"/>
                </a:lnTo>
                <a:lnTo>
                  <a:pt x="375793" y="125234"/>
                </a:lnTo>
                <a:lnTo>
                  <a:pt x="375793" y="130835"/>
                </a:lnTo>
                <a:lnTo>
                  <a:pt x="374904" y="132740"/>
                </a:lnTo>
                <a:lnTo>
                  <a:pt x="373125" y="133692"/>
                </a:lnTo>
                <a:lnTo>
                  <a:pt x="371221" y="134658"/>
                </a:lnTo>
                <a:lnTo>
                  <a:pt x="368808" y="135102"/>
                </a:lnTo>
                <a:lnTo>
                  <a:pt x="437769" y="135102"/>
                </a:lnTo>
                <a:lnTo>
                  <a:pt x="437769" y="121805"/>
                </a:lnTo>
                <a:close/>
              </a:path>
              <a:path w="548004" h="299720">
                <a:moveTo>
                  <a:pt x="368808" y="121805"/>
                </a:moveTo>
                <a:lnTo>
                  <a:pt x="345694" y="121805"/>
                </a:lnTo>
                <a:lnTo>
                  <a:pt x="348996" y="121919"/>
                </a:lnTo>
                <a:lnTo>
                  <a:pt x="365506" y="121919"/>
                </a:lnTo>
                <a:lnTo>
                  <a:pt x="368808" y="121805"/>
                </a:lnTo>
                <a:close/>
              </a:path>
              <a:path w="548004" h="299720">
                <a:moveTo>
                  <a:pt x="246380" y="18287"/>
                </a:moveTo>
                <a:lnTo>
                  <a:pt x="14986" y="18287"/>
                </a:lnTo>
                <a:lnTo>
                  <a:pt x="14986" y="123850"/>
                </a:lnTo>
                <a:lnTo>
                  <a:pt x="16510" y="128142"/>
                </a:lnTo>
                <a:lnTo>
                  <a:pt x="22352" y="133451"/>
                </a:lnTo>
                <a:lnTo>
                  <a:pt x="26797" y="134772"/>
                </a:lnTo>
                <a:lnTo>
                  <a:pt x="234739" y="134721"/>
                </a:lnTo>
                <a:lnTo>
                  <a:pt x="239013" y="133451"/>
                </a:lnTo>
                <a:lnTo>
                  <a:pt x="244856" y="128142"/>
                </a:lnTo>
                <a:lnTo>
                  <a:pt x="246380" y="123850"/>
                </a:lnTo>
                <a:lnTo>
                  <a:pt x="246380" y="88087"/>
                </a:lnTo>
                <a:lnTo>
                  <a:pt x="76581" y="88087"/>
                </a:lnTo>
                <a:lnTo>
                  <a:pt x="76581" y="65227"/>
                </a:lnTo>
                <a:lnTo>
                  <a:pt x="246380" y="65227"/>
                </a:lnTo>
                <a:lnTo>
                  <a:pt x="246380" y="18287"/>
                </a:lnTo>
                <a:close/>
              </a:path>
              <a:path w="548004" h="299720">
                <a:moveTo>
                  <a:pt x="234739" y="134721"/>
                </a:moveTo>
                <a:lnTo>
                  <a:pt x="228600" y="134721"/>
                </a:lnTo>
                <a:lnTo>
                  <a:pt x="234569" y="134772"/>
                </a:lnTo>
                <a:lnTo>
                  <a:pt x="234739" y="134721"/>
                </a:lnTo>
                <a:close/>
              </a:path>
              <a:path w="548004" h="299720">
                <a:moveTo>
                  <a:pt x="246380" y="65227"/>
                </a:moveTo>
                <a:lnTo>
                  <a:pt x="184785" y="65227"/>
                </a:lnTo>
                <a:lnTo>
                  <a:pt x="184785" y="88087"/>
                </a:lnTo>
                <a:lnTo>
                  <a:pt x="246380" y="88087"/>
                </a:lnTo>
                <a:lnTo>
                  <a:pt x="246380" y="65227"/>
                </a:lnTo>
                <a:close/>
              </a:path>
              <a:path w="548004" h="299720">
                <a:moveTo>
                  <a:pt x="507492" y="18541"/>
                </a:moveTo>
                <a:lnTo>
                  <a:pt x="445643" y="18541"/>
                </a:lnTo>
                <a:lnTo>
                  <a:pt x="445643" y="178307"/>
                </a:lnTo>
                <a:lnTo>
                  <a:pt x="484124" y="178307"/>
                </a:lnTo>
                <a:lnTo>
                  <a:pt x="491363" y="178219"/>
                </a:lnTo>
                <a:lnTo>
                  <a:pt x="497078" y="176339"/>
                </a:lnTo>
                <a:lnTo>
                  <a:pt x="501142" y="172631"/>
                </a:lnTo>
                <a:lnTo>
                  <a:pt x="505333" y="168935"/>
                </a:lnTo>
                <a:lnTo>
                  <a:pt x="507492" y="163906"/>
                </a:lnTo>
                <a:lnTo>
                  <a:pt x="507492" y="121615"/>
                </a:lnTo>
                <a:lnTo>
                  <a:pt x="533241" y="121615"/>
                </a:lnTo>
                <a:lnTo>
                  <a:pt x="538480" y="120218"/>
                </a:lnTo>
                <a:lnTo>
                  <a:pt x="545846" y="114401"/>
                </a:lnTo>
                <a:lnTo>
                  <a:pt x="547751" y="109854"/>
                </a:lnTo>
                <a:lnTo>
                  <a:pt x="547751" y="68884"/>
                </a:lnTo>
                <a:lnTo>
                  <a:pt x="507492" y="68884"/>
                </a:lnTo>
                <a:lnTo>
                  <a:pt x="507492" y="18541"/>
                </a:lnTo>
                <a:close/>
              </a:path>
              <a:path w="548004" h="299720">
                <a:moveTo>
                  <a:pt x="533241" y="121615"/>
                </a:moveTo>
                <a:lnTo>
                  <a:pt x="526415" y="121615"/>
                </a:lnTo>
                <a:lnTo>
                  <a:pt x="533146" y="121640"/>
                </a:lnTo>
                <a:close/>
              </a:path>
              <a:path w="548004" h="299720">
                <a:moveTo>
                  <a:pt x="440182" y="21970"/>
                </a:moveTo>
                <a:lnTo>
                  <a:pt x="268605" y="21970"/>
                </a:lnTo>
                <a:lnTo>
                  <a:pt x="268605" y="57111"/>
                </a:lnTo>
                <a:lnTo>
                  <a:pt x="270002" y="61379"/>
                </a:lnTo>
                <a:lnTo>
                  <a:pt x="275844" y="66700"/>
                </a:lnTo>
                <a:lnTo>
                  <a:pt x="280288" y="68021"/>
                </a:lnTo>
                <a:lnTo>
                  <a:pt x="428668" y="67970"/>
                </a:lnTo>
                <a:lnTo>
                  <a:pt x="432943" y="66700"/>
                </a:lnTo>
                <a:lnTo>
                  <a:pt x="438785" y="61379"/>
                </a:lnTo>
                <a:lnTo>
                  <a:pt x="440182" y="57111"/>
                </a:lnTo>
                <a:lnTo>
                  <a:pt x="440182" y="21970"/>
                </a:lnTo>
                <a:close/>
              </a:path>
              <a:path w="548004" h="299720">
                <a:moveTo>
                  <a:pt x="428668" y="67970"/>
                </a:moveTo>
                <a:lnTo>
                  <a:pt x="422529" y="67970"/>
                </a:lnTo>
                <a:lnTo>
                  <a:pt x="428498" y="68021"/>
                </a:lnTo>
                <a:lnTo>
                  <a:pt x="428668" y="67970"/>
                </a:lnTo>
                <a:close/>
              </a:path>
              <a:path w="548004" h="299720">
                <a:moveTo>
                  <a:pt x="387477" y="0"/>
                </a:moveTo>
                <a:lnTo>
                  <a:pt x="325882" y="0"/>
                </a:lnTo>
                <a:lnTo>
                  <a:pt x="325882" y="21970"/>
                </a:lnTo>
                <a:lnTo>
                  <a:pt x="387477" y="21970"/>
                </a:lnTo>
                <a:lnTo>
                  <a:pt x="38747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5903" y="8617711"/>
            <a:ext cx="532130" cy="280670"/>
          </a:xfrm>
          <a:custGeom>
            <a:avLst/>
            <a:gdLst/>
            <a:ahLst/>
            <a:cxnLst/>
            <a:rect l="l" t="t" r="r" b="b"/>
            <a:pathLst>
              <a:path w="532129" h="280670">
                <a:moveTo>
                  <a:pt x="76835" y="188976"/>
                </a:moveTo>
                <a:lnTo>
                  <a:pt x="14732" y="188976"/>
                </a:lnTo>
                <a:lnTo>
                  <a:pt x="14732" y="267347"/>
                </a:lnTo>
                <a:lnTo>
                  <a:pt x="16510" y="272072"/>
                </a:lnTo>
                <a:lnTo>
                  <a:pt x="23622" y="278701"/>
                </a:lnTo>
                <a:lnTo>
                  <a:pt x="28448" y="280377"/>
                </a:lnTo>
                <a:lnTo>
                  <a:pt x="34798" y="280416"/>
                </a:lnTo>
                <a:lnTo>
                  <a:pt x="225933" y="280416"/>
                </a:lnTo>
                <a:lnTo>
                  <a:pt x="232283" y="280377"/>
                </a:lnTo>
                <a:lnTo>
                  <a:pt x="237236" y="278701"/>
                </a:lnTo>
                <a:lnTo>
                  <a:pt x="240792" y="275386"/>
                </a:lnTo>
                <a:lnTo>
                  <a:pt x="244475" y="272072"/>
                </a:lnTo>
                <a:lnTo>
                  <a:pt x="246253" y="267347"/>
                </a:lnTo>
                <a:lnTo>
                  <a:pt x="246380" y="233172"/>
                </a:lnTo>
                <a:lnTo>
                  <a:pt x="76835" y="233172"/>
                </a:lnTo>
                <a:lnTo>
                  <a:pt x="76835" y="188976"/>
                </a:lnTo>
                <a:close/>
              </a:path>
              <a:path w="532129" h="280670">
                <a:moveTo>
                  <a:pt x="171069" y="174955"/>
                </a:moveTo>
                <a:lnTo>
                  <a:pt x="109220" y="174955"/>
                </a:lnTo>
                <a:lnTo>
                  <a:pt x="109220" y="221894"/>
                </a:lnTo>
                <a:lnTo>
                  <a:pt x="164846" y="221945"/>
                </a:lnTo>
                <a:lnTo>
                  <a:pt x="171069" y="216662"/>
                </a:lnTo>
                <a:lnTo>
                  <a:pt x="171069" y="174955"/>
                </a:lnTo>
                <a:close/>
              </a:path>
              <a:path w="532129" h="280670">
                <a:moveTo>
                  <a:pt x="261620" y="128625"/>
                </a:moveTo>
                <a:lnTo>
                  <a:pt x="0" y="128625"/>
                </a:lnTo>
                <a:lnTo>
                  <a:pt x="0" y="162877"/>
                </a:lnTo>
                <a:lnTo>
                  <a:pt x="1650" y="167614"/>
                </a:lnTo>
                <a:lnTo>
                  <a:pt x="4953" y="170573"/>
                </a:lnTo>
                <a:lnTo>
                  <a:pt x="8128" y="173532"/>
                </a:lnTo>
                <a:lnTo>
                  <a:pt x="13081" y="174993"/>
                </a:lnTo>
                <a:lnTo>
                  <a:pt x="248791" y="174955"/>
                </a:lnTo>
                <a:lnTo>
                  <a:pt x="253492" y="173532"/>
                </a:lnTo>
                <a:lnTo>
                  <a:pt x="256794" y="170573"/>
                </a:lnTo>
                <a:lnTo>
                  <a:pt x="259969" y="167614"/>
                </a:lnTo>
                <a:lnTo>
                  <a:pt x="261620" y="162877"/>
                </a:lnTo>
                <a:lnTo>
                  <a:pt x="261620" y="128625"/>
                </a:lnTo>
                <a:close/>
              </a:path>
              <a:path w="532129" h="280670">
                <a:moveTo>
                  <a:pt x="248791" y="174955"/>
                </a:moveTo>
                <a:lnTo>
                  <a:pt x="242062" y="174955"/>
                </a:lnTo>
                <a:lnTo>
                  <a:pt x="248666" y="174993"/>
                </a:lnTo>
                <a:close/>
              </a:path>
              <a:path w="532129" h="280670">
                <a:moveTo>
                  <a:pt x="246380" y="0"/>
                </a:moveTo>
                <a:lnTo>
                  <a:pt x="14986" y="0"/>
                </a:lnTo>
                <a:lnTo>
                  <a:pt x="14986" y="105562"/>
                </a:lnTo>
                <a:lnTo>
                  <a:pt x="16510" y="109855"/>
                </a:lnTo>
                <a:lnTo>
                  <a:pt x="22351" y="115163"/>
                </a:lnTo>
                <a:lnTo>
                  <a:pt x="26797" y="116484"/>
                </a:lnTo>
                <a:lnTo>
                  <a:pt x="234739" y="116433"/>
                </a:lnTo>
                <a:lnTo>
                  <a:pt x="239013" y="115163"/>
                </a:lnTo>
                <a:lnTo>
                  <a:pt x="244856" y="109855"/>
                </a:lnTo>
                <a:lnTo>
                  <a:pt x="246380" y="105562"/>
                </a:lnTo>
                <a:lnTo>
                  <a:pt x="246380" y="69799"/>
                </a:lnTo>
                <a:lnTo>
                  <a:pt x="76581" y="69799"/>
                </a:lnTo>
                <a:lnTo>
                  <a:pt x="76581" y="46939"/>
                </a:lnTo>
                <a:lnTo>
                  <a:pt x="246380" y="46939"/>
                </a:lnTo>
                <a:lnTo>
                  <a:pt x="246380" y="0"/>
                </a:lnTo>
                <a:close/>
              </a:path>
              <a:path w="532129" h="280670">
                <a:moveTo>
                  <a:pt x="234739" y="116433"/>
                </a:moveTo>
                <a:lnTo>
                  <a:pt x="228600" y="116433"/>
                </a:lnTo>
                <a:lnTo>
                  <a:pt x="234569" y="116484"/>
                </a:lnTo>
                <a:lnTo>
                  <a:pt x="234739" y="116433"/>
                </a:lnTo>
                <a:close/>
              </a:path>
              <a:path w="532129" h="280670">
                <a:moveTo>
                  <a:pt x="246380" y="46939"/>
                </a:moveTo>
                <a:lnTo>
                  <a:pt x="184785" y="46939"/>
                </a:lnTo>
                <a:lnTo>
                  <a:pt x="184785" y="69799"/>
                </a:lnTo>
                <a:lnTo>
                  <a:pt x="246380" y="69799"/>
                </a:lnTo>
                <a:lnTo>
                  <a:pt x="246380" y="46939"/>
                </a:lnTo>
                <a:close/>
              </a:path>
              <a:path w="532129" h="280670">
                <a:moveTo>
                  <a:pt x="466979" y="254"/>
                </a:moveTo>
                <a:lnTo>
                  <a:pt x="411480" y="254"/>
                </a:lnTo>
                <a:lnTo>
                  <a:pt x="411480" y="94488"/>
                </a:lnTo>
                <a:lnTo>
                  <a:pt x="380746" y="94488"/>
                </a:lnTo>
                <a:lnTo>
                  <a:pt x="380873" y="133121"/>
                </a:lnTo>
                <a:lnTo>
                  <a:pt x="398145" y="145084"/>
                </a:lnTo>
                <a:lnTo>
                  <a:pt x="411480" y="145084"/>
                </a:lnTo>
                <a:lnTo>
                  <a:pt x="411480" y="280111"/>
                </a:lnTo>
                <a:lnTo>
                  <a:pt x="435356" y="280111"/>
                </a:lnTo>
                <a:lnTo>
                  <a:pt x="445008" y="279958"/>
                </a:lnTo>
                <a:lnTo>
                  <a:pt x="452755" y="277139"/>
                </a:lnTo>
                <a:lnTo>
                  <a:pt x="458343" y="271614"/>
                </a:lnTo>
                <a:lnTo>
                  <a:pt x="464058" y="266103"/>
                </a:lnTo>
                <a:lnTo>
                  <a:pt x="466851" y="258762"/>
                </a:lnTo>
                <a:lnTo>
                  <a:pt x="466908" y="254717"/>
                </a:lnTo>
                <a:lnTo>
                  <a:pt x="466979" y="254"/>
                </a:lnTo>
                <a:close/>
              </a:path>
              <a:path w="532129" h="280670">
                <a:moveTo>
                  <a:pt x="371856" y="48463"/>
                </a:moveTo>
                <a:lnTo>
                  <a:pt x="315213" y="48463"/>
                </a:lnTo>
                <a:lnTo>
                  <a:pt x="315111" y="143408"/>
                </a:lnTo>
                <a:lnTo>
                  <a:pt x="314406" y="161277"/>
                </a:lnTo>
                <a:lnTo>
                  <a:pt x="302387" y="204825"/>
                </a:lnTo>
                <a:lnTo>
                  <a:pt x="273431" y="227990"/>
                </a:lnTo>
                <a:lnTo>
                  <a:pt x="273431" y="279196"/>
                </a:lnTo>
                <a:lnTo>
                  <a:pt x="314325" y="264261"/>
                </a:lnTo>
                <a:lnTo>
                  <a:pt x="343916" y="232257"/>
                </a:lnTo>
                <a:lnTo>
                  <a:pt x="403860" y="232257"/>
                </a:lnTo>
                <a:lnTo>
                  <a:pt x="403860" y="225856"/>
                </a:lnTo>
                <a:lnTo>
                  <a:pt x="397144" y="221925"/>
                </a:lnTo>
                <a:lnTo>
                  <a:pt x="391096" y="216212"/>
                </a:lnTo>
                <a:lnTo>
                  <a:pt x="374332" y="174631"/>
                </a:lnTo>
                <a:lnTo>
                  <a:pt x="371958" y="143408"/>
                </a:lnTo>
                <a:lnTo>
                  <a:pt x="371856" y="48463"/>
                </a:lnTo>
                <a:close/>
              </a:path>
              <a:path w="532129" h="280670">
                <a:moveTo>
                  <a:pt x="403860" y="232257"/>
                </a:moveTo>
                <a:lnTo>
                  <a:pt x="343916" y="232257"/>
                </a:lnTo>
                <a:lnTo>
                  <a:pt x="347773" y="240087"/>
                </a:lnTo>
                <a:lnTo>
                  <a:pt x="379857" y="269811"/>
                </a:lnTo>
                <a:lnTo>
                  <a:pt x="385953" y="272681"/>
                </a:lnTo>
                <a:lnTo>
                  <a:pt x="391922" y="275551"/>
                </a:lnTo>
                <a:lnTo>
                  <a:pt x="398018" y="277507"/>
                </a:lnTo>
                <a:lnTo>
                  <a:pt x="403860" y="278587"/>
                </a:lnTo>
                <a:lnTo>
                  <a:pt x="403860" y="232257"/>
                </a:lnTo>
                <a:close/>
              </a:path>
              <a:path w="532129" h="280670">
                <a:moveTo>
                  <a:pt x="402717" y="889"/>
                </a:moveTo>
                <a:lnTo>
                  <a:pt x="279526" y="889"/>
                </a:lnTo>
                <a:lnTo>
                  <a:pt x="279526" y="37604"/>
                </a:lnTo>
                <a:lnTo>
                  <a:pt x="281050" y="41871"/>
                </a:lnTo>
                <a:lnTo>
                  <a:pt x="286893" y="47193"/>
                </a:lnTo>
                <a:lnTo>
                  <a:pt x="291338" y="48514"/>
                </a:lnTo>
                <a:lnTo>
                  <a:pt x="391076" y="48463"/>
                </a:lnTo>
                <a:lnTo>
                  <a:pt x="395350" y="47193"/>
                </a:lnTo>
                <a:lnTo>
                  <a:pt x="401193" y="41871"/>
                </a:lnTo>
                <a:lnTo>
                  <a:pt x="402717" y="37604"/>
                </a:lnTo>
                <a:lnTo>
                  <a:pt x="402717" y="889"/>
                </a:lnTo>
                <a:close/>
              </a:path>
              <a:path w="532129" h="280670">
                <a:moveTo>
                  <a:pt x="391076" y="48463"/>
                </a:moveTo>
                <a:lnTo>
                  <a:pt x="385063" y="48463"/>
                </a:lnTo>
                <a:lnTo>
                  <a:pt x="390906" y="48514"/>
                </a:lnTo>
                <a:lnTo>
                  <a:pt x="391076" y="48463"/>
                </a:lnTo>
                <a:close/>
              </a:path>
              <a:path w="532129" h="280670">
                <a:moveTo>
                  <a:pt x="531622" y="254"/>
                </a:moveTo>
                <a:lnTo>
                  <a:pt x="475234" y="254"/>
                </a:lnTo>
                <a:lnTo>
                  <a:pt x="475234" y="280111"/>
                </a:lnTo>
                <a:lnTo>
                  <a:pt x="495681" y="280111"/>
                </a:lnTo>
                <a:lnTo>
                  <a:pt x="503229" y="279425"/>
                </a:lnTo>
                <a:lnTo>
                  <a:pt x="531000" y="251307"/>
                </a:lnTo>
                <a:lnTo>
                  <a:pt x="531622" y="244449"/>
                </a:lnTo>
                <a:lnTo>
                  <a:pt x="531622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054" y="322275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8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59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59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4"/>
                </a:moveTo>
                <a:lnTo>
                  <a:pt x="210007" y="634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2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2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4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2827" y="3225038"/>
            <a:ext cx="233629" cy="202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488" y="332056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89050" y="3222244"/>
            <a:ext cx="605155" cy="210820"/>
          </a:xfrm>
          <a:custGeom>
            <a:avLst/>
            <a:gdLst/>
            <a:ahLst/>
            <a:cxnLst/>
            <a:rect l="l" t="t" r="r" b="b"/>
            <a:pathLst>
              <a:path w="605155" h="210820">
                <a:moveTo>
                  <a:pt x="487552" y="131699"/>
                </a:moveTo>
                <a:lnTo>
                  <a:pt x="440817" y="131699"/>
                </a:lnTo>
                <a:lnTo>
                  <a:pt x="440944" y="201040"/>
                </a:lnTo>
                <a:lnTo>
                  <a:pt x="442213" y="204596"/>
                </a:lnTo>
                <a:lnTo>
                  <a:pt x="444881" y="207009"/>
                </a:lnTo>
                <a:lnTo>
                  <a:pt x="447548" y="209550"/>
                </a:lnTo>
                <a:lnTo>
                  <a:pt x="451231" y="210819"/>
                </a:lnTo>
                <a:lnTo>
                  <a:pt x="594487" y="210819"/>
                </a:lnTo>
                <a:lnTo>
                  <a:pt x="598169" y="209550"/>
                </a:lnTo>
                <a:lnTo>
                  <a:pt x="600837" y="207009"/>
                </a:lnTo>
                <a:lnTo>
                  <a:pt x="603631" y="204596"/>
                </a:lnTo>
                <a:lnTo>
                  <a:pt x="604901" y="201040"/>
                </a:lnTo>
                <a:lnTo>
                  <a:pt x="605027" y="175132"/>
                </a:lnTo>
                <a:lnTo>
                  <a:pt x="487552" y="175132"/>
                </a:lnTo>
                <a:lnTo>
                  <a:pt x="487552" y="131699"/>
                </a:lnTo>
                <a:close/>
              </a:path>
              <a:path w="605155" h="210820">
                <a:moveTo>
                  <a:pt x="604266" y="761"/>
                </a:moveTo>
                <a:lnTo>
                  <a:pt x="557911" y="761"/>
                </a:lnTo>
                <a:lnTo>
                  <a:pt x="557911" y="31876"/>
                </a:lnTo>
                <a:lnTo>
                  <a:pt x="541401" y="31876"/>
                </a:lnTo>
                <a:lnTo>
                  <a:pt x="554482" y="67055"/>
                </a:lnTo>
                <a:lnTo>
                  <a:pt x="557911" y="67055"/>
                </a:lnTo>
                <a:lnTo>
                  <a:pt x="557911" y="147700"/>
                </a:lnTo>
                <a:lnTo>
                  <a:pt x="592201" y="147700"/>
                </a:lnTo>
                <a:lnTo>
                  <a:pt x="596392" y="146303"/>
                </a:lnTo>
                <a:lnTo>
                  <a:pt x="599567" y="143509"/>
                </a:lnTo>
                <a:lnTo>
                  <a:pt x="602614" y="140715"/>
                </a:lnTo>
                <a:lnTo>
                  <a:pt x="604266" y="136905"/>
                </a:lnTo>
                <a:lnTo>
                  <a:pt x="604266" y="761"/>
                </a:lnTo>
                <a:close/>
              </a:path>
              <a:path w="605155" h="210820">
                <a:moveTo>
                  <a:pt x="477647" y="1142"/>
                </a:moveTo>
                <a:lnTo>
                  <a:pt x="432181" y="1142"/>
                </a:lnTo>
                <a:lnTo>
                  <a:pt x="432181" y="43052"/>
                </a:lnTo>
                <a:lnTo>
                  <a:pt x="431752" y="51462"/>
                </a:lnTo>
                <a:lnTo>
                  <a:pt x="411352" y="87375"/>
                </a:lnTo>
                <a:lnTo>
                  <a:pt x="411352" y="126873"/>
                </a:lnTo>
                <a:lnTo>
                  <a:pt x="449580" y="108965"/>
                </a:lnTo>
                <a:lnTo>
                  <a:pt x="454151" y="104012"/>
                </a:lnTo>
                <a:lnTo>
                  <a:pt x="553974" y="104012"/>
                </a:lnTo>
                <a:lnTo>
                  <a:pt x="553974" y="87375"/>
                </a:lnTo>
                <a:lnTo>
                  <a:pt x="547751" y="83947"/>
                </a:lnTo>
                <a:lnTo>
                  <a:pt x="543614" y="79375"/>
                </a:lnTo>
                <a:lnTo>
                  <a:pt x="483362" y="79375"/>
                </a:lnTo>
                <a:lnTo>
                  <a:pt x="481711" y="74422"/>
                </a:lnTo>
                <a:lnTo>
                  <a:pt x="480313" y="68960"/>
                </a:lnTo>
                <a:lnTo>
                  <a:pt x="478281" y="57023"/>
                </a:lnTo>
                <a:lnTo>
                  <a:pt x="477747" y="51462"/>
                </a:lnTo>
                <a:lnTo>
                  <a:pt x="477647" y="1142"/>
                </a:lnTo>
                <a:close/>
              </a:path>
              <a:path w="605155" h="210820">
                <a:moveTo>
                  <a:pt x="553974" y="104012"/>
                </a:moveTo>
                <a:lnTo>
                  <a:pt x="512825" y="104012"/>
                </a:lnTo>
                <a:lnTo>
                  <a:pt x="514604" y="106679"/>
                </a:lnTo>
                <a:lnTo>
                  <a:pt x="517017" y="109220"/>
                </a:lnTo>
                <a:lnTo>
                  <a:pt x="523113" y="114300"/>
                </a:lnTo>
                <a:lnTo>
                  <a:pt x="526669" y="116839"/>
                </a:lnTo>
                <a:lnTo>
                  <a:pt x="530987" y="119379"/>
                </a:lnTo>
                <a:lnTo>
                  <a:pt x="539369" y="124459"/>
                </a:lnTo>
                <a:lnTo>
                  <a:pt x="547116" y="126873"/>
                </a:lnTo>
                <a:lnTo>
                  <a:pt x="553974" y="126746"/>
                </a:lnTo>
                <a:lnTo>
                  <a:pt x="553974" y="104012"/>
                </a:lnTo>
                <a:close/>
              </a:path>
              <a:path w="605155" h="210820">
                <a:moveTo>
                  <a:pt x="512825" y="104012"/>
                </a:moveTo>
                <a:lnTo>
                  <a:pt x="454151" y="104012"/>
                </a:lnTo>
                <a:lnTo>
                  <a:pt x="457454" y="108711"/>
                </a:lnTo>
                <a:lnTo>
                  <a:pt x="483362" y="126746"/>
                </a:lnTo>
                <a:lnTo>
                  <a:pt x="488950" y="123698"/>
                </a:lnTo>
                <a:lnTo>
                  <a:pt x="494411" y="120269"/>
                </a:lnTo>
                <a:lnTo>
                  <a:pt x="505079" y="112902"/>
                </a:lnTo>
                <a:lnTo>
                  <a:pt x="509397" y="108711"/>
                </a:lnTo>
                <a:lnTo>
                  <a:pt x="512825" y="104012"/>
                </a:lnTo>
                <a:close/>
              </a:path>
              <a:path w="605155" h="210820">
                <a:moveTo>
                  <a:pt x="534797" y="1142"/>
                </a:moveTo>
                <a:lnTo>
                  <a:pt x="489331" y="1142"/>
                </a:lnTo>
                <a:lnTo>
                  <a:pt x="489230" y="51462"/>
                </a:lnTo>
                <a:lnTo>
                  <a:pt x="488695" y="57023"/>
                </a:lnTo>
                <a:lnTo>
                  <a:pt x="487582" y="63500"/>
                </a:lnTo>
                <a:lnTo>
                  <a:pt x="486537" y="68960"/>
                </a:lnTo>
                <a:lnTo>
                  <a:pt x="485139" y="74422"/>
                </a:lnTo>
                <a:lnTo>
                  <a:pt x="483362" y="79375"/>
                </a:lnTo>
                <a:lnTo>
                  <a:pt x="543614" y="79375"/>
                </a:lnTo>
                <a:lnTo>
                  <a:pt x="534797" y="43052"/>
                </a:lnTo>
                <a:lnTo>
                  <a:pt x="534797" y="1142"/>
                </a:lnTo>
                <a:close/>
              </a:path>
              <a:path w="605155" h="210820">
                <a:moveTo>
                  <a:pt x="299847" y="0"/>
                </a:moveTo>
                <a:lnTo>
                  <a:pt x="256666" y="0"/>
                </a:lnTo>
                <a:lnTo>
                  <a:pt x="249074" y="690"/>
                </a:lnTo>
                <a:lnTo>
                  <a:pt x="222027" y="35559"/>
                </a:lnTo>
                <a:lnTo>
                  <a:pt x="222028" y="174371"/>
                </a:lnTo>
                <a:lnTo>
                  <a:pt x="242316" y="207248"/>
                </a:lnTo>
                <a:lnTo>
                  <a:pt x="256666" y="209930"/>
                </a:lnTo>
                <a:lnTo>
                  <a:pt x="299847" y="209930"/>
                </a:lnTo>
                <a:lnTo>
                  <a:pt x="332184" y="188563"/>
                </a:lnTo>
                <a:lnTo>
                  <a:pt x="334612" y="174371"/>
                </a:lnTo>
                <a:lnTo>
                  <a:pt x="274193" y="174371"/>
                </a:lnTo>
                <a:lnTo>
                  <a:pt x="272161" y="173608"/>
                </a:lnTo>
                <a:lnTo>
                  <a:pt x="270637" y="172084"/>
                </a:lnTo>
                <a:lnTo>
                  <a:pt x="269113" y="170433"/>
                </a:lnTo>
                <a:lnTo>
                  <a:pt x="268350" y="167385"/>
                </a:lnTo>
                <a:lnTo>
                  <a:pt x="268350" y="42417"/>
                </a:lnTo>
                <a:lnTo>
                  <a:pt x="269113" y="39242"/>
                </a:lnTo>
                <a:lnTo>
                  <a:pt x="272161" y="36195"/>
                </a:lnTo>
                <a:lnTo>
                  <a:pt x="274193" y="35559"/>
                </a:lnTo>
                <a:lnTo>
                  <a:pt x="334612" y="35559"/>
                </a:lnTo>
                <a:lnTo>
                  <a:pt x="333980" y="28104"/>
                </a:lnTo>
                <a:lnTo>
                  <a:pt x="307512" y="690"/>
                </a:lnTo>
                <a:lnTo>
                  <a:pt x="299847" y="0"/>
                </a:lnTo>
                <a:close/>
              </a:path>
              <a:path w="605155" h="210820">
                <a:moveTo>
                  <a:pt x="280034" y="174244"/>
                </a:moveTo>
                <a:lnTo>
                  <a:pt x="276606" y="174244"/>
                </a:lnTo>
                <a:lnTo>
                  <a:pt x="274193" y="174371"/>
                </a:lnTo>
                <a:lnTo>
                  <a:pt x="282447" y="174371"/>
                </a:lnTo>
                <a:lnTo>
                  <a:pt x="280034" y="174244"/>
                </a:lnTo>
                <a:close/>
              </a:path>
              <a:path w="605155" h="210820">
                <a:moveTo>
                  <a:pt x="334612" y="35559"/>
                </a:moveTo>
                <a:lnTo>
                  <a:pt x="282447" y="35559"/>
                </a:lnTo>
                <a:lnTo>
                  <a:pt x="284480" y="36195"/>
                </a:lnTo>
                <a:lnTo>
                  <a:pt x="285877" y="37719"/>
                </a:lnTo>
                <a:lnTo>
                  <a:pt x="287400" y="39242"/>
                </a:lnTo>
                <a:lnTo>
                  <a:pt x="288163" y="42417"/>
                </a:lnTo>
                <a:lnTo>
                  <a:pt x="288290" y="47116"/>
                </a:lnTo>
                <a:lnTo>
                  <a:pt x="288290" y="162813"/>
                </a:lnTo>
                <a:lnTo>
                  <a:pt x="288163" y="167385"/>
                </a:lnTo>
                <a:lnTo>
                  <a:pt x="287400" y="170433"/>
                </a:lnTo>
                <a:lnTo>
                  <a:pt x="284480" y="173608"/>
                </a:lnTo>
                <a:lnTo>
                  <a:pt x="282447" y="174371"/>
                </a:lnTo>
                <a:lnTo>
                  <a:pt x="334612" y="174371"/>
                </a:lnTo>
                <a:lnTo>
                  <a:pt x="334612" y="35559"/>
                </a:lnTo>
                <a:close/>
              </a:path>
              <a:path w="605155" h="210820">
                <a:moveTo>
                  <a:pt x="282447" y="35559"/>
                </a:moveTo>
                <a:lnTo>
                  <a:pt x="274193" y="35559"/>
                </a:lnTo>
                <a:lnTo>
                  <a:pt x="276606" y="35686"/>
                </a:lnTo>
                <a:lnTo>
                  <a:pt x="280034" y="35686"/>
                </a:lnTo>
                <a:lnTo>
                  <a:pt x="282447" y="35559"/>
                </a:lnTo>
                <a:close/>
              </a:path>
              <a:path w="605155" h="210820">
                <a:moveTo>
                  <a:pt x="165994" y="204850"/>
                </a:moveTo>
                <a:lnTo>
                  <a:pt x="131063" y="204850"/>
                </a:lnTo>
                <a:lnTo>
                  <a:pt x="131063" y="210819"/>
                </a:lnTo>
                <a:lnTo>
                  <a:pt x="151891" y="210819"/>
                </a:lnTo>
                <a:lnTo>
                  <a:pt x="155828" y="210057"/>
                </a:lnTo>
                <a:lnTo>
                  <a:pt x="159258" y="208660"/>
                </a:lnTo>
                <a:lnTo>
                  <a:pt x="162687" y="207136"/>
                </a:lnTo>
                <a:lnTo>
                  <a:pt x="165862" y="204977"/>
                </a:lnTo>
                <a:lnTo>
                  <a:pt x="165994" y="204850"/>
                </a:lnTo>
                <a:close/>
              </a:path>
              <a:path w="605155" h="210820">
                <a:moveTo>
                  <a:pt x="177419" y="761"/>
                </a:moveTo>
                <a:lnTo>
                  <a:pt x="131063" y="761"/>
                </a:lnTo>
                <a:lnTo>
                  <a:pt x="131063" y="171323"/>
                </a:lnTo>
                <a:lnTo>
                  <a:pt x="130047" y="171703"/>
                </a:lnTo>
                <a:lnTo>
                  <a:pt x="114172" y="174751"/>
                </a:lnTo>
                <a:lnTo>
                  <a:pt x="0" y="174751"/>
                </a:lnTo>
                <a:lnTo>
                  <a:pt x="0" y="202183"/>
                </a:lnTo>
                <a:lnTo>
                  <a:pt x="1143" y="205485"/>
                </a:lnTo>
                <a:lnTo>
                  <a:pt x="5587" y="209422"/>
                </a:lnTo>
                <a:lnTo>
                  <a:pt x="8890" y="210438"/>
                </a:lnTo>
                <a:lnTo>
                  <a:pt x="13334" y="210311"/>
                </a:lnTo>
                <a:lnTo>
                  <a:pt x="107950" y="210184"/>
                </a:lnTo>
                <a:lnTo>
                  <a:pt x="131063" y="204850"/>
                </a:lnTo>
                <a:lnTo>
                  <a:pt x="165994" y="204850"/>
                </a:lnTo>
                <a:lnTo>
                  <a:pt x="177419" y="185292"/>
                </a:lnTo>
                <a:lnTo>
                  <a:pt x="177419" y="111632"/>
                </a:lnTo>
                <a:lnTo>
                  <a:pt x="196722" y="111632"/>
                </a:lnTo>
                <a:lnTo>
                  <a:pt x="201040" y="110489"/>
                </a:lnTo>
                <a:lnTo>
                  <a:pt x="204343" y="108203"/>
                </a:lnTo>
                <a:lnTo>
                  <a:pt x="207518" y="105790"/>
                </a:lnTo>
                <a:lnTo>
                  <a:pt x="209169" y="102107"/>
                </a:lnTo>
                <a:lnTo>
                  <a:pt x="209169" y="71881"/>
                </a:lnTo>
                <a:lnTo>
                  <a:pt x="177419" y="71881"/>
                </a:lnTo>
                <a:lnTo>
                  <a:pt x="177419" y="761"/>
                </a:lnTo>
                <a:close/>
              </a:path>
              <a:path w="605155" h="210820">
                <a:moveTo>
                  <a:pt x="58293" y="43687"/>
                </a:moveTo>
                <a:lnTo>
                  <a:pt x="12446" y="43687"/>
                </a:lnTo>
                <a:lnTo>
                  <a:pt x="14478" y="174751"/>
                </a:lnTo>
                <a:lnTo>
                  <a:pt x="60452" y="174751"/>
                </a:lnTo>
                <a:lnTo>
                  <a:pt x="58293" y="43687"/>
                </a:lnTo>
                <a:close/>
              </a:path>
              <a:path w="605155" h="210820">
                <a:moveTo>
                  <a:pt x="116205" y="43687"/>
                </a:moveTo>
                <a:lnTo>
                  <a:pt x="70231" y="43687"/>
                </a:lnTo>
                <a:lnTo>
                  <a:pt x="68199" y="174751"/>
                </a:lnTo>
                <a:lnTo>
                  <a:pt x="114172" y="174751"/>
                </a:lnTo>
                <a:lnTo>
                  <a:pt x="116205" y="43687"/>
                </a:lnTo>
                <a:close/>
              </a:path>
              <a:path w="605155" h="210820">
                <a:moveTo>
                  <a:pt x="125730" y="1142"/>
                </a:moveTo>
                <a:lnTo>
                  <a:pt x="1143" y="1142"/>
                </a:lnTo>
                <a:lnTo>
                  <a:pt x="1143" y="28701"/>
                </a:lnTo>
                <a:lnTo>
                  <a:pt x="2286" y="31876"/>
                </a:lnTo>
                <a:lnTo>
                  <a:pt x="4444" y="33908"/>
                </a:lnTo>
                <a:lnTo>
                  <a:pt x="6731" y="35940"/>
                </a:lnTo>
                <a:lnTo>
                  <a:pt x="10033" y="36829"/>
                </a:lnTo>
                <a:lnTo>
                  <a:pt x="116966" y="36829"/>
                </a:lnTo>
                <a:lnTo>
                  <a:pt x="120268" y="35940"/>
                </a:lnTo>
                <a:lnTo>
                  <a:pt x="122555" y="33908"/>
                </a:lnTo>
                <a:lnTo>
                  <a:pt x="124713" y="31876"/>
                </a:lnTo>
                <a:lnTo>
                  <a:pt x="125730" y="28701"/>
                </a:lnTo>
                <a:lnTo>
                  <a:pt x="125730" y="1142"/>
                </a:lnTo>
                <a:close/>
              </a:path>
              <a:path w="605155" h="210820">
                <a:moveTo>
                  <a:pt x="393826" y="761"/>
                </a:moveTo>
                <a:lnTo>
                  <a:pt x="347472" y="761"/>
                </a:lnTo>
                <a:lnTo>
                  <a:pt x="347472" y="210819"/>
                </a:lnTo>
                <a:lnTo>
                  <a:pt x="368300" y="210819"/>
                </a:lnTo>
                <a:lnTo>
                  <a:pt x="372237" y="210057"/>
                </a:lnTo>
                <a:lnTo>
                  <a:pt x="393826" y="185292"/>
                </a:lnTo>
                <a:lnTo>
                  <a:pt x="393826" y="76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72055" y="3209035"/>
            <a:ext cx="807085" cy="224790"/>
          </a:xfrm>
          <a:custGeom>
            <a:avLst/>
            <a:gdLst/>
            <a:ahLst/>
            <a:cxnLst/>
            <a:rect l="l" t="t" r="r" b="b"/>
            <a:pathLst>
              <a:path w="807085" h="224789">
                <a:moveTo>
                  <a:pt x="561594" y="139700"/>
                </a:moveTo>
                <a:lnTo>
                  <a:pt x="464185" y="139700"/>
                </a:lnTo>
                <a:lnTo>
                  <a:pt x="456352" y="140219"/>
                </a:lnTo>
                <a:lnTo>
                  <a:pt x="426212" y="171196"/>
                </a:lnTo>
                <a:lnTo>
                  <a:pt x="426212" y="192532"/>
                </a:lnTo>
                <a:lnTo>
                  <a:pt x="456439" y="224010"/>
                </a:lnTo>
                <a:lnTo>
                  <a:pt x="464185" y="224536"/>
                </a:lnTo>
                <a:lnTo>
                  <a:pt x="561594" y="224536"/>
                </a:lnTo>
                <a:lnTo>
                  <a:pt x="596619" y="206041"/>
                </a:lnTo>
                <a:lnTo>
                  <a:pt x="599439" y="192532"/>
                </a:lnTo>
                <a:lnTo>
                  <a:pt x="599439" y="189230"/>
                </a:lnTo>
                <a:lnTo>
                  <a:pt x="479679" y="189230"/>
                </a:lnTo>
                <a:lnTo>
                  <a:pt x="476631" y="188595"/>
                </a:lnTo>
                <a:lnTo>
                  <a:pt x="475106" y="187325"/>
                </a:lnTo>
                <a:lnTo>
                  <a:pt x="473456" y="186055"/>
                </a:lnTo>
                <a:lnTo>
                  <a:pt x="472694" y="184277"/>
                </a:lnTo>
                <a:lnTo>
                  <a:pt x="472694" y="178943"/>
                </a:lnTo>
                <a:lnTo>
                  <a:pt x="473456" y="177165"/>
                </a:lnTo>
                <a:lnTo>
                  <a:pt x="476631" y="174498"/>
                </a:lnTo>
                <a:lnTo>
                  <a:pt x="479679" y="173736"/>
                </a:lnTo>
                <a:lnTo>
                  <a:pt x="599439" y="173736"/>
                </a:lnTo>
                <a:lnTo>
                  <a:pt x="599439" y="171196"/>
                </a:lnTo>
                <a:lnTo>
                  <a:pt x="569499" y="140219"/>
                </a:lnTo>
                <a:lnTo>
                  <a:pt x="561594" y="139700"/>
                </a:lnTo>
                <a:close/>
              </a:path>
              <a:path w="807085" h="224789">
                <a:moveTo>
                  <a:pt x="599439" y="173736"/>
                </a:moveTo>
                <a:lnTo>
                  <a:pt x="546226" y="173736"/>
                </a:lnTo>
                <a:lnTo>
                  <a:pt x="549275" y="174498"/>
                </a:lnTo>
                <a:lnTo>
                  <a:pt x="550799" y="175768"/>
                </a:lnTo>
                <a:lnTo>
                  <a:pt x="552323" y="177165"/>
                </a:lnTo>
                <a:lnTo>
                  <a:pt x="552957" y="178943"/>
                </a:lnTo>
                <a:lnTo>
                  <a:pt x="552957" y="184277"/>
                </a:lnTo>
                <a:lnTo>
                  <a:pt x="552323" y="186055"/>
                </a:lnTo>
                <a:lnTo>
                  <a:pt x="549275" y="188595"/>
                </a:lnTo>
                <a:lnTo>
                  <a:pt x="546226" y="189230"/>
                </a:lnTo>
                <a:lnTo>
                  <a:pt x="599439" y="189230"/>
                </a:lnTo>
                <a:lnTo>
                  <a:pt x="599439" y="173736"/>
                </a:lnTo>
                <a:close/>
              </a:path>
              <a:path w="807085" h="224789">
                <a:moveTo>
                  <a:pt x="401574" y="187960"/>
                </a:moveTo>
                <a:lnTo>
                  <a:pt x="206882" y="187960"/>
                </a:lnTo>
                <a:lnTo>
                  <a:pt x="206882" y="211582"/>
                </a:lnTo>
                <a:lnTo>
                  <a:pt x="208661" y="215773"/>
                </a:lnTo>
                <a:lnTo>
                  <a:pt x="215392" y="221742"/>
                </a:lnTo>
                <a:lnTo>
                  <a:pt x="219582" y="223266"/>
                </a:lnTo>
                <a:lnTo>
                  <a:pt x="224917" y="223393"/>
                </a:lnTo>
                <a:lnTo>
                  <a:pt x="383539" y="223393"/>
                </a:lnTo>
                <a:lnTo>
                  <a:pt x="389000" y="223266"/>
                </a:lnTo>
                <a:lnTo>
                  <a:pt x="393319" y="221742"/>
                </a:lnTo>
                <a:lnTo>
                  <a:pt x="399795" y="215773"/>
                </a:lnTo>
                <a:lnTo>
                  <a:pt x="401574" y="211582"/>
                </a:lnTo>
                <a:lnTo>
                  <a:pt x="401574" y="187960"/>
                </a:lnTo>
                <a:close/>
              </a:path>
              <a:path w="807085" h="224789">
                <a:moveTo>
                  <a:pt x="289813" y="160274"/>
                </a:moveTo>
                <a:lnTo>
                  <a:pt x="243839" y="160274"/>
                </a:lnTo>
                <a:lnTo>
                  <a:pt x="243839" y="187960"/>
                </a:lnTo>
                <a:lnTo>
                  <a:pt x="289813" y="187960"/>
                </a:lnTo>
                <a:lnTo>
                  <a:pt x="289813" y="160274"/>
                </a:lnTo>
                <a:close/>
              </a:path>
              <a:path w="807085" h="224789">
                <a:moveTo>
                  <a:pt x="370967" y="160274"/>
                </a:moveTo>
                <a:lnTo>
                  <a:pt x="324738" y="160274"/>
                </a:lnTo>
                <a:lnTo>
                  <a:pt x="324738" y="187960"/>
                </a:lnTo>
                <a:lnTo>
                  <a:pt x="370967" y="187960"/>
                </a:lnTo>
                <a:lnTo>
                  <a:pt x="370967" y="160274"/>
                </a:lnTo>
                <a:close/>
              </a:path>
              <a:path w="807085" h="224789">
                <a:moveTo>
                  <a:pt x="596933" y="125222"/>
                </a:moveTo>
                <a:lnTo>
                  <a:pt x="531876" y="125222"/>
                </a:lnTo>
                <a:lnTo>
                  <a:pt x="533654" y="126238"/>
                </a:lnTo>
                <a:lnTo>
                  <a:pt x="535686" y="126619"/>
                </a:lnTo>
                <a:lnTo>
                  <a:pt x="550799" y="126619"/>
                </a:lnTo>
                <a:lnTo>
                  <a:pt x="550799" y="135509"/>
                </a:lnTo>
                <a:lnTo>
                  <a:pt x="585088" y="135509"/>
                </a:lnTo>
                <a:lnTo>
                  <a:pt x="589280" y="134112"/>
                </a:lnTo>
                <a:lnTo>
                  <a:pt x="592455" y="131318"/>
                </a:lnTo>
                <a:lnTo>
                  <a:pt x="595502" y="128524"/>
                </a:lnTo>
                <a:lnTo>
                  <a:pt x="596933" y="125222"/>
                </a:lnTo>
                <a:close/>
              </a:path>
              <a:path w="807085" h="224789">
                <a:moveTo>
                  <a:pt x="514857" y="56007"/>
                </a:moveTo>
                <a:lnTo>
                  <a:pt x="448182" y="56007"/>
                </a:lnTo>
                <a:lnTo>
                  <a:pt x="437514" y="56134"/>
                </a:lnTo>
                <a:lnTo>
                  <a:pt x="429641" y="58928"/>
                </a:lnTo>
                <a:lnTo>
                  <a:pt x="419354" y="69723"/>
                </a:lnTo>
                <a:lnTo>
                  <a:pt x="416813" y="76454"/>
                </a:lnTo>
                <a:lnTo>
                  <a:pt x="416813" y="113284"/>
                </a:lnTo>
                <a:lnTo>
                  <a:pt x="419354" y="120015"/>
                </a:lnTo>
                <a:lnTo>
                  <a:pt x="429641" y="131064"/>
                </a:lnTo>
                <a:lnTo>
                  <a:pt x="437514" y="133985"/>
                </a:lnTo>
                <a:lnTo>
                  <a:pt x="448182" y="134239"/>
                </a:lnTo>
                <a:lnTo>
                  <a:pt x="518794" y="134239"/>
                </a:lnTo>
                <a:lnTo>
                  <a:pt x="526542" y="131445"/>
                </a:lnTo>
                <a:lnTo>
                  <a:pt x="531621" y="125730"/>
                </a:lnTo>
                <a:lnTo>
                  <a:pt x="531876" y="125222"/>
                </a:lnTo>
                <a:lnTo>
                  <a:pt x="596933" y="125222"/>
                </a:lnTo>
                <a:lnTo>
                  <a:pt x="597154" y="124714"/>
                </a:lnTo>
                <a:lnTo>
                  <a:pt x="597154" y="101346"/>
                </a:lnTo>
                <a:lnTo>
                  <a:pt x="469264" y="101346"/>
                </a:lnTo>
                <a:lnTo>
                  <a:pt x="467232" y="100965"/>
                </a:lnTo>
                <a:lnTo>
                  <a:pt x="465708" y="100330"/>
                </a:lnTo>
                <a:lnTo>
                  <a:pt x="464057" y="99568"/>
                </a:lnTo>
                <a:lnTo>
                  <a:pt x="463295" y="98171"/>
                </a:lnTo>
                <a:lnTo>
                  <a:pt x="463295" y="93980"/>
                </a:lnTo>
                <a:lnTo>
                  <a:pt x="464057" y="92583"/>
                </a:lnTo>
                <a:lnTo>
                  <a:pt x="465708" y="92075"/>
                </a:lnTo>
                <a:lnTo>
                  <a:pt x="467232" y="91567"/>
                </a:lnTo>
                <a:lnTo>
                  <a:pt x="469264" y="91313"/>
                </a:lnTo>
                <a:lnTo>
                  <a:pt x="539114" y="91313"/>
                </a:lnTo>
                <a:lnTo>
                  <a:pt x="539114" y="89662"/>
                </a:lnTo>
                <a:lnTo>
                  <a:pt x="597154" y="89662"/>
                </a:lnTo>
                <a:lnTo>
                  <a:pt x="597154" y="59690"/>
                </a:lnTo>
                <a:lnTo>
                  <a:pt x="525144" y="59690"/>
                </a:lnTo>
                <a:lnTo>
                  <a:pt x="520573" y="57150"/>
                </a:lnTo>
                <a:lnTo>
                  <a:pt x="514857" y="56007"/>
                </a:lnTo>
                <a:close/>
              </a:path>
              <a:path w="807085" h="224789">
                <a:moveTo>
                  <a:pt x="485394" y="101219"/>
                </a:moveTo>
                <a:lnTo>
                  <a:pt x="471677" y="101219"/>
                </a:lnTo>
                <a:lnTo>
                  <a:pt x="469264" y="101346"/>
                </a:lnTo>
                <a:lnTo>
                  <a:pt x="487806" y="101346"/>
                </a:lnTo>
                <a:lnTo>
                  <a:pt x="485394" y="101219"/>
                </a:lnTo>
                <a:close/>
              </a:path>
              <a:path w="807085" h="224789">
                <a:moveTo>
                  <a:pt x="539114" y="91313"/>
                </a:moveTo>
                <a:lnTo>
                  <a:pt x="487806" y="91313"/>
                </a:lnTo>
                <a:lnTo>
                  <a:pt x="489585" y="91567"/>
                </a:lnTo>
                <a:lnTo>
                  <a:pt x="492125" y="92583"/>
                </a:lnTo>
                <a:lnTo>
                  <a:pt x="492760" y="93980"/>
                </a:lnTo>
                <a:lnTo>
                  <a:pt x="492760" y="98171"/>
                </a:lnTo>
                <a:lnTo>
                  <a:pt x="492125" y="99568"/>
                </a:lnTo>
                <a:lnTo>
                  <a:pt x="490855" y="100330"/>
                </a:lnTo>
                <a:lnTo>
                  <a:pt x="489585" y="100965"/>
                </a:lnTo>
                <a:lnTo>
                  <a:pt x="487806" y="101346"/>
                </a:lnTo>
                <a:lnTo>
                  <a:pt x="597154" y="101346"/>
                </a:lnTo>
                <a:lnTo>
                  <a:pt x="597154" y="96647"/>
                </a:lnTo>
                <a:lnTo>
                  <a:pt x="539114" y="96647"/>
                </a:lnTo>
                <a:lnTo>
                  <a:pt x="539114" y="91313"/>
                </a:lnTo>
                <a:close/>
              </a:path>
              <a:path w="807085" h="224789">
                <a:moveTo>
                  <a:pt x="597154" y="89662"/>
                </a:moveTo>
                <a:lnTo>
                  <a:pt x="550799" y="89662"/>
                </a:lnTo>
                <a:lnTo>
                  <a:pt x="550799" y="96647"/>
                </a:lnTo>
                <a:lnTo>
                  <a:pt x="597154" y="96647"/>
                </a:lnTo>
                <a:lnTo>
                  <a:pt x="597154" y="89662"/>
                </a:lnTo>
                <a:close/>
              </a:path>
              <a:path w="807085" h="224789">
                <a:moveTo>
                  <a:pt x="487806" y="91313"/>
                </a:moveTo>
                <a:lnTo>
                  <a:pt x="469264" y="91313"/>
                </a:lnTo>
                <a:lnTo>
                  <a:pt x="471677" y="91440"/>
                </a:lnTo>
                <a:lnTo>
                  <a:pt x="485394" y="91440"/>
                </a:lnTo>
                <a:lnTo>
                  <a:pt x="487806" y="91313"/>
                </a:lnTo>
                <a:close/>
              </a:path>
              <a:path w="807085" h="224789">
                <a:moveTo>
                  <a:pt x="597154" y="13970"/>
                </a:moveTo>
                <a:lnTo>
                  <a:pt x="550799" y="13970"/>
                </a:lnTo>
                <a:lnTo>
                  <a:pt x="550799" y="58928"/>
                </a:lnTo>
                <a:lnTo>
                  <a:pt x="525144" y="58928"/>
                </a:lnTo>
                <a:lnTo>
                  <a:pt x="525144" y="59690"/>
                </a:lnTo>
                <a:lnTo>
                  <a:pt x="597154" y="59690"/>
                </a:lnTo>
                <a:lnTo>
                  <a:pt x="597154" y="13970"/>
                </a:lnTo>
                <a:close/>
              </a:path>
              <a:path w="807085" h="224789">
                <a:moveTo>
                  <a:pt x="541019" y="16510"/>
                </a:moveTo>
                <a:lnTo>
                  <a:pt x="412495" y="16510"/>
                </a:lnTo>
                <a:lnTo>
                  <a:pt x="412495" y="42799"/>
                </a:lnTo>
                <a:lnTo>
                  <a:pt x="413638" y="46100"/>
                </a:lnTo>
                <a:lnTo>
                  <a:pt x="415798" y="48006"/>
                </a:lnTo>
                <a:lnTo>
                  <a:pt x="417956" y="50038"/>
                </a:lnTo>
                <a:lnTo>
                  <a:pt x="421258" y="51054"/>
                </a:lnTo>
                <a:lnTo>
                  <a:pt x="425704" y="50927"/>
                </a:lnTo>
                <a:lnTo>
                  <a:pt x="532542" y="50927"/>
                </a:lnTo>
                <a:lnTo>
                  <a:pt x="535432" y="50038"/>
                </a:lnTo>
                <a:lnTo>
                  <a:pt x="539876" y="46100"/>
                </a:lnTo>
                <a:lnTo>
                  <a:pt x="541019" y="42799"/>
                </a:lnTo>
                <a:lnTo>
                  <a:pt x="541019" y="16510"/>
                </a:lnTo>
                <a:close/>
              </a:path>
              <a:path w="807085" h="224789">
                <a:moveTo>
                  <a:pt x="532542" y="50927"/>
                </a:moveTo>
                <a:lnTo>
                  <a:pt x="527685" y="50927"/>
                </a:lnTo>
                <a:lnTo>
                  <a:pt x="532130" y="51054"/>
                </a:lnTo>
                <a:lnTo>
                  <a:pt x="532542" y="50927"/>
                </a:lnTo>
                <a:close/>
              </a:path>
              <a:path w="807085" h="224789">
                <a:moveTo>
                  <a:pt x="501395" y="0"/>
                </a:moveTo>
                <a:lnTo>
                  <a:pt x="455294" y="0"/>
                </a:lnTo>
                <a:lnTo>
                  <a:pt x="455294" y="16510"/>
                </a:lnTo>
                <a:lnTo>
                  <a:pt x="501395" y="16510"/>
                </a:lnTo>
                <a:lnTo>
                  <a:pt x="501395" y="0"/>
                </a:lnTo>
                <a:close/>
              </a:path>
              <a:path w="807085" h="224789">
                <a:moveTo>
                  <a:pt x="793406" y="219456"/>
                </a:moveTo>
                <a:lnTo>
                  <a:pt x="760349" y="219456"/>
                </a:lnTo>
                <a:lnTo>
                  <a:pt x="760349" y="224028"/>
                </a:lnTo>
                <a:lnTo>
                  <a:pt x="781304" y="224028"/>
                </a:lnTo>
                <a:lnTo>
                  <a:pt x="785113" y="223266"/>
                </a:lnTo>
                <a:lnTo>
                  <a:pt x="788543" y="221869"/>
                </a:lnTo>
                <a:lnTo>
                  <a:pt x="792099" y="220345"/>
                </a:lnTo>
                <a:lnTo>
                  <a:pt x="793406" y="219456"/>
                </a:lnTo>
                <a:close/>
              </a:path>
              <a:path w="807085" h="224789">
                <a:moveTo>
                  <a:pt x="806704" y="13970"/>
                </a:moveTo>
                <a:lnTo>
                  <a:pt x="760349" y="13970"/>
                </a:lnTo>
                <a:lnTo>
                  <a:pt x="760349" y="184277"/>
                </a:lnTo>
                <a:lnTo>
                  <a:pt x="758570" y="184912"/>
                </a:lnTo>
                <a:lnTo>
                  <a:pt x="755523" y="185547"/>
                </a:lnTo>
                <a:lnTo>
                  <a:pt x="751205" y="186055"/>
                </a:lnTo>
                <a:lnTo>
                  <a:pt x="746379" y="186817"/>
                </a:lnTo>
                <a:lnTo>
                  <a:pt x="741552" y="187198"/>
                </a:lnTo>
                <a:lnTo>
                  <a:pt x="626363" y="187198"/>
                </a:lnTo>
                <a:lnTo>
                  <a:pt x="626409" y="209296"/>
                </a:lnTo>
                <a:lnTo>
                  <a:pt x="626491" y="212471"/>
                </a:lnTo>
                <a:lnTo>
                  <a:pt x="627888" y="216281"/>
                </a:lnTo>
                <a:lnTo>
                  <a:pt x="633730" y="221361"/>
                </a:lnTo>
                <a:lnTo>
                  <a:pt x="637794" y="222631"/>
                </a:lnTo>
                <a:lnTo>
                  <a:pt x="740663" y="222631"/>
                </a:lnTo>
                <a:lnTo>
                  <a:pt x="745744" y="222250"/>
                </a:lnTo>
                <a:lnTo>
                  <a:pt x="750569" y="221488"/>
                </a:lnTo>
                <a:lnTo>
                  <a:pt x="752729" y="221107"/>
                </a:lnTo>
                <a:lnTo>
                  <a:pt x="754633" y="220853"/>
                </a:lnTo>
                <a:lnTo>
                  <a:pt x="757936" y="220091"/>
                </a:lnTo>
                <a:lnTo>
                  <a:pt x="759332" y="219837"/>
                </a:lnTo>
                <a:lnTo>
                  <a:pt x="760349" y="219456"/>
                </a:lnTo>
                <a:lnTo>
                  <a:pt x="793406" y="219456"/>
                </a:lnTo>
                <a:lnTo>
                  <a:pt x="795274" y="218186"/>
                </a:lnTo>
                <a:lnTo>
                  <a:pt x="800988" y="212471"/>
                </a:lnTo>
                <a:lnTo>
                  <a:pt x="803148" y="209296"/>
                </a:lnTo>
                <a:lnTo>
                  <a:pt x="804544" y="205867"/>
                </a:lnTo>
                <a:lnTo>
                  <a:pt x="806069" y="202438"/>
                </a:lnTo>
                <a:lnTo>
                  <a:pt x="806704" y="198501"/>
                </a:lnTo>
                <a:lnTo>
                  <a:pt x="806704" y="13970"/>
                </a:lnTo>
                <a:close/>
              </a:path>
              <a:path w="807085" h="224789">
                <a:moveTo>
                  <a:pt x="715137" y="13462"/>
                </a:moveTo>
                <a:lnTo>
                  <a:pt x="663448" y="13462"/>
                </a:lnTo>
                <a:lnTo>
                  <a:pt x="655778" y="14150"/>
                </a:lnTo>
                <a:lnTo>
                  <a:pt x="628703" y="41564"/>
                </a:lnTo>
                <a:lnTo>
                  <a:pt x="628014" y="49403"/>
                </a:lnTo>
                <a:lnTo>
                  <a:pt x="628014" y="134239"/>
                </a:lnTo>
                <a:lnTo>
                  <a:pt x="648954" y="167481"/>
                </a:lnTo>
                <a:lnTo>
                  <a:pt x="663448" y="170053"/>
                </a:lnTo>
                <a:lnTo>
                  <a:pt x="715137" y="170053"/>
                </a:lnTo>
                <a:lnTo>
                  <a:pt x="747966" y="148812"/>
                </a:lnTo>
                <a:lnTo>
                  <a:pt x="750569" y="134239"/>
                </a:lnTo>
                <a:lnTo>
                  <a:pt x="680846" y="134112"/>
                </a:lnTo>
                <a:lnTo>
                  <a:pt x="678942" y="133350"/>
                </a:lnTo>
                <a:lnTo>
                  <a:pt x="677418" y="131699"/>
                </a:lnTo>
                <a:lnTo>
                  <a:pt x="675894" y="130175"/>
                </a:lnTo>
                <a:lnTo>
                  <a:pt x="675132" y="127127"/>
                </a:lnTo>
                <a:lnTo>
                  <a:pt x="675132" y="56261"/>
                </a:lnTo>
                <a:lnTo>
                  <a:pt x="675894" y="53086"/>
                </a:lnTo>
                <a:lnTo>
                  <a:pt x="677418" y="51689"/>
                </a:lnTo>
                <a:lnTo>
                  <a:pt x="678942" y="50165"/>
                </a:lnTo>
                <a:lnTo>
                  <a:pt x="680846" y="49530"/>
                </a:lnTo>
                <a:lnTo>
                  <a:pt x="750569" y="49530"/>
                </a:lnTo>
                <a:lnTo>
                  <a:pt x="749827" y="41564"/>
                </a:lnTo>
                <a:lnTo>
                  <a:pt x="722753" y="14150"/>
                </a:lnTo>
                <a:lnTo>
                  <a:pt x="715137" y="13462"/>
                </a:lnTo>
                <a:close/>
              </a:path>
              <a:path w="807085" h="224789">
                <a:moveTo>
                  <a:pt x="695198" y="133985"/>
                </a:moveTo>
                <a:lnTo>
                  <a:pt x="683260" y="133985"/>
                </a:lnTo>
                <a:lnTo>
                  <a:pt x="680846" y="134112"/>
                </a:lnTo>
                <a:lnTo>
                  <a:pt x="697611" y="134112"/>
                </a:lnTo>
                <a:lnTo>
                  <a:pt x="695198" y="133985"/>
                </a:lnTo>
                <a:close/>
              </a:path>
              <a:path w="807085" h="224789">
                <a:moveTo>
                  <a:pt x="750569" y="49530"/>
                </a:moveTo>
                <a:lnTo>
                  <a:pt x="697611" y="49530"/>
                </a:lnTo>
                <a:lnTo>
                  <a:pt x="699643" y="50165"/>
                </a:lnTo>
                <a:lnTo>
                  <a:pt x="702563" y="53086"/>
                </a:lnTo>
                <a:lnTo>
                  <a:pt x="703326" y="56261"/>
                </a:lnTo>
                <a:lnTo>
                  <a:pt x="703326" y="127127"/>
                </a:lnTo>
                <a:lnTo>
                  <a:pt x="702563" y="130175"/>
                </a:lnTo>
                <a:lnTo>
                  <a:pt x="699643" y="133350"/>
                </a:lnTo>
                <a:lnTo>
                  <a:pt x="697611" y="134112"/>
                </a:lnTo>
                <a:lnTo>
                  <a:pt x="750569" y="134112"/>
                </a:lnTo>
                <a:lnTo>
                  <a:pt x="750569" y="49530"/>
                </a:lnTo>
                <a:close/>
              </a:path>
              <a:path w="807085" h="224789">
                <a:moveTo>
                  <a:pt x="697611" y="49530"/>
                </a:moveTo>
                <a:lnTo>
                  <a:pt x="680846" y="49530"/>
                </a:lnTo>
                <a:lnTo>
                  <a:pt x="683260" y="49657"/>
                </a:lnTo>
                <a:lnTo>
                  <a:pt x="695198" y="49657"/>
                </a:lnTo>
                <a:lnTo>
                  <a:pt x="697611" y="49530"/>
                </a:lnTo>
                <a:close/>
              </a:path>
              <a:path w="807085" h="224789">
                <a:moveTo>
                  <a:pt x="389255" y="14605"/>
                </a:moveTo>
                <a:lnTo>
                  <a:pt x="217169" y="14605"/>
                </a:lnTo>
                <a:lnTo>
                  <a:pt x="217043" y="42545"/>
                </a:lnTo>
                <a:lnTo>
                  <a:pt x="218058" y="45720"/>
                </a:lnTo>
                <a:lnTo>
                  <a:pt x="222250" y="49403"/>
                </a:lnTo>
                <a:lnTo>
                  <a:pt x="225425" y="50292"/>
                </a:lnTo>
                <a:lnTo>
                  <a:pt x="342645" y="50292"/>
                </a:lnTo>
                <a:lnTo>
                  <a:pt x="342645" y="66040"/>
                </a:lnTo>
                <a:lnTo>
                  <a:pt x="217550" y="66040"/>
                </a:lnTo>
                <a:lnTo>
                  <a:pt x="217550" y="144399"/>
                </a:lnTo>
                <a:lnTo>
                  <a:pt x="218694" y="147574"/>
                </a:lnTo>
                <a:lnTo>
                  <a:pt x="220980" y="149606"/>
                </a:lnTo>
                <a:lnTo>
                  <a:pt x="223266" y="151765"/>
                </a:lnTo>
                <a:lnTo>
                  <a:pt x="226568" y="152781"/>
                </a:lnTo>
                <a:lnTo>
                  <a:pt x="231012" y="152654"/>
                </a:lnTo>
                <a:lnTo>
                  <a:pt x="385222" y="152654"/>
                </a:lnTo>
                <a:lnTo>
                  <a:pt x="388112" y="151765"/>
                </a:lnTo>
                <a:lnTo>
                  <a:pt x="390398" y="149606"/>
                </a:lnTo>
                <a:lnTo>
                  <a:pt x="392683" y="147574"/>
                </a:lnTo>
                <a:lnTo>
                  <a:pt x="393826" y="144399"/>
                </a:lnTo>
                <a:lnTo>
                  <a:pt x="393826" y="117475"/>
                </a:lnTo>
                <a:lnTo>
                  <a:pt x="264032" y="117475"/>
                </a:lnTo>
                <a:lnTo>
                  <a:pt x="264032" y="101473"/>
                </a:lnTo>
                <a:lnTo>
                  <a:pt x="381285" y="101473"/>
                </a:lnTo>
                <a:lnTo>
                  <a:pt x="384175" y="100584"/>
                </a:lnTo>
                <a:lnTo>
                  <a:pt x="386206" y="98806"/>
                </a:lnTo>
                <a:lnTo>
                  <a:pt x="388238" y="96900"/>
                </a:lnTo>
                <a:lnTo>
                  <a:pt x="389255" y="93725"/>
                </a:lnTo>
                <a:lnTo>
                  <a:pt x="389255" y="14605"/>
                </a:lnTo>
                <a:close/>
              </a:path>
              <a:path w="807085" h="224789">
                <a:moveTo>
                  <a:pt x="385222" y="152654"/>
                </a:moveTo>
                <a:lnTo>
                  <a:pt x="380364" y="152654"/>
                </a:lnTo>
                <a:lnTo>
                  <a:pt x="384810" y="152781"/>
                </a:lnTo>
                <a:lnTo>
                  <a:pt x="385222" y="152654"/>
                </a:lnTo>
                <a:close/>
              </a:path>
              <a:path w="807085" h="224789">
                <a:moveTo>
                  <a:pt x="381285" y="101473"/>
                </a:moveTo>
                <a:lnTo>
                  <a:pt x="376427" y="101473"/>
                </a:lnTo>
                <a:lnTo>
                  <a:pt x="380873" y="101600"/>
                </a:lnTo>
                <a:lnTo>
                  <a:pt x="381285" y="101473"/>
                </a:lnTo>
                <a:close/>
              </a:path>
              <a:path w="807085" h="224789">
                <a:moveTo>
                  <a:pt x="85089" y="50038"/>
                </a:moveTo>
                <a:lnTo>
                  <a:pt x="37337" y="50038"/>
                </a:lnTo>
                <a:lnTo>
                  <a:pt x="37337" y="120269"/>
                </a:lnTo>
                <a:lnTo>
                  <a:pt x="36552" y="135628"/>
                </a:lnTo>
                <a:lnTo>
                  <a:pt x="22098" y="173228"/>
                </a:lnTo>
                <a:lnTo>
                  <a:pt x="13716" y="179959"/>
                </a:lnTo>
                <a:lnTo>
                  <a:pt x="9398" y="183007"/>
                </a:lnTo>
                <a:lnTo>
                  <a:pt x="4825" y="184785"/>
                </a:lnTo>
                <a:lnTo>
                  <a:pt x="0" y="185674"/>
                </a:lnTo>
                <a:lnTo>
                  <a:pt x="0" y="223139"/>
                </a:lnTo>
                <a:lnTo>
                  <a:pt x="45073" y="206319"/>
                </a:lnTo>
                <a:lnTo>
                  <a:pt x="61468" y="187960"/>
                </a:lnTo>
                <a:lnTo>
                  <a:pt x="120523" y="187960"/>
                </a:lnTo>
                <a:lnTo>
                  <a:pt x="120523" y="185674"/>
                </a:lnTo>
                <a:lnTo>
                  <a:pt x="116077" y="184785"/>
                </a:lnTo>
                <a:lnTo>
                  <a:pt x="111760" y="183007"/>
                </a:lnTo>
                <a:lnTo>
                  <a:pt x="107695" y="179959"/>
                </a:lnTo>
                <a:lnTo>
                  <a:pt x="103631" y="177038"/>
                </a:lnTo>
                <a:lnTo>
                  <a:pt x="99694" y="173228"/>
                </a:lnTo>
                <a:lnTo>
                  <a:pt x="85778" y="135628"/>
                </a:lnTo>
                <a:lnTo>
                  <a:pt x="85089" y="120269"/>
                </a:lnTo>
                <a:lnTo>
                  <a:pt x="85089" y="50038"/>
                </a:lnTo>
                <a:close/>
              </a:path>
              <a:path w="807085" h="224789">
                <a:moveTo>
                  <a:pt x="120523" y="187960"/>
                </a:moveTo>
                <a:lnTo>
                  <a:pt x="61468" y="187960"/>
                </a:lnTo>
                <a:lnTo>
                  <a:pt x="65208" y="194317"/>
                </a:lnTo>
                <a:lnTo>
                  <a:pt x="103822" y="220170"/>
                </a:lnTo>
                <a:lnTo>
                  <a:pt x="120523" y="223139"/>
                </a:lnTo>
                <a:lnTo>
                  <a:pt x="120523" y="187960"/>
                </a:lnTo>
                <a:close/>
              </a:path>
              <a:path w="807085" h="224789">
                <a:moveTo>
                  <a:pt x="119380" y="14350"/>
                </a:moveTo>
                <a:lnTo>
                  <a:pt x="1905" y="14350"/>
                </a:lnTo>
                <a:lnTo>
                  <a:pt x="1905" y="41910"/>
                </a:lnTo>
                <a:lnTo>
                  <a:pt x="2920" y="45085"/>
                </a:lnTo>
                <a:lnTo>
                  <a:pt x="5080" y="47117"/>
                </a:lnTo>
                <a:lnTo>
                  <a:pt x="7366" y="49149"/>
                </a:lnTo>
                <a:lnTo>
                  <a:pt x="10668" y="50038"/>
                </a:lnTo>
                <a:lnTo>
                  <a:pt x="110489" y="50038"/>
                </a:lnTo>
                <a:lnTo>
                  <a:pt x="113918" y="49149"/>
                </a:lnTo>
                <a:lnTo>
                  <a:pt x="118237" y="45085"/>
                </a:lnTo>
                <a:lnTo>
                  <a:pt x="119380" y="41910"/>
                </a:lnTo>
                <a:lnTo>
                  <a:pt x="119380" y="14350"/>
                </a:lnTo>
                <a:close/>
              </a:path>
              <a:path w="807085" h="224789">
                <a:moveTo>
                  <a:pt x="172593" y="13970"/>
                </a:moveTo>
                <a:lnTo>
                  <a:pt x="126237" y="13970"/>
                </a:lnTo>
                <a:lnTo>
                  <a:pt x="126237" y="224028"/>
                </a:lnTo>
                <a:lnTo>
                  <a:pt x="147066" y="224028"/>
                </a:lnTo>
                <a:lnTo>
                  <a:pt x="151002" y="223266"/>
                </a:lnTo>
                <a:lnTo>
                  <a:pt x="172593" y="198501"/>
                </a:lnTo>
                <a:lnTo>
                  <a:pt x="172593" y="124841"/>
                </a:lnTo>
                <a:lnTo>
                  <a:pt x="191896" y="124841"/>
                </a:lnTo>
                <a:lnTo>
                  <a:pt x="196214" y="123698"/>
                </a:lnTo>
                <a:lnTo>
                  <a:pt x="199517" y="121412"/>
                </a:lnTo>
                <a:lnTo>
                  <a:pt x="202692" y="118999"/>
                </a:lnTo>
                <a:lnTo>
                  <a:pt x="204343" y="115316"/>
                </a:lnTo>
                <a:lnTo>
                  <a:pt x="204343" y="85090"/>
                </a:lnTo>
                <a:lnTo>
                  <a:pt x="172593" y="85090"/>
                </a:lnTo>
                <a:lnTo>
                  <a:pt x="172593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54832" y="3222498"/>
            <a:ext cx="610235" cy="211454"/>
          </a:xfrm>
          <a:custGeom>
            <a:avLst/>
            <a:gdLst/>
            <a:ahLst/>
            <a:cxnLst/>
            <a:rect l="l" t="t" r="r" b="b"/>
            <a:pathLst>
              <a:path w="610235" h="211454">
                <a:moveTo>
                  <a:pt x="262128" y="114046"/>
                </a:moveTo>
                <a:lnTo>
                  <a:pt x="215773" y="114046"/>
                </a:lnTo>
                <a:lnTo>
                  <a:pt x="215773" y="200787"/>
                </a:lnTo>
                <a:lnTo>
                  <a:pt x="217043" y="204342"/>
                </a:lnTo>
                <a:lnTo>
                  <a:pt x="219583" y="206755"/>
                </a:lnTo>
                <a:lnTo>
                  <a:pt x="221996" y="209296"/>
                </a:lnTo>
                <a:lnTo>
                  <a:pt x="225679" y="210565"/>
                </a:lnTo>
                <a:lnTo>
                  <a:pt x="371094" y="210565"/>
                </a:lnTo>
                <a:lnTo>
                  <a:pt x="374777" y="209296"/>
                </a:lnTo>
                <a:lnTo>
                  <a:pt x="377317" y="206755"/>
                </a:lnTo>
                <a:lnTo>
                  <a:pt x="379856" y="204342"/>
                </a:lnTo>
                <a:lnTo>
                  <a:pt x="381254" y="200787"/>
                </a:lnTo>
                <a:lnTo>
                  <a:pt x="381254" y="174878"/>
                </a:lnTo>
                <a:lnTo>
                  <a:pt x="262128" y="174878"/>
                </a:lnTo>
                <a:lnTo>
                  <a:pt x="262128" y="162051"/>
                </a:lnTo>
                <a:lnTo>
                  <a:pt x="381254" y="162051"/>
                </a:lnTo>
                <a:lnTo>
                  <a:pt x="381254" y="126492"/>
                </a:lnTo>
                <a:lnTo>
                  <a:pt x="262128" y="126492"/>
                </a:lnTo>
                <a:lnTo>
                  <a:pt x="262128" y="114046"/>
                </a:lnTo>
                <a:close/>
              </a:path>
              <a:path w="610235" h="211454">
                <a:moveTo>
                  <a:pt x="381254" y="162051"/>
                </a:moveTo>
                <a:lnTo>
                  <a:pt x="334899" y="162051"/>
                </a:lnTo>
                <a:lnTo>
                  <a:pt x="334899" y="174878"/>
                </a:lnTo>
                <a:lnTo>
                  <a:pt x="381254" y="174878"/>
                </a:lnTo>
                <a:lnTo>
                  <a:pt x="381254" y="162051"/>
                </a:lnTo>
                <a:close/>
              </a:path>
              <a:path w="610235" h="211454">
                <a:moveTo>
                  <a:pt x="381254" y="114046"/>
                </a:moveTo>
                <a:lnTo>
                  <a:pt x="334899" y="114046"/>
                </a:lnTo>
                <a:lnTo>
                  <a:pt x="334899" y="126492"/>
                </a:lnTo>
                <a:lnTo>
                  <a:pt x="381254" y="126492"/>
                </a:lnTo>
                <a:lnTo>
                  <a:pt x="381254" y="114046"/>
                </a:lnTo>
                <a:close/>
              </a:path>
              <a:path w="610235" h="211454">
                <a:moveTo>
                  <a:pt x="609981" y="174498"/>
                </a:moveTo>
                <a:lnTo>
                  <a:pt x="415290" y="174498"/>
                </a:lnTo>
                <a:lnTo>
                  <a:pt x="415290" y="198119"/>
                </a:lnTo>
                <a:lnTo>
                  <a:pt x="417068" y="202311"/>
                </a:lnTo>
                <a:lnTo>
                  <a:pt x="423799" y="208279"/>
                </a:lnTo>
                <a:lnTo>
                  <a:pt x="427990" y="209803"/>
                </a:lnTo>
                <a:lnTo>
                  <a:pt x="433324" y="209930"/>
                </a:lnTo>
                <a:lnTo>
                  <a:pt x="591946" y="209930"/>
                </a:lnTo>
                <a:lnTo>
                  <a:pt x="597407" y="209803"/>
                </a:lnTo>
                <a:lnTo>
                  <a:pt x="601726" y="208279"/>
                </a:lnTo>
                <a:lnTo>
                  <a:pt x="608203" y="202311"/>
                </a:lnTo>
                <a:lnTo>
                  <a:pt x="609981" y="198119"/>
                </a:lnTo>
                <a:lnTo>
                  <a:pt x="609981" y="174498"/>
                </a:lnTo>
                <a:close/>
              </a:path>
              <a:path w="610235" h="211454">
                <a:moveTo>
                  <a:pt x="535940" y="136017"/>
                </a:moveTo>
                <a:lnTo>
                  <a:pt x="489712" y="136017"/>
                </a:lnTo>
                <a:lnTo>
                  <a:pt x="489712" y="174498"/>
                </a:lnTo>
                <a:lnTo>
                  <a:pt x="535940" y="174498"/>
                </a:lnTo>
                <a:lnTo>
                  <a:pt x="535940" y="136017"/>
                </a:lnTo>
                <a:close/>
              </a:path>
              <a:path w="610235" h="211454">
                <a:moveTo>
                  <a:pt x="184912" y="131952"/>
                </a:moveTo>
                <a:lnTo>
                  <a:pt x="10541" y="131952"/>
                </a:lnTo>
                <a:lnTo>
                  <a:pt x="10541" y="159130"/>
                </a:lnTo>
                <a:lnTo>
                  <a:pt x="11684" y="162559"/>
                </a:lnTo>
                <a:lnTo>
                  <a:pt x="13969" y="164465"/>
                </a:lnTo>
                <a:lnTo>
                  <a:pt x="16256" y="166497"/>
                </a:lnTo>
                <a:lnTo>
                  <a:pt x="19558" y="167385"/>
                </a:lnTo>
                <a:lnTo>
                  <a:pt x="138556" y="167385"/>
                </a:lnTo>
                <a:lnTo>
                  <a:pt x="138556" y="211074"/>
                </a:lnTo>
                <a:lnTo>
                  <a:pt x="167131" y="211074"/>
                </a:lnTo>
                <a:lnTo>
                  <a:pt x="172212" y="210947"/>
                </a:lnTo>
                <a:lnTo>
                  <a:pt x="176403" y="209423"/>
                </a:lnTo>
                <a:lnTo>
                  <a:pt x="179705" y="206501"/>
                </a:lnTo>
                <a:lnTo>
                  <a:pt x="183134" y="203707"/>
                </a:lnTo>
                <a:lnTo>
                  <a:pt x="184785" y="199898"/>
                </a:lnTo>
                <a:lnTo>
                  <a:pt x="184912" y="131952"/>
                </a:lnTo>
                <a:close/>
              </a:path>
              <a:path w="610235" h="211454">
                <a:moveTo>
                  <a:pt x="196215" y="92201"/>
                </a:moveTo>
                <a:lnTo>
                  <a:pt x="0" y="92201"/>
                </a:lnTo>
                <a:lnTo>
                  <a:pt x="0" y="117601"/>
                </a:lnTo>
                <a:lnTo>
                  <a:pt x="1269" y="121157"/>
                </a:lnTo>
                <a:lnTo>
                  <a:pt x="3683" y="123444"/>
                </a:lnTo>
                <a:lnTo>
                  <a:pt x="6096" y="125602"/>
                </a:lnTo>
                <a:lnTo>
                  <a:pt x="9779" y="126746"/>
                </a:lnTo>
                <a:lnTo>
                  <a:pt x="14605" y="126619"/>
                </a:lnTo>
                <a:lnTo>
                  <a:pt x="186845" y="126619"/>
                </a:lnTo>
                <a:lnTo>
                  <a:pt x="190119" y="125602"/>
                </a:lnTo>
                <a:lnTo>
                  <a:pt x="192531" y="123444"/>
                </a:lnTo>
                <a:lnTo>
                  <a:pt x="194944" y="121157"/>
                </a:lnTo>
                <a:lnTo>
                  <a:pt x="196215" y="117601"/>
                </a:lnTo>
                <a:lnTo>
                  <a:pt x="196215" y="92201"/>
                </a:lnTo>
                <a:close/>
              </a:path>
              <a:path w="610235" h="211454">
                <a:moveTo>
                  <a:pt x="186845" y="126619"/>
                </a:moveTo>
                <a:lnTo>
                  <a:pt x="181483" y="126619"/>
                </a:lnTo>
                <a:lnTo>
                  <a:pt x="186436" y="126746"/>
                </a:lnTo>
                <a:lnTo>
                  <a:pt x="186845" y="126619"/>
                </a:lnTo>
                <a:close/>
              </a:path>
              <a:path w="610235" h="211454">
                <a:moveTo>
                  <a:pt x="122555" y="83947"/>
                </a:moveTo>
                <a:lnTo>
                  <a:pt x="76200" y="83947"/>
                </a:lnTo>
                <a:lnTo>
                  <a:pt x="76200" y="92201"/>
                </a:lnTo>
                <a:lnTo>
                  <a:pt x="122555" y="92201"/>
                </a:lnTo>
                <a:lnTo>
                  <a:pt x="122555" y="83947"/>
                </a:lnTo>
                <a:close/>
              </a:path>
              <a:path w="610235" h="211454">
                <a:moveTo>
                  <a:pt x="58039" y="0"/>
                </a:moveTo>
                <a:lnTo>
                  <a:pt x="11430" y="0"/>
                </a:lnTo>
                <a:lnTo>
                  <a:pt x="11430" y="75819"/>
                </a:lnTo>
                <a:lnTo>
                  <a:pt x="12573" y="78994"/>
                </a:lnTo>
                <a:lnTo>
                  <a:pt x="14731" y="81025"/>
                </a:lnTo>
                <a:lnTo>
                  <a:pt x="16891" y="82930"/>
                </a:lnTo>
                <a:lnTo>
                  <a:pt x="20319" y="83947"/>
                </a:lnTo>
                <a:lnTo>
                  <a:pt x="176149" y="83947"/>
                </a:lnTo>
                <a:lnTo>
                  <a:pt x="179450" y="82930"/>
                </a:lnTo>
                <a:lnTo>
                  <a:pt x="181737" y="81025"/>
                </a:lnTo>
                <a:lnTo>
                  <a:pt x="183896" y="78994"/>
                </a:lnTo>
                <a:lnTo>
                  <a:pt x="184912" y="75819"/>
                </a:lnTo>
                <a:lnTo>
                  <a:pt x="184912" y="49656"/>
                </a:lnTo>
                <a:lnTo>
                  <a:pt x="58039" y="49656"/>
                </a:lnTo>
                <a:lnTo>
                  <a:pt x="58039" y="40894"/>
                </a:lnTo>
                <a:lnTo>
                  <a:pt x="184912" y="40894"/>
                </a:lnTo>
                <a:lnTo>
                  <a:pt x="184912" y="10032"/>
                </a:lnTo>
                <a:lnTo>
                  <a:pt x="58039" y="10032"/>
                </a:lnTo>
                <a:lnTo>
                  <a:pt x="58039" y="0"/>
                </a:lnTo>
                <a:close/>
              </a:path>
              <a:path w="610235" h="211454">
                <a:moveTo>
                  <a:pt x="184912" y="40894"/>
                </a:moveTo>
                <a:lnTo>
                  <a:pt x="138303" y="40894"/>
                </a:lnTo>
                <a:lnTo>
                  <a:pt x="138303" y="49656"/>
                </a:lnTo>
                <a:lnTo>
                  <a:pt x="184912" y="49656"/>
                </a:lnTo>
                <a:lnTo>
                  <a:pt x="184912" y="40894"/>
                </a:lnTo>
                <a:close/>
              </a:path>
              <a:path w="610235" h="211454">
                <a:moveTo>
                  <a:pt x="184912" y="0"/>
                </a:moveTo>
                <a:lnTo>
                  <a:pt x="138303" y="0"/>
                </a:lnTo>
                <a:lnTo>
                  <a:pt x="138303" y="10032"/>
                </a:lnTo>
                <a:lnTo>
                  <a:pt x="184912" y="10032"/>
                </a:lnTo>
                <a:lnTo>
                  <a:pt x="184912" y="0"/>
                </a:lnTo>
                <a:close/>
              </a:path>
              <a:path w="610235" h="211454">
                <a:moveTo>
                  <a:pt x="599440" y="1143"/>
                </a:moveTo>
                <a:lnTo>
                  <a:pt x="425957" y="1143"/>
                </a:lnTo>
                <a:lnTo>
                  <a:pt x="425957" y="118363"/>
                </a:lnTo>
                <a:lnTo>
                  <a:pt x="427101" y="121538"/>
                </a:lnTo>
                <a:lnTo>
                  <a:pt x="429387" y="123571"/>
                </a:lnTo>
                <a:lnTo>
                  <a:pt x="431672" y="125729"/>
                </a:lnTo>
                <a:lnTo>
                  <a:pt x="434975" y="126746"/>
                </a:lnTo>
                <a:lnTo>
                  <a:pt x="439419" y="126619"/>
                </a:lnTo>
                <a:lnTo>
                  <a:pt x="593137" y="126619"/>
                </a:lnTo>
                <a:lnTo>
                  <a:pt x="596138" y="125729"/>
                </a:lnTo>
                <a:lnTo>
                  <a:pt x="600582" y="121538"/>
                </a:lnTo>
                <a:lnTo>
                  <a:pt x="601726" y="118363"/>
                </a:lnTo>
                <a:lnTo>
                  <a:pt x="601726" y="91185"/>
                </a:lnTo>
                <a:lnTo>
                  <a:pt x="472567" y="91185"/>
                </a:lnTo>
                <a:lnTo>
                  <a:pt x="472567" y="36829"/>
                </a:lnTo>
                <a:lnTo>
                  <a:pt x="590422" y="36829"/>
                </a:lnTo>
                <a:lnTo>
                  <a:pt x="593852" y="35813"/>
                </a:lnTo>
                <a:lnTo>
                  <a:pt x="596138" y="33781"/>
                </a:lnTo>
                <a:lnTo>
                  <a:pt x="598296" y="31750"/>
                </a:lnTo>
                <a:lnTo>
                  <a:pt x="599440" y="28448"/>
                </a:lnTo>
                <a:lnTo>
                  <a:pt x="599440" y="1143"/>
                </a:lnTo>
                <a:close/>
              </a:path>
              <a:path w="610235" h="211454">
                <a:moveTo>
                  <a:pt x="593137" y="126619"/>
                </a:moveTo>
                <a:lnTo>
                  <a:pt x="588264" y="126619"/>
                </a:lnTo>
                <a:lnTo>
                  <a:pt x="592708" y="126746"/>
                </a:lnTo>
                <a:lnTo>
                  <a:pt x="593137" y="126619"/>
                </a:lnTo>
                <a:close/>
              </a:path>
              <a:path w="610235" h="211454">
                <a:moveTo>
                  <a:pt x="293243" y="35941"/>
                </a:moveTo>
                <a:lnTo>
                  <a:pt x="242316" y="35941"/>
                </a:lnTo>
                <a:lnTo>
                  <a:pt x="241300" y="41021"/>
                </a:lnTo>
                <a:lnTo>
                  <a:pt x="240030" y="45466"/>
                </a:lnTo>
                <a:lnTo>
                  <a:pt x="238252" y="49149"/>
                </a:lnTo>
                <a:lnTo>
                  <a:pt x="236600" y="52831"/>
                </a:lnTo>
                <a:lnTo>
                  <a:pt x="234315" y="55879"/>
                </a:lnTo>
                <a:lnTo>
                  <a:pt x="204978" y="71627"/>
                </a:lnTo>
                <a:lnTo>
                  <a:pt x="204978" y="109093"/>
                </a:lnTo>
                <a:lnTo>
                  <a:pt x="249848" y="96779"/>
                </a:lnTo>
                <a:lnTo>
                  <a:pt x="268350" y="80009"/>
                </a:lnTo>
                <a:lnTo>
                  <a:pt x="329311" y="80009"/>
                </a:lnTo>
                <a:lnTo>
                  <a:pt x="329311" y="71627"/>
                </a:lnTo>
                <a:lnTo>
                  <a:pt x="322167" y="70151"/>
                </a:lnTo>
                <a:lnTo>
                  <a:pt x="315404" y="67436"/>
                </a:lnTo>
                <a:lnTo>
                  <a:pt x="294131" y="41021"/>
                </a:lnTo>
                <a:lnTo>
                  <a:pt x="293243" y="35941"/>
                </a:lnTo>
                <a:close/>
              </a:path>
              <a:path w="610235" h="211454">
                <a:moveTo>
                  <a:pt x="329311" y="80009"/>
                </a:moveTo>
                <a:lnTo>
                  <a:pt x="268350" y="80009"/>
                </a:lnTo>
                <a:lnTo>
                  <a:pt x="272682" y="86250"/>
                </a:lnTo>
                <a:lnTo>
                  <a:pt x="306324" y="105663"/>
                </a:lnTo>
                <a:lnTo>
                  <a:pt x="329311" y="109093"/>
                </a:lnTo>
                <a:lnTo>
                  <a:pt x="329311" y="80009"/>
                </a:lnTo>
                <a:close/>
              </a:path>
              <a:path w="610235" h="211454">
                <a:moveTo>
                  <a:pt x="328041" y="888"/>
                </a:moveTo>
                <a:lnTo>
                  <a:pt x="206121" y="888"/>
                </a:lnTo>
                <a:lnTo>
                  <a:pt x="206121" y="27812"/>
                </a:lnTo>
                <a:lnTo>
                  <a:pt x="207264" y="30987"/>
                </a:lnTo>
                <a:lnTo>
                  <a:pt x="209423" y="33020"/>
                </a:lnTo>
                <a:lnTo>
                  <a:pt x="211581" y="34925"/>
                </a:lnTo>
                <a:lnTo>
                  <a:pt x="215011" y="35941"/>
                </a:lnTo>
                <a:lnTo>
                  <a:pt x="319150" y="35941"/>
                </a:lnTo>
                <a:lnTo>
                  <a:pt x="322453" y="34925"/>
                </a:lnTo>
                <a:lnTo>
                  <a:pt x="324739" y="33020"/>
                </a:lnTo>
                <a:lnTo>
                  <a:pt x="326898" y="30987"/>
                </a:lnTo>
                <a:lnTo>
                  <a:pt x="328041" y="27812"/>
                </a:lnTo>
                <a:lnTo>
                  <a:pt x="328041" y="888"/>
                </a:lnTo>
                <a:close/>
              </a:path>
              <a:path w="610235" h="211454">
                <a:moveTo>
                  <a:pt x="381254" y="507"/>
                </a:moveTo>
                <a:lnTo>
                  <a:pt x="334899" y="507"/>
                </a:lnTo>
                <a:lnTo>
                  <a:pt x="334899" y="109347"/>
                </a:lnTo>
                <a:lnTo>
                  <a:pt x="363600" y="109347"/>
                </a:lnTo>
                <a:lnTo>
                  <a:pt x="369062" y="109220"/>
                </a:lnTo>
                <a:lnTo>
                  <a:pt x="373380" y="107823"/>
                </a:lnTo>
                <a:lnTo>
                  <a:pt x="376428" y="105028"/>
                </a:lnTo>
                <a:lnTo>
                  <a:pt x="379603" y="102234"/>
                </a:lnTo>
                <a:lnTo>
                  <a:pt x="381254" y="98551"/>
                </a:lnTo>
                <a:lnTo>
                  <a:pt x="381254" y="75692"/>
                </a:lnTo>
                <a:lnTo>
                  <a:pt x="400431" y="75692"/>
                </a:lnTo>
                <a:lnTo>
                  <a:pt x="411480" y="36195"/>
                </a:lnTo>
                <a:lnTo>
                  <a:pt x="381254" y="36195"/>
                </a:lnTo>
                <a:lnTo>
                  <a:pt x="381254" y="50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3054" y="36548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8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08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3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1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2827" y="3657091"/>
            <a:ext cx="263525" cy="203200"/>
          </a:xfrm>
          <a:custGeom>
            <a:avLst/>
            <a:gdLst/>
            <a:ahLst/>
            <a:cxnLst/>
            <a:rect l="l" t="t" r="r" b="b"/>
            <a:pathLst>
              <a:path w="263525" h="203200">
                <a:moveTo>
                  <a:pt x="258554" y="35813"/>
                </a:moveTo>
                <a:lnTo>
                  <a:pt x="197535" y="35813"/>
                </a:lnTo>
                <a:lnTo>
                  <a:pt x="202310" y="35941"/>
                </a:lnTo>
                <a:lnTo>
                  <a:pt x="206667" y="35941"/>
                </a:lnTo>
                <a:lnTo>
                  <a:pt x="210350" y="37846"/>
                </a:lnTo>
                <a:lnTo>
                  <a:pt x="213372" y="41656"/>
                </a:lnTo>
                <a:lnTo>
                  <a:pt x="216382" y="45593"/>
                </a:lnTo>
                <a:lnTo>
                  <a:pt x="217957" y="51181"/>
                </a:lnTo>
                <a:lnTo>
                  <a:pt x="218122" y="61722"/>
                </a:lnTo>
                <a:lnTo>
                  <a:pt x="217474" y="65405"/>
                </a:lnTo>
                <a:lnTo>
                  <a:pt x="216166" y="69469"/>
                </a:lnTo>
                <a:lnTo>
                  <a:pt x="214858" y="73660"/>
                </a:lnTo>
                <a:lnTo>
                  <a:pt x="212674" y="77724"/>
                </a:lnTo>
                <a:lnTo>
                  <a:pt x="209626" y="81787"/>
                </a:lnTo>
                <a:lnTo>
                  <a:pt x="167335" y="134620"/>
                </a:lnTo>
                <a:lnTo>
                  <a:pt x="160391" y="143625"/>
                </a:lnTo>
                <a:lnTo>
                  <a:pt x="142674" y="180482"/>
                </a:lnTo>
                <a:lnTo>
                  <a:pt x="141503" y="200660"/>
                </a:lnTo>
                <a:lnTo>
                  <a:pt x="249859" y="200660"/>
                </a:lnTo>
                <a:lnTo>
                  <a:pt x="254317" y="200787"/>
                </a:lnTo>
                <a:lnTo>
                  <a:pt x="257632" y="199771"/>
                </a:lnTo>
                <a:lnTo>
                  <a:pt x="259829" y="197612"/>
                </a:lnTo>
                <a:lnTo>
                  <a:pt x="262026" y="195580"/>
                </a:lnTo>
                <a:lnTo>
                  <a:pt x="263118" y="192278"/>
                </a:lnTo>
                <a:lnTo>
                  <a:pt x="263118" y="166624"/>
                </a:lnTo>
                <a:lnTo>
                  <a:pt x="191795" y="166624"/>
                </a:lnTo>
                <a:lnTo>
                  <a:pt x="246125" y="99187"/>
                </a:lnTo>
                <a:lnTo>
                  <a:pt x="262432" y="58800"/>
                </a:lnTo>
                <a:lnTo>
                  <a:pt x="261396" y="46247"/>
                </a:lnTo>
                <a:lnTo>
                  <a:pt x="258554" y="35813"/>
                </a:lnTo>
                <a:close/>
              </a:path>
              <a:path w="263525" h="203200">
                <a:moveTo>
                  <a:pt x="211353" y="635"/>
                </a:moveTo>
                <a:lnTo>
                  <a:pt x="202082" y="635"/>
                </a:lnTo>
                <a:lnTo>
                  <a:pt x="188187" y="1758"/>
                </a:lnTo>
                <a:lnTo>
                  <a:pt x="150268" y="28388"/>
                </a:lnTo>
                <a:lnTo>
                  <a:pt x="141503" y="65786"/>
                </a:lnTo>
                <a:lnTo>
                  <a:pt x="186080" y="65786"/>
                </a:lnTo>
                <a:lnTo>
                  <a:pt x="186169" y="55372"/>
                </a:lnTo>
                <a:lnTo>
                  <a:pt x="187706" y="47752"/>
                </a:lnTo>
                <a:lnTo>
                  <a:pt x="190677" y="42925"/>
                </a:lnTo>
                <a:lnTo>
                  <a:pt x="193662" y="38227"/>
                </a:lnTo>
                <a:lnTo>
                  <a:pt x="197535" y="35813"/>
                </a:lnTo>
                <a:lnTo>
                  <a:pt x="258554" y="35813"/>
                </a:lnTo>
                <a:lnTo>
                  <a:pt x="258346" y="35052"/>
                </a:lnTo>
                <a:lnTo>
                  <a:pt x="219671" y="2032"/>
                </a:lnTo>
                <a:lnTo>
                  <a:pt x="211353" y="635"/>
                </a:lnTo>
                <a:close/>
              </a:path>
              <a:path w="263525" h="203200">
                <a:moveTo>
                  <a:pt x="44805" y="138937"/>
                </a:moveTo>
                <a:lnTo>
                  <a:pt x="0" y="138937"/>
                </a:lnTo>
                <a:lnTo>
                  <a:pt x="1207" y="153795"/>
                </a:lnTo>
                <a:lnTo>
                  <a:pt x="26010" y="193837"/>
                </a:lnTo>
                <a:lnTo>
                  <a:pt x="63322" y="202946"/>
                </a:lnTo>
                <a:lnTo>
                  <a:pt x="77002" y="201922"/>
                </a:lnTo>
                <a:lnTo>
                  <a:pt x="116543" y="177798"/>
                </a:lnTo>
                <a:lnTo>
                  <a:pt x="121320" y="168783"/>
                </a:lnTo>
                <a:lnTo>
                  <a:pt x="57759" y="168783"/>
                </a:lnTo>
                <a:lnTo>
                  <a:pt x="53340" y="166370"/>
                </a:lnTo>
                <a:lnTo>
                  <a:pt x="50037" y="161417"/>
                </a:lnTo>
                <a:lnTo>
                  <a:pt x="46735" y="156591"/>
                </a:lnTo>
                <a:lnTo>
                  <a:pt x="44996" y="149098"/>
                </a:lnTo>
                <a:lnTo>
                  <a:pt x="44805" y="138937"/>
                </a:lnTo>
                <a:close/>
              </a:path>
              <a:path w="263525" h="203200">
                <a:moveTo>
                  <a:pt x="119025" y="34290"/>
                </a:moveTo>
                <a:lnTo>
                  <a:pt x="67487" y="34290"/>
                </a:lnTo>
                <a:lnTo>
                  <a:pt x="70980" y="36322"/>
                </a:lnTo>
                <a:lnTo>
                  <a:pt x="74040" y="40259"/>
                </a:lnTo>
                <a:lnTo>
                  <a:pt x="77088" y="44323"/>
                </a:lnTo>
                <a:lnTo>
                  <a:pt x="78701" y="50419"/>
                </a:lnTo>
                <a:lnTo>
                  <a:pt x="78766" y="62357"/>
                </a:lnTo>
                <a:lnTo>
                  <a:pt x="78676" y="65786"/>
                </a:lnTo>
                <a:lnTo>
                  <a:pt x="76885" y="71628"/>
                </a:lnTo>
                <a:lnTo>
                  <a:pt x="70154" y="80263"/>
                </a:lnTo>
                <a:lnTo>
                  <a:pt x="66370" y="82423"/>
                </a:lnTo>
                <a:lnTo>
                  <a:pt x="62179" y="82550"/>
                </a:lnTo>
                <a:lnTo>
                  <a:pt x="51434" y="82550"/>
                </a:lnTo>
                <a:lnTo>
                  <a:pt x="51434" y="115697"/>
                </a:lnTo>
                <a:lnTo>
                  <a:pt x="67678" y="115697"/>
                </a:lnTo>
                <a:lnTo>
                  <a:pt x="72224" y="117983"/>
                </a:lnTo>
                <a:lnTo>
                  <a:pt x="75806" y="122555"/>
                </a:lnTo>
                <a:lnTo>
                  <a:pt x="79400" y="127254"/>
                </a:lnTo>
                <a:lnTo>
                  <a:pt x="81254" y="133858"/>
                </a:lnTo>
                <a:lnTo>
                  <a:pt x="81256" y="149098"/>
                </a:lnTo>
                <a:lnTo>
                  <a:pt x="81216" y="151257"/>
                </a:lnTo>
                <a:lnTo>
                  <a:pt x="79375" y="157734"/>
                </a:lnTo>
                <a:lnTo>
                  <a:pt x="75869" y="162179"/>
                </a:lnTo>
                <a:lnTo>
                  <a:pt x="72351" y="166497"/>
                </a:lnTo>
                <a:lnTo>
                  <a:pt x="68173" y="168656"/>
                </a:lnTo>
                <a:lnTo>
                  <a:pt x="63322" y="168656"/>
                </a:lnTo>
                <a:lnTo>
                  <a:pt x="57759" y="168783"/>
                </a:lnTo>
                <a:lnTo>
                  <a:pt x="121320" y="168783"/>
                </a:lnTo>
                <a:lnTo>
                  <a:pt x="121900" y="167687"/>
                </a:lnTo>
                <a:lnTo>
                  <a:pt x="125115" y="156219"/>
                </a:lnTo>
                <a:lnTo>
                  <a:pt x="126187" y="143383"/>
                </a:lnTo>
                <a:lnTo>
                  <a:pt x="125665" y="136405"/>
                </a:lnTo>
                <a:lnTo>
                  <a:pt x="106184" y="102108"/>
                </a:lnTo>
                <a:lnTo>
                  <a:pt x="98755" y="98044"/>
                </a:lnTo>
                <a:lnTo>
                  <a:pt x="105879" y="95504"/>
                </a:lnTo>
                <a:lnTo>
                  <a:pt x="123102" y="58547"/>
                </a:lnTo>
                <a:lnTo>
                  <a:pt x="123128" y="48291"/>
                </a:lnTo>
                <a:lnTo>
                  <a:pt x="121843" y="41275"/>
                </a:lnTo>
                <a:lnTo>
                  <a:pt x="119025" y="34290"/>
                </a:lnTo>
                <a:close/>
              </a:path>
              <a:path w="263525" h="203200">
                <a:moveTo>
                  <a:pt x="72135" y="0"/>
                </a:moveTo>
                <a:lnTo>
                  <a:pt x="53847" y="0"/>
                </a:lnTo>
                <a:lnTo>
                  <a:pt x="45707" y="1397"/>
                </a:lnTo>
                <a:lnTo>
                  <a:pt x="38455" y="4063"/>
                </a:lnTo>
                <a:lnTo>
                  <a:pt x="31216" y="6858"/>
                </a:lnTo>
                <a:lnTo>
                  <a:pt x="24790" y="10795"/>
                </a:lnTo>
                <a:lnTo>
                  <a:pt x="19202" y="16256"/>
                </a:lnTo>
                <a:lnTo>
                  <a:pt x="13601" y="21590"/>
                </a:lnTo>
                <a:lnTo>
                  <a:pt x="2057" y="62357"/>
                </a:lnTo>
                <a:lnTo>
                  <a:pt x="46634" y="62357"/>
                </a:lnTo>
                <a:lnTo>
                  <a:pt x="47167" y="52832"/>
                </a:lnTo>
                <a:lnTo>
                  <a:pt x="48958" y="45720"/>
                </a:lnTo>
                <a:lnTo>
                  <a:pt x="55054" y="36575"/>
                </a:lnTo>
                <a:lnTo>
                  <a:pt x="58902" y="34290"/>
                </a:lnTo>
                <a:lnTo>
                  <a:pt x="119025" y="34290"/>
                </a:lnTo>
                <a:lnTo>
                  <a:pt x="116408" y="27686"/>
                </a:lnTo>
                <a:lnTo>
                  <a:pt x="112356" y="21590"/>
                </a:lnTo>
                <a:lnTo>
                  <a:pt x="106984" y="16256"/>
                </a:lnTo>
                <a:lnTo>
                  <a:pt x="101600" y="10795"/>
                </a:lnTo>
                <a:lnTo>
                  <a:pt x="95224" y="6858"/>
                </a:lnTo>
                <a:lnTo>
                  <a:pt x="87833" y="4063"/>
                </a:lnTo>
                <a:lnTo>
                  <a:pt x="80454" y="1397"/>
                </a:lnTo>
                <a:lnTo>
                  <a:pt x="7213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10488" y="37526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92986" y="3654297"/>
            <a:ext cx="600075" cy="210820"/>
          </a:xfrm>
          <a:custGeom>
            <a:avLst/>
            <a:gdLst/>
            <a:ahLst/>
            <a:cxnLst/>
            <a:rect l="l" t="t" r="r" b="b"/>
            <a:pathLst>
              <a:path w="600075" h="210820">
                <a:moveTo>
                  <a:pt x="57657" y="142239"/>
                </a:moveTo>
                <a:lnTo>
                  <a:pt x="10921" y="142239"/>
                </a:lnTo>
                <a:lnTo>
                  <a:pt x="10921" y="196468"/>
                </a:lnTo>
                <a:lnTo>
                  <a:pt x="11049" y="201040"/>
                </a:lnTo>
                <a:lnTo>
                  <a:pt x="12318" y="204597"/>
                </a:lnTo>
                <a:lnTo>
                  <a:pt x="14985" y="207010"/>
                </a:lnTo>
                <a:lnTo>
                  <a:pt x="17653" y="209550"/>
                </a:lnTo>
                <a:lnTo>
                  <a:pt x="21335" y="210819"/>
                </a:lnTo>
                <a:lnTo>
                  <a:pt x="174116" y="210819"/>
                </a:lnTo>
                <a:lnTo>
                  <a:pt x="177800" y="209550"/>
                </a:lnTo>
                <a:lnTo>
                  <a:pt x="183260" y="204597"/>
                </a:lnTo>
                <a:lnTo>
                  <a:pt x="184657" y="201040"/>
                </a:lnTo>
                <a:lnTo>
                  <a:pt x="184657" y="175387"/>
                </a:lnTo>
                <a:lnTo>
                  <a:pt x="57657" y="175387"/>
                </a:lnTo>
                <a:lnTo>
                  <a:pt x="57657" y="142239"/>
                </a:lnTo>
                <a:close/>
              </a:path>
              <a:path w="600075" h="210820">
                <a:moveTo>
                  <a:pt x="128269" y="131699"/>
                </a:moveTo>
                <a:lnTo>
                  <a:pt x="81787" y="131699"/>
                </a:lnTo>
                <a:lnTo>
                  <a:pt x="81787" y="166877"/>
                </a:lnTo>
                <a:lnTo>
                  <a:pt x="114300" y="166877"/>
                </a:lnTo>
                <a:lnTo>
                  <a:pt x="123571" y="167004"/>
                </a:lnTo>
                <a:lnTo>
                  <a:pt x="128269" y="162940"/>
                </a:lnTo>
                <a:lnTo>
                  <a:pt x="128269" y="131699"/>
                </a:lnTo>
                <a:close/>
              </a:path>
              <a:path w="600075" h="210820">
                <a:moveTo>
                  <a:pt x="196087" y="97027"/>
                </a:moveTo>
                <a:lnTo>
                  <a:pt x="0" y="97027"/>
                </a:lnTo>
                <a:lnTo>
                  <a:pt x="0" y="122681"/>
                </a:lnTo>
                <a:lnTo>
                  <a:pt x="1143" y="126237"/>
                </a:lnTo>
                <a:lnTo>
                  <a:pt x="3682" y="128397"/>
                </a:lnTo>
                <a:lnTo>
                  <a:pt x="6096" y="130682"/>
                </a:lnTo>
                <a:lnTo>
                  <a:pt x="9778" y="131699"/>
                </a:lnTo>
                <a:lnTo>
                  <a:pt x="186435" y="131699"/>
                </a:lnTo>
                <a:lnTo>
                  <a:pt x="190119" y="130682"/>
                </a:lnTo>
                <a:lnTo>
                  <a:pt x="192531" y="128397"/>
                </a:lnTo>
                <a:lnTo>
                  <a:pt x="194944" y="126237"/>
                </a:lnTo>
                <a:lnTo>
                  <a:pt x="196087" y="122681"/>
                </a:lnTo>
                <a:lnTo>
                  <a:pt x="196087" y="97027"/>
                </a:lnTo>
                <a:close/>
              </a:path>
              <a:path w="600075" h="210820">
                <a:moveTo>
                  <a:pt x="598043" y="138556"/>
                </a:moveTo>
                <a:lnTo>
                  <a:pt x="551433" y="138556"/>
                </a:lnTo>
                <a:lnTo>
                  <a:pt x="551433" y="144525"/>
                </a:lnTo>
                <a:lnTo>
                  <a:pt x="432307" y="144525"/>
                </a:lnTo>
                <a:lnTo>
                  <a:pt x="432307" y="202437"/>
                </a:lnTo>
                <a:lnTo>
                  <a:pt x="433450" y="205739"/>
                </a:lnTo>
                <a:lnTo>
                  <a:pt x="438023" y="209803"/>
                </a:lnTo>
                <a:lnTo>
                  <a:pt x="441325" y="210819"/>
                </a:lnTo>
                <a:lnTo>
                  <a:pt x="590931" y="210819"/>
                </a:lnTo>
                <a:lnTo>
                  <a:pt x="594232" y="209803"/>
                </a:lnTo>
                <a:lnTo>
                  <a:pt x="598805" y="205739"/>
                </a:lnTo>
                <a:lnTo>
                  <a:pt x="599948" y="202437"/>
                </a:lnTo>
                <a:lnTo>
                  <a:pt x="599948" y="179959"/>
                </a:lnTo>
                <a:lnTo>
                  <a:pt x="478789" y="179959"/>
                </a:lnTo>
                <a:lnTo>
                  <a:pt x="478789" y="173736"/>
                </a:lnTo>
                <a:lnTo>
                  <a:pt x="590241" y="173736"/>
                </a:lnTo>
                <a:lnTo>
                  <a:pt x="592963" y="172974"/>
                </a:lnTo>
                <a:lnTo>
                  <a:pt x="594994" y="171068"/>
                </a:lnTo>
                <a:lnTo>
                  <a:pt x="597154" y="169163"/>
                </a:lnTo>
                <a:lnTo>
                  <a:pt x="598169" y="166115"/>
                </a:lnTo>
                <a:lnTo>
                  <a:pt x="598043" y="138556"/>
                </a:lnTo>
                <a:close/>
              </a:path>
              <a:path w="600075" h="210820">
                <a:moveTo>
                  <a:pt x="590241" y="173736"/>
                </a:moveTo>
                <a:lnTo>
                  <a:pt x="585343" y="173736"/>
                </a:lnTo>
                <a:lnTo>
                  <a:pt x="589788" y="173862"/>
                </a:lnTo>
                <a:lnTo>
                  <a:pt x="590241" y="173736"/>
                </a:lnTo>
                <a:close/>
              </a:path>
              <a:path w="600075" h="210820">
                <a:moveTo>
                  <a:pt x="598043" y="107950"/>
                </a:moveTo>
                <a:lnTo>
                  <a:pt x="431926" y="107950"/>
                </a:lnTo>
                <a:lnTo>
                  <a:pt x="431926" y="130810"/>
                </a:lnTo>
                <a:lnTo>
                  <a:pt x="432943" y="133985"/>
                </a:lnTo>
                <a:lnTo>
                  <a:pt x="434975" y="135889"/>
                </a:lnTo>
                <a:lnTo>
                  <a:pt x="437006" y="137667"/>
                </a:lnTo>
                <a:lnTo>
                  <a:pt x="440308" y="138684"/>
                </a:lnTo>
                <a:lnTo>
                  <a:pt x="444754" y="138556"/>
                </a:lnTo>
                <a:lnTo>
                  <a:pt x="598043" y="138556"/>
                </a:lnTo>
                <a:lnTo>
                  <a:pt x="598043" y="107950"/>
                </a:lnTo>
                <a:close/>
              </a:path>
              <a:path w="600075" h="210820">
                <a:moveTo>
                  <a:pt x="502285" y="0"/>
                </a:moveTo>
                <a:lnTo>
                  <a:pt x="453136" y="0"/>
                </a:lnTo>
                <a:lnTo>
                  <a:pt x="445543" y="690"/>
                </a:lnTo>
                <a:lnTo>
                  <a:pt x="418464" y="35940"/>
                </a:lnTo>
                <a:lnTo>
                  <a:pt x="418464" y="66548"/>
                </a:lnTo>
                <a:lnTo>
                  <a:pt x="438785" y="99806"/>
                </a:lnTo>
                <a:lnTo>
                  <a:pt x="453136" y="102488"/>
                </a:lnTo>
                <a:lnTo>
                  <a:pt x="502285" y="102488"/>
                </a:lnTo>
                <a:lnTo>
                  <a:pt x="529463" y="90297"/>
                </a:lnTo>
                <a:lnTo>
                  <a:pt x="598043" y="90297"/>
                </a:lnTo>
                <a:lnTo>
                  <a:pt x="598043" y="66421"/>
                </a:lnTo>
                <a:lnTo>
                  <a:pt x="470662" y="66421"/>
                </a:lnTo>
                <a:lnTo>
                  <a:pt x="468630" y="65659"/>
                </a:lnTo>
                <a:lnTo>
                  <a:pt x="465581" y="62611"/>
                </a:lnTo>
                <a:lnTo>
                  <a:pt x="464819" y="59436"/>
                </a:lnTo>
                <a:lnTo>
                  <a:pt x="464819" y="42799"/>
                </a:lnTo>
                <a:lnTo>
                  <a:pt x="465581" y="39624"/>
                </a:lnTo>
                <a:lnTo>
                  <a:pt x="467106" y="38226"/>
                </a:lnTo>
                <a:lnTo>
                  <a:pt x="468630" y="36702"/>
                </a:lnTo>
                <a:lnTo>
                  <a:pt x="470662" y="36067"/>
                </a:lnTo>
                <a:lnTo>
                  <a:pt x="598043" y="36067"/>
                </a:lnTo>
                <a:lnTo>
                  <a:pt x="598043" y="9905"/>
                </a:lnTo>
                <a:lnTo>
                  <a:pt x="527685" y="9905"/>
                </a:lnTo>
                <a:lnTo>
                  <a:pt x="522608" y="5572"/>
                </a:lnTo>
                <a:lnTo>
                  <a:pt x="516699" y="2476"/>
                </a:lnTo>
                <a:lnTo>
                  <a:pt x="509932" y="619"/>
                </a:lnTo>
                <a:lnTo>
                  <a:pt x="502285" y="0"/>
                </a:lnTo>
                <a:close/>
              </a:path>
              <a:path w="600075" h="210820">
                <a:moveTo>
                  <a:pt x="598043" y="90297"/>
                </a:moveTo>
                <a:lnTo>
                  <a:pt x="551688" y="90297"/>
                </a:lnTo>
                <a:lnTo>
                  <a:pt x="551688" y="101980"/>
                </a:lnTo>
                <a:lnTo>
                  <a:pt x="585977" y="101980"/>
                </a:lnTo>
                <a:lnTo>
                  <a:pt x="590169" y="100456"/>
                </a:lnTo>
                <a:lnTo>
                  <a:pt x="593344" y="97789"/>
                </a:lnTo>
                <a:lnTo>
                  <a:pt x="596392" y="94996"/>
                </a:lnTo>
                <a:lnTo>
                  <a:pt x="598043" y="91186"/>
                </a:lnTo>
                <a:lnTo>
                  <a:pt x="598043" y="90297"/>
                </a:lnTo>
                <a:close/>
              </a:path>
              <a:path w="600075" h="210820">
                <a:moveTo>
                  <a:pt x="482473" y="66293"/>
                </a:moveTo>
                <a:lnTo>
                  <a:pt x="473075" y="66293"/>
                </a:lnTo>
                <a:lnTo>
                  <a:pt x="470662" y="66421"/>
                </a:lnTo>
                <a:lnTo>
                  <a:pt x="484886" y="66421"/>
                </a:lnTo>
                <a:lnTo>
                  <a:pt x="482473" y="66293"/>
                </a:lnTo>
                <a:close/>
              </a:path>
              <a:path w="600075" h="210820">
                <a:moveTo>
                  <a:pt x="598043" y="36067"/>
                </a:moveTo>
                <a:lnTo>
                  <a:pt x="484886" y="36067"/>
                </a:lnTo>
                <a:lnTo>
                  <a:pt x="486790" y="36702"/>
                </a:lnTo>
                <a:lnTo>
                  <a:pt x="488314" y="38226"/>
                </a:lnTo>
                <a:lnTo>
                  <a:pt x="489838" y="39624"/>
                </a:lnTo>
                <a:lnTo>
                  <a:pt x="490600" y="42799"/>
                </a:lnTo>
                <a:lnTo>
                  <a:pt x="490600" y="59436"/>
                </a:lnTo>
                <a:lnTo>
                  <a:pt x="489838" y="62611"/>
                </a:lnTo>
                <a:lnTo>
                  <a:pt x="486790" y="65659"/>
                </a:lnTo>
                <a:lnTo>
                  <a:pt x="484886" y="66421"/>
                </a:lnTo>
                <a:lnTo>
                  <a:pt x="598043" y="66421"/>
                </a:lnTo>
                <a:lnTo>
                  <a:pt x="598043" y="56768"/>
                </a:lnTo>
                <a:lnTo>
                  <a:pt x="537082" y="56768"/>
                </a:lnTo>
                <a:lnTo>
                  <a:pt x="537082" y="43687"/>
                </a:lnTo>
                <a:lnTo>
                  <a:pt x="598043" y="43687"/>
                </a:lnTo>
                <a:lnTo>
                  <a:pt x="598043" y="36067"/>
                </a:lnTo>
                <a:close/>
              </a:path>
              <a:path w="600075" h="210820">
                <a:moveTo>
                  <a:pt x="598043" y="43687"/>
                </a:moveTo>
                <a:lnTo>
                  <a:pt x="551688" y="43687"/>
                </a:lnTo>
                <a:lnTo>
                  <a:pt x="551688" y="56768"/>
                </a:lnTo>
                <a:lnTo>
                  <a:pt x="598043" y="56768"/>
                </a:lnTo>
                <a:lnTo>
                  <a:pt x="598043" y="43687"/>
                </a:lnTo>
                <a:close/>
              </a:path>
              <a:path w="600075" h="210820">
                <a:moveTo>
                  <a:pt x="484886" y="36067"/>
                </a:moveTo>
                <a:lnTo>
                  <a:pt x="470662" y="36067"/>
                </a:lnTo>
                <a:lnTo>
                  <a:pt x="473075" y="36194"/>
                </a:lnTo>
                <a:lnTo>
                  <a:pt x="482473" y="36194"/>
                </a:lnTo>
                <a:lnTo>
                  <a:pt x="484886" y="36067"/>
                </a:lnTo>
                <a:close/>
              </a:path>
              <a:path w="600075" h="210820">
                <a:moveTo>
                  <a:pt x="598043" y="762"/>
                </a:moveTo>
                <a:lnTo>
                  <a:pt x="551688" y="762"/>
                </a:lnTo>
                <a:lnTo>
                  <a:pt x="551688" y="9905"/>
                </a:lnTo>
                <a:lnTo>
                  <a:pt x="598043" y="9905"/>
                </a:lnTo>
                <a:lnTo>
                  <a:pt x="598043" y="762"/>
                </a:lnTo>
                <a:close/>
              </a:path>
              <a:path w="600075" h="210820">
                <a:moveTo>
                  <a:pt x="184657" y="507"/>
                </a:moveTo>
                <a:lnTo>
                  <a:pt x="11175" y="507"/>
                </a:lnTo>
                <a:lnTo>
                  <a:pt x="11175" y="79628"/>
                </a:lnTo>
                <a:lnTo>
                  <a:pt x="12318" y="82930"/>
                </a:lnTo>
                <a:lnTo>
                  <a:pt x="14478" y="84836"/>
                </a:lnTo>
                <a:lnTo>
                  <a:pt x="16637" y="86867"/>
                </a:lnTo>
                <a:lnTo>
                  <a:pt x="20065" y="87884"/>
                </a:lnTo>
                <a:lnTo>
                  <a:pt x="175894" y="87884"/>
                </a:lnTo>
                <a:lnTo>
                  <a:pt x="179197" y="86867"/>
                </a:lnTo>
                <a:lnTo>
                  <a:pt x="183641" y="82930"/>
                </a:lnTo>
                <a:lnTo>
                  <a:pt x="184657" y="79628"/>
                </a:lnTo>
                <a:lnTo>
                  <a:pt x="184657" y="52831"/>
                </a:lnTo>
                <a:lnTo>
                  <a:pt x="57403" y="52831"/>
                </a:lnTo>
                <a:lnTo>
                  <a:pt x="57403" y="35687"/>
                </a:lnTo>
                <a:lnTo>
                  <a:pt x="184657" y="35687"/>
                </a:lnTo>
                <a:lnTo>
                  <a:pt x="184657" y="507"/>
                </a:lnTo>
                <a:close/>
              </a:path>
              <a:path w="600075" h="210820">
                <a:moveTo>
                  <a:pt x="184657" y="35687"/>
                </a:moveTo>
                <a:lnTo>
                  <a:pt x="138556" y="35687"/>
                </a:lnTo>
                <a:lnTo>
                  <a:pt x="138556" y="52831"/>
                </a:lnTo>
                <a:lnTo>
                  <a:pt x="184657" y="52831"/>
                </a:lnTo>
                <a:lnTo>
                  <a:pt x="184657" y="35687"/>
                </a:lnTo>
                <a:close/>
              </a:path>
              <a:path w="600075" h="210820">
                <a:moveTo>
                  <a:pt x="293243" y="36829"/>
                </a:moveTo>
                <a:lnTo>
                  <a:pt x="245490" y="36829"/>
                </a:lnTo>
                <a:lnTo>
                  <a:pt x="245490" y="107061"/>
                </a:lnTo>
                <a:lnTo>
                  <a:pt x="244705" y="122420"/>
                </a:lnTo>
                <a:lnTo>
                  <a:pt x="230250" y="160019"/>
                </a:lnTo>
                <a:lnTo>
                  <a:pt x="208153" y="172465"/>
                </a:lnTo>
                <a:lnTo>
                  <a:pt x="208153" y="209930"/>
                </a:lnTo>
                <a:lnTo>
                  <a:pt x="253226" y="193111"/>
                </a:lnTo>
                <a:lnTo>
                  <a:pt x="269621" y="174751"/>
                </a:lnTo>
                <a:lnTo>
                  <a:pt x="328675" y="174751"/>
                </a:lnTo>
                <a:lnTo>
                  <a:pt x="328675" y="172465"/>
                </a:lnTo>
                <a:lnTo>
                  <a:pt x="324231" y="171576"/>
                </a:lnTo>
                <a:lnTo>
                  <a:pt x="319913" y="169672"/>
                </a:lnTo>
                <a:lnTo>
                  <a:pt x="295989" y="135540"/>
                </a:lnTo>
                <a:lnTo>
                  <a:pt x="293243" y="107061"/>
                </a:lnTo>
                <a:lnTo>
                  <a:pt x="293243" y="36829"/>
                </a:lnTo>
                <a:close/>
              </a:path>
              <a:path w="600075" h="210820">
                <a:moveTo>
                  <a:pt x="328675" y="174751"/>
                </a:moveTo>
                <a:lnTo>
                  <a:pt x="269621" y="174751"/>
                </a:lnTo>
                <a:lnTo>
                  <a:pt x="273361" y="181109"/>
                </a:lnTo>
                <a:lnTo>
                  <a:pt x="311975" y="206962"/>
                </a:lnTo>
                <a:lnTo>
                  <a:pt x="328675" y="209930"/>
                </a:lnTo>
                <a:lnTo>
                  <a:pt x="328675" y="174751"/>
                </a:lnTo>
                <a:close/>
              </a:path>
              <a:path w="600075" h="210820">
                <a:moveTo>
                  <a:pt x="327532" y="1142"/>
                </a:moveTo>
                <a:lnTo>
                  <a:pt x="210057" y="1142"/>
                </a:lnTo>
                <a:lnTo>
                  <a:pt x="210057" y="28701"/>
                </a:lnTo>
                <a:lnTo>
                  <a:pt x="211074" y="31876"/>
                </a:lnTo>
                <a:lnTo>
                  <a:pt x="213232" y="33909"/>
                </a:lnTo>
                <a:lnTo>
                  <a:pt x="215519" y="35940"/>
                </a:lnTo>
                <a:lnTo>
                  <a:pt x="218821" y="36829"/>
                </a:lnTo>
                <a:lnTo>
                  <a:pt x="318643" y="36829"/>
                </a:lnTo>
                <a:lnTo>
                  <a:pt x="322072" y="35940"/>
                </a:lnTo>
                <a:lnTo>
                  <a:pt x="326390" y="31876"/>
                </a:lnTo>
                <a:lnTo>
                  <a:pt x="327532" y="28701"/>
                </a:lnTo>
                <a:lnTo>
                  <a:pt x="327532" y="1142"/>
                </a:lnTo>
                <a:close/>
              </a:path>
              <a:path w="600075" h="210820">
                <a:moveTo>
                  <a:pt x="380745" y="762"/>
                </a:moveTo>
                <a:lnTo>
                  <a:pt x="334390" y="762"/>
                </a:lnTo>
                <a:lnTo>
                  <a:pt x="334390" y="210819"/>
                </a:lnTo>
                <a:lnTo>
                  <a:pt x="355219" y="210819"/>
                </a:lnTo>
                <a:lnTo>
                  <a:pt x="359156" y="210057"/>
                </a:lnTo>
                <a:lnTo>
                  <a:pt x="380745" y="185292"/>
                </a:lnTo>
                <a:lnTo>
                  <a:pt x="380745" y="111632"/>
                </a:lnTo>
                <a:lnTo>
                  <a:pt x="400050" y="111632"/>
                </a:lnTo>
                <a:lnTo>
                  <a:pt x="404368" y="110489"/>
                </a:lnTo>
                <a:lnTo>
                  <a:pt x="407669" y="108203"/>
                </a:lnTo>
                <a:lnTo>
                  <a:pt x="410844" y="105790"/>
                </a:lnTo>
                <a:lnTo>
                  <a:pt x="412495" y="102107"/>
                </a:lnTo>
                <a:lnTo>
                  <a:pt x="412495" y="71881"/>
                </a:lnTo>
                <a:lnTo>
                  <a:pt x="380745" y="71881"/>
                </a:lnTo>
                <a:lnTo>
                  <a:pt x="380745" y="7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75739" y="3654805"/>
            <a:ext cx="593090" cy="210820"/>
          </a:xfrm>
          <a:custGeom>
            <a:avLst/>
            <a:gdLst/>
            <a:ahLst/>
            <a:cxnLst/>
            <a:rect l="l" t="t" r="r" b="b"/>
            <a:pathLst>
              <a:path w="593089" h="210820">
                <a:moveTo>
                  <a:pt x="52578" y="131191"/>
                </a:moveTo>
                <a:lnTo>
                  <a:pt x="5968" y="131191"/>
                </a:lnTo>
                <a:lnTo>
                  <a:pt x="5968" y="200533"/>
                </a:lnTo>
                <a:lnTo>
                  <a:pt x="7366" y="204089"/>
                </a:lnTo>
                <a:lnTo>
                  <a:pt x="10033" y="206502"/>
                </a:lnTo>
                <a:lnTo>
                  <a:pt x="12573" y="209042"/>
                </a:lnTo>
                <a:lnTo>
                  <a:pt x="16256" y="210312"/>
                </a:lnTo>
                <a:lnTo>
                  <a:pt x="159512" y="210312"/>
                </a:lnTo>
                <a:lnTo>
                  <a:pt x="163194" y="209042"/>
                </a:lnTo>
                <a:lnTo>
                  <a:pt x="168656" y="204089"/>
                </a:lnTo>
                <a:lnTo>
                  <a:pt x="170053" y="200533"/>
                </a:lnTo>
                <a:lnTo>
                  <a:pt x="170053" y="174625"/>
                </a:lnTo>
                <a:lnTo>
                  <a:pt x="52578" y="174625"/>
                </a:lnTo>
                <a:lnTo>
                  <a:pt x="52578" y="131191"/>
                </a:lnTo>
                <a:close/>
              </a:path>
              <a:path w="593089" h="210820">
                <a:moveTo>
                  <a:pt x="169163" y="254"/>
                </a:moveTo>
                <a:lnTo>
                  <a:pt x="122809" y="254"/>
                </a:lnTo>
                <a:lnTo>
                  <a:pt x="122809" y="152019"/>
                </a:lnTo>
                <a:lnTo>
                  <a:pt x="151511" y="152019"/>
                </a:lnTo>
                <a:lnTo>
                  <a:pt x="156972" y="151892"/>
                </a:lnTo>
                <a:lnTo>
                  <a:pt x="161290" y="150495"/>
                </a:lnTo>
                <a:lnTo>
                  <a:pt x="164337" y="147701"/>
                </a:lnTo>
                <a:lnTo>
                  <a:pt x="167512" y="145034"/>
                </a:lnTo>
                <a:lnTo>
                  <a:pt x="169163" y="141224"/>
                </a:lnTo>
                <a:lnTo>
                  <a:pt x="169163" y="84582"/>
                </a:lnTo>
                <a:lnTo>
                  <a:pt x="188341" y="84582"/>
                </a:lnTo>
                <a:lnTo>
                  <a:pt x="199390" y="71120"/>
                </a:lnTo>
                <a:lnTo>
                  <a:pt x="199390" y="45085"/>
                </a:lnTo>
                <a:lnTo>
                  <a:pt x="169163" y="45085"/>
                </a:lnTo>
                <a:lnTo>
                  <a:pt x="169163" y="254"/>
                </a:lnTo>
                <a:close/>
              </a:path>
              <a:path w="593089" h="210820">
                <a:moveTo>
                  <a:pt x="112903" y="635"/>
                </a:moveTo>
                <a:lnTo>
                  <a:pt x="0" y="635"/>
                </a:lnTo>
                <a:lnTo>
                  <a:pt x="0" y="115062"/>
                </a:lnTo>
                <a:lnTo>
                  <a:pt x="1143" y="118237"/>
                </a:lnTo>
                <a:lnTo>
                  <a:pt x="5461" y="122301"/>
                </a:lnTo>
                <a:lnTo>
                  <a:pt x="8762" y="123190"/>
                </a:lnTo>
                <a:lnTo>
                  <a:pt x="104140" y="123190"/>
                </a:lnTo>
                <a:lnTo>
                  <a:pt x="107442" y="122301"/>
                </a:lnTo>
                <a:lnTo>
                  <a:pt x="109600" y="120269"/>
                </a:lnTo>
                <a:lnTo>
                  <a:pt x="111887" y="118237"/>
                </a:lnTo>
                <a:lnTo>
                  <a:pt x="112903" y="115062"/>
                </a:lnTo>
                <a:lnTo>
                  <a:pt x="112903" y="87503"/>
                </a:lnTo>
                <a:lnTo>
                  <a:pt x="46609" y="87503"/>
                </a:lnTo>
                <a:lnTo>
                  <a:pt x="46609" y="36322"/>
                </a:lnTo>
                <a:lnTo>
                  <a:pt x="112903" y="36322"/>
                </a:lnTo>
                <a:lnTo>
                  <a:pt x="112903" y="635"/>
                </a:lnTo>
                <a:close/>
              </a:path>
              <a:path w="593089" h="210820">
                <a:moveTo>
                  <a:pt x="112903" y="36322"/>
                </a:moveTo>
                <a:lnTo>
                  <a:pt x="66548" y="36322"/>
                </a:lnTo>
                <a:lnTo>
                  <a:pt x="66548" y="87503"/>
                </a:lnTo>
                <a:lnTo>
                  <a:pt x="112903" y="87503"/>
                </a:lnTo>
                <a:lnTo>
                  <a:pt x="112903" y="36322"/>
                </a:lnTo>
                <a:close/>
              </a:path>
              <a:path w="593089" h="210820">
                <a:moveTo>
                  <a:pt x="387223" y="145796"/>
                </a:moveTo>
                <a:lnTo>
                  <a:pt x="340487" y="145796"/>
                </a:lnTo>
                <a:lnTo>
                  <a:pt x="340487" y="151130"/>
                </a:lnTo>
                <a:lnTo>
                  <a:pt x="213487" y="151130"/>
                </a:lnTo>
                <a:lnTo>
                  <a:pt x="213487" y="201930"/>
                </a:lnTo>
                <a:lnTo>
                  <a:pt x="214630" y="205232"/>
                </a:lnTo>
                <a:lnTo>
                  <a:pt x="216788" y="207264"/>
                </a:lnTo>
                <a:lnTo>
                  <a:pt x="219075" y="209296"/>
                </a:lnTo>
                <a:lnTo>
                  <a:pt x="222504" y="210312"/>
                </a:lnTo>
                <a:lnTo>
                  <a:pt x="379984" y="210312"/>
                </a:lnTo>
                <a:lnTo>
                  <a:pt x="383286" y="209296"/>
                </a:lnTo>
                <a:lnTo>
                  <a:pt x="387858" y="205232"/>
                </a:lnTo>
                <a:lnTo>
                  <a:pt x="389000" y="201930"/>
                </a:lnTo>
                <a:lnTo>
                  <a:pt x="389000" y="182245"/>
                </a:lnTo>
                <a:lnTo>
                  <a:pt x="259842" y="182245"/>
                </a:lnTo>
                <a:lnTo>
                  <a:pt x="259842" y="176911"/>
                </a:lnTo>
                <a:lnTo>
                  <a:pt x="379237" y="176911"/>
                </a:lnTo>
                <a:lnTo>
                  <a:pt x="382016" y="176022"/>
                </a:lnTo>
                <a:lnTo>
                  <a:pt x="384175" y="174244"/>
                </a:lnTo>
                <a:lnTo>
                  <a:pt x="386206" y="172339"/>
                </a:lnTo>
                <a:lnTo>
                  <a:pt x="387223" y="169164"/>
                </a:lnTo>
                <a:lnTo>
                  <a:pt x="387223" y="145796"/>
                </a:lnTo>
                <a:close/>
              </a:path>
              <a:path w="593089" h="210820">
                <a:moveTo>
                  <a:pt x="379237" y="176911"/>
                </a:moveTo>
                <a:lnTo>
                  <a:pt x="374396" y="176911"/>
                </a:lnTo>
                <a:lnTo>
                  <a:pt x="378841" y="177038"/>
                </a:lnTo>
                <a:lnTo>
                  <a:pt x="379237" y="176911"/>
                </a:lnTo>
                <a:close/>
              </a:path>
              <a:path w="593089" h="210820">
                <a:moveTo>
                  <a:pt x="387223" y="118237"/>
                </a:moveTo>
                <a:lnTo>
                  <a:pt x="212979" y="118237"/>
                </a:lnTo>
                <a:lnTo>
                  <a:pt x="212979" y="138176"/>
                </a:lnTo>
                <a:lnTo>
                  <a:pt x="213994" y="141224"/>
                </a:lnTo>
                <a:lnTo>
                  <a:pt x="218059" y="145034"/>
                </a:lnTo>
                <a:lnTo>
                  <a:pt x="221361" y="145923"/>
                </a:lnTo>
                <a:lnTo>
                  <a:pt x="225806" y="145796"/>
                </a:lnTo>
                <a:lnTo>
                  <a:pt x="387223" y="145796"/>
                </a:lnTo>
                <a:lnTo>
                  <a:pt x="387223" y="118237"/>
                </a:lnTo>
                <a:close/>
              </a:path>
              <a:path w="593089" h="210820">
                <a:moveTo>
                  <a:pt x="398653" y="79375"/>
                </a:moveTo>
                <a:lnTo>
                  <a:pt x="202437" y="79375"/>
                </a:lnTo>
                <a:lnTo>
                  <a:pt x="202437" y="101981"/>
                </a:lnTo>
                <a:lnTo>
                  <a:pt x="203708" y="105537"/>
                </a:lnTo>
                <a:lnTo>
                  <a:pt x="206121" y="107823"/>
                </a:lnTo>
                <a:lnTo>
                  <a:pt x="208534" y="109982"/>
                </a:lnTo>
                <a:lnTo>
                  <a:pt x="212217" y="111125"/>
                </a:lnTo>
                <a:lnTo>
                  <a:pt x="388874" y="111125"/>
                </a:lnTo>
                <a:lnTo>
                  <a:pt x="392556" y="109982"/>
                </a:lnTo>
                <a:lnTo>
                  <a:pt x="394969" y="107823"/>
                </a:lnTo>
                <a:lnTo>
                  <a:pt x="397383" y="105537"/>
                </a:lnTo>
                <a:lnTo>
                  <a:pt x="398653" y="101981"/>
                </a:lnTo>
                <a:lnTo>
                  <a:pt x="398653" y="79375"/>
                </a:lnTo>
                <a:close/>
              </a:path>
              <a:path w="593089" h="210820">
                <a:moveTo>
                  <a:pt x="530479" y="889"/>
                </a:moveTo>
                <a:lnTo>
                  <a:pt x="419735" y="889"/>
                </a:lnTo>
                <a:lnTo>
                  <a:pt x="419862" y="26416"/>
                </a:lnTo>
                <a:lnTo>
                  <a:pt x="421259" y="29845"/>
                </a:lnTo>
                <a:lnTo>
                  <a:pt x="426719" y="34798"/>
                </a:lnTo>
                <a:lnTo>
                  <a:pt x="429894" y="36068"/>
                </a:lnTo>
                <a:lnTo>
                  <a:pt x="481965" y="36322"/>
                </a:lnTo>
                <a:lnTo>
                  <a:pt x="481965" y="93472"/>
                </a:lnTo>
                <a:lnTo>
                  <a:pt x="475267" y="135717"/>
                </a:lnTo>
                <a:lnTo>
                  <a:pt x="445103" y="168116"/>
                </a:lnTo>
                <a:lnTo>
                  <a:pt x="420243" y="173101"/>
                </a:lnTo>
                <a:lnTo>
                  <a:pt x="420243" y="208915"/>
                </a:lnTo>
                <a:lnTo>
                  <a:pt x="466359" y="201168"/>
                </a:lnTo>
                <a:lnTo>
                  <a:pt x="501142" y="177800"/>
                </a:lnTo>
                <a:lnTo>
                  <a:pt x="523049" y="140604"/>
                </a:lnTo>
                <a:lnTo>
                  <a:pt x="530479" y="90551"/>
                </a:lnTo>
                <a:lnTo>
                  <a:pt x="530479" y="889"/>
                </a:lnTo>
                <a:close/>
              </a:path>
              <a:path w="593089" h="210820">
                <a:moveTo>
                  <a:pt x="592582" y="254"/>
                </a:moveTo>
                <a:lnTo>
                  <a:pt x="546227" y="254"/>
                </a:lnTo>
                <a:lnTo>
                  <a:pt x="546227" y="210312"/>
                </a:lnTo>
                <a:lnTo>
                  <a:pt x="567055" y="210312"/>
                </a:lnTo>
                <a:lnTo>
                  <a:pt x="570992" y="209550"/>
                </a:lnTo>
                <a:lnTo>
                  <a:pt x="592582" y="184785"/>
                </a:lnTo>
                <a:lnTo>
                  <a:pt x="592582" y="254"/>
                </a:lnTo>
                <a:close/>
              </a:path>
              <a:path w="593089" h="210820">
                <a:moveTo>
                  <a:pt x="387223" y="0"/>
                </a:moveTo>
                <a:lnTo>
                  <a:pt x="213868" y="0"/>
                </a:lnTo>
                <a:lnTo>
                  <a:pt x="213868" y="63373"/>
                </a:lnTo>
                <a:lnTo>
                  <a:pt x="215011" y="66675"/>
                </a:lnTo>
                <a:lnTo>
                  <a:pt x="219583" y="70739"/>
                </a:lnTo>
                <a:lnTo>
                  <a:pt x="222885" y="71755"/>
                </a:lnTo>
                <a:lnTo>
                  <a:pt x="379094" y="71755"/>
                </a:lnTo>
                <a:lnTo>
                  <a:pt x="382397" y="70739"/>
                </a:lnTo>
                <a:lnTo>
                  <a:pt x="386969" y="66675"/>
                </a:lnTo>
                <a:lnTo>
                  <a:pt x="388112" y="63373"/>
                </a:lnTo>
                <a:lnTo>
                  <a:pt x="388112" y="39116"/>
                </a:lnTo>
                <a:lnTo>
                  <a:pt x="259842" y="39116"/>
                </a:lnTo>
                <a:lnTo>
                  <a:pt x="259842" y="32512"/>
                </a:lnTo>
                <a:lnTo>
                  <a:pt x="378206" y="32512"/>
                </a:lnTo>
                <a:lnTo>
                  <a:pt x="381508" y="31496"/>
                </a:lnTo>
                <a:lnTo>
                  <a:pt x="383794" y="29337"/>
                </a:lnTo>
                <a:lnTo>
                  <a:pt x="386080" y="27305"/>
                </a:lnTo>
                <a:lnTo>
                  <a:pt x="387223" y="24130"/>
                </a:lnTo>
                <a:lnTo>
                  <a:pt x="38722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3088" y="40868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69"/>
                </a:lnTo>
                <a:lnTo>
                  <a:pt x="114299" y="166369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2"/>
                </a:moveTo>
                <a:lnTo>
                  <a:pt x="0" y="96392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4"/>
                </a:lnTo>
                <a:lnTo>
                  <a:pt x="196138" y="96392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0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0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9"/>
                </a:lnTo>
                <a:lnTo>
                  <a:pt x="348348" y="199516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8"/>
                </a:lnTo>
                <a:lnTo>
                  <a:pt x="236153" y="120896"/>
                </a:lnTo>
                <a:lnTo>
                  <a:pt x="223951" y="158495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9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050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5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2861" y="4089146"/>
            <a:ext cx="263525" cy="203200"/>
          </a:xfrm>
          <a:custGeom>
            <a:avLst/>
            <a:gdLst/>
            <a:ahLst/>
            <a:cxnLst/>
            <a:rect l="l" t="t" r="r" b="b"/>
            <a:pathLst>
              <a:path w="263525" h="203200">
                <a:moveTo>
                  <a:pt x="181965" y="138937"/>
                </a:moveTo>
                <a:lnTo>
                  <a:pt x="137160" y="138937"/>
                </a:lnTo>
                <a:lnTo>
                  <a:pt x="138367" y="153793"/>
                </a:lnTo>
                <a:lnTo>
                  <a:pt x="163170" y="193784"/>
                </a:lnTo>
                <a:lnTo>
                  <a:pt x="200482" y="202945"/>
                </a:lnTo>
                <a:lnTo>
                  <a:pt x="214162" y="201922"/>
                </a:lnTo>
                <a:lnTo>
                  <a:pt x="253703" y="177798"/>
                </a:lnTo>
                <a:lnTo>
                  <a:pt x="258480" y="168782"/>
                </a:lnTo>
                <a:lnTo>
                  <a:pt x="194932" y="168782"/>
                </a:lnTo>
                <a:lnTo>
                  <a:pt x="190500" y="166369"/>
                </a:lnTo>
                <a:lnTo>
                  <a:pt x="187198" y="161416"/>
                </a:lnTo>
                <a:lnTo>
                  <a:pt x="183895" y="156590"/>
                </a:lnTo>
                <a:lnTo>
                  <a:pt x="182156" y="149098"/>
                </a:lnTo>
                <a:lnTo>
                  <a:pt x="181965" y="138937"/>
                </a:lnTo>
                <a:close/>
              </a:path>
              <a:path w="263525" h="203200">
                <a:moveTo>
                  <a:pt x="256185" y="34289"/>
                </a:moveTo>
                <a:lnTo>
                  <a:pt x="204647" y="34289"/>
                </a:lnTo>
                <a:lnTo>
                  <a:pt x="208152" y="36321"/>
                </a:lnTo>
                <a:lnTo>
                  <a:pt x="211201" y="40258"/>
                </a:lnTo>
                <a:lnTo>
                  <a:pt x="214248" y="44323"/>
                </a:lnTo>
                <a:lnTo>
                  <a:pt x="215861" y="50418"/>
                </a:lnTo>
                <a:lnTo>
                  <a:pt x="215926" y="62356"/>
                </a:lnTo>
                <a:lnTo>
                  <a:pt x="215836" y="65786"/>
                </a:lnTo>
                <a:lnTo>
                  <a:pt x="214058" y="71627"/>
                </a:lnTo>
                <a:lnTo>
                  <a:pt x="207314" y="80263"/>
                </a:lnTo>
                <a:lnTo>
                  <a:pt x="203542" y="82423"/>
                </a:lnTo>
                <a:lnTo>
                  <a:pt x="199339" y="82550"/>
                </a:lnTo>
                <a:lnTo>
                  <a:pt x="188595" y="82550"/>
                </a:lnTo>
                <a:lnTo>
                  <a:pt x="188595" y="115696"/>
                </a:lnTo>
                <a:lnTo>
                  <a:pt x="204838" y="115696"/>
                </a:lnTo>
                <a:lnTo>
                  <a:pt x="209384" y="117982"/>
                </a:lnTo>
                <a:lnTo>
                  <a:pt x="216560" y="127126"/>
                </a:lnTo>
                <a:lnTo>
                  <a:pt x="218414" y="133730"/>
                </a:lnTo>
                <a:lnTo>
                  <a:pt x="218416" y="149098"/>
                </a:lnTo>
                <a:lnTo>
                  <a:pt x="218376" y="151256"/>
                </a:lnTo>
                <a:lnTo>
                  <a:pt x="216535" y="157733"/>
                </a:lnTo>
                <a:lnTo>
                  <a:pt x="213029" y="162178"/>
                </a:lnTo>
                <a:lnTo>
                  <a:pt x="209524" y="166496"/>
                </a:lnTo>
                <a:lnTo>
                  <a:pt x="205333" y="168655"/>
                </a:lnTo>
                <a:lnTo>
                  <a:pt x="200482" y="168655"/>
                </a:lnTo>
                <a:lnTo>
                  <a:pt x="194932" y="168782"/>
                </a:lnTo>
                <a:lnTo>
                  <a:pt x="258480" y="168782"/>
                </a:lnTo>
                <a:lnTo>
                  <a:pt x="259060" y="167687"/>
                </a:lnTo>
                <a:lnTo>
                  <a:pt x="262275" y="156219"/>
                </a:lnTo>
                <a:lnTo>
                  <a:pt x="263347" y="143382"/>
                </a:lnTo>
                <a:lnTo>
                  <a:pt x="262825" y="136405"/>
                </a:lnTo>
                <a:lnTo>
                  <a:pt x="243357" y="102107"/>
                </a:lnTo>
                <a:lnTo>
                  <a:pt x="235915" y="98043"/>
                </a:lnTo>
                <a:lnTo>
                  <a:pt x="243039" y="95503"/>
                </a:lnTo>
                <a:lnTo>
                  <a:pt x="260262" y="58546"/>
                </a:lnTo>
                <a:lnTo>
                  <a:pt x="260286" y="48275"/>
                </a:lnTo>
                <a:lnTo>
                  <a:pt x="259016" y="41275"/>
                </a:lnTo>
                <a:lnTo>
                  <a:pt x="256185" y="34289"/>
                </a:lnTo>
                <a:close/>
              </a:path>
              <a:path w="263525" h="203200">
                <a:moveTo>
                  <a:pt x="209295" y="0"/>
                </a:moveTo>
                <a:lnTo>
                  <a:pt x="191008" y="0"/>
                </a:lnTo>
                <a:lnTo>
                  <a:pt x="182867" y="1396"/>
                </a:lnTo>
                <a:lnTo>
                  <a:pt x="168376" y="6730"/>
                </a:lnTo>
                <a:lnTo>
                  <a:pt x="161950" y="10794"/>
                </a:lnTo>
                <a:lnTo>
                  <a:pt x="156362" y="16255"/>
                </a:lnTo>
                <a:lnTo>
                  <a:pt x="150761" y="21589"/>
                </a:lnTo>
                <a:lnTo>
                  <a:pt x="139217" y="62356"/>
                </a:lnTo>
                <a:lnTo>
                  <a:pt x="183794" y="62356"/>
                </a:lnTo>
                <a:lnTo>
                  <a:pt x="184327" y="52831"/>
                </a:lnTo>
                <a:lnTo>
                  <a:pt x="186118" y="45719"/>
                </a:lnTo>
                <a:lnTo>
                  <a:pt x="192214" y="36575"/>
                </a:lnTo>
                <a:lnTo>
                  <a:pt x="196062" y="34289"/>
                </a:lnTo>
                <a:lnTo>
                  <a:pt x="256185" y="34289"/>
                </a:lnTo>
                <a:lnTo>
                  <a:pt x="253568" y="27686"/>
                </a:lnTo>
                <a:lnTo>
                  <a:pt x="249529" y="21589"/>
                </a:lnTo>
                <a:lnTo>
                  <a:pt x="244144" y="16255"/>
                </a:lnTo>
                <a:lnTo>
                  <a:pt x="238760" y="10794"/>
                </a:lnTo>
                <a:lnTo>
                  <a:pt x="232384" y="6730"/>
                </a:lnTo>
                <a:lnTo>
                  <a:pt x="217614" y="1396"/>
                </a:lnTo>
                <a:lnTo>
                  <a:pt x="209295" y="0"/>
                </a:lnTo>
                <a:close/>
              </a:path>
              <a:path w="263525" h="203200">
                <a:moveTo>
                  <a:pt x="44805" y="138937"/>
                </a:moveTo>
                <a:lnTo>
                  <a:pt x="0" y="138937"/>
                </a:lnTo>
                <a:lnTo>
                  <a:pt x="1207" y="153793"/>
                </a:lnTo>
                <a:lnTo>
                  <a:pt x="26010" y="193784"/>
                </a:lnTo>
                <a:lnTo>
                  <a:pt x="63322" y="202945"/>
                </a:lnTo>
                <a:lnTo>
                  <a:pt x="77002" y="201922"/>
                </a:lnTo>
                <a:lnTo>
                  <a:pt x="116543" y="177798"/>
                </a:lnTo>
                <a:lnTo>
                  <a:pt x="121320" y="168782"/>
                </a:lnTo>
                <a:lnTo>
                  <a:pt x="57772" y="168782"/>
                </a:lnTo>
                <a:lnTo>
                  <a:pt x="53339" y="166369"/>
                </a:lnTo>
                <a:lnTo>
                  <a:pt x="50038" y="161416"/>
                </a:lnTo>
                <a:lnTo>
                  <a:pt x="46736" y="156590"/>
                </a:lnTo>
                <a:lnTo>
                  <a:pt x="44996" y="149098"/>
                </a:lnTo>
                <a:lnTo>
                  <a:pt x="44805" y="138937"/>
                </a:lnTo>
                <a:close/>
              </a:path>
              <a:path w="263525" h="203200">
                <a:moveTo>
                  <a:pt x="119025" y="34289"/>
                </a:moveTo>
                <a:lnTo>
                  <a:pt x="67487" y="34289"/>
                </a:lnTo>
                <a:lnTo>
                  <a:pt x="70992" y="36321"/>
                </a:lnTo>
                <a:lnTo>
                  <a:pt x="74041" y="40258"/>
                </a:lnTo>
                <a:lnTo>
                  <a:pt x="77089" y="44323"/>
                </a:lnTo>
                <a:lnTo>
                  <a:pt x="78701" y="50418"/>
                </a:lnTo>
                <a:lnTo>
                  <a:pt x="78766" y="62356"/>
                </a:lnTo>
                <a:lnTo>
                  <a:pt x="78676" y="65786"/>
                </a:lnTo>
                <a:lnTo>
                  <a:pt x="76898" y="71627"/>
                </a:lnTo>
                <a:lnTo>
                  <a:pt x="70154" y="80263"/>
                </a:lnTo>
                <a:lnTo>
                  <a:pt x="66382" y="82423"/>
                </a:lnTo>
                <a:lnTo>
                  <a:pt x="62179" y="82550"/>
                </a:lnTo>
                <a:lnTo>
                  <a:pt x="51435" y="82550"/>
                </a:lnTo>
                <a:lnTo>
                  <a:pt x="51435" y="115696"/>
                </a:lnTo>
                <a:lnTo>
                  <a:pt x="67678" y="115696"/>
                </a:lnTo>
                <a:lnTo>
                  <a:pt x="72224" y="117982"/>
                </a:lnTo>
                <a:lnTo>
                  <a:pt x="79400" y="127126"/>
                </a:lnTo>
                <a:lnTo>
                  <a:pt x="81254" y="133730"/>
                </a:lnTo>
                <a:lnTo>
                  <a:pt x="81256" y="149098"/>
                </a:lnTo>
                <a:lnTo>
                  <a:pt x="81216" y="151256"/>
                </a:lnTo>
                <a:lnTo>
                  <a:pt x="79375" y="157733"/>
                </a:lnTo>
                <a:lnTo>
                  <a:pt x="75869" y="162178"/>
                </a:lnTo>
                <a:lnTo>
                  <a:pt x="72364" y="166496"/>
                </a:lnTo>
                <a:lnTo>
                  <a:pt x="68173" y="168655"/>
                </a:lnTo>
                <a:lnTo>
                  <a:pt x="63322" y="168655"/>
                </a:lnTo>
                <a:lnTo>
                  <a:pt x="57772" y="168782"/>
                </a:lnTo>
                <a:lnTo>
                  <a:pt x="121320" y="168782"/>
                </a:lnTo>
                <a:lnTo>
                  <a:pt x="121900" y="167687"/>
                </a:lnTo>
                <a:lnTo>
                  <a:pt x="125115" y="156219"/>
                </a:lnTo>
                <a:lnTo>
                  <a:pt x="126187" y="143382"/>
                </a:lnTo>
                <a:lnTo>
                  <a:pt x="125665" y="136405"/>
                </a:lnTo>
                <a:lnTo>
                  <a:pt x="106197" y="102107"/>
                </a:lnTo>
                <a:lnTo>
                  <a:pt x="98755" y="98043"/>
                </a:lnTo>
                <a:lnTo>
                  <a:pt x="105879" y="95503"/>
                </a:lnTo>
                <a:lnTo>
                  <a:pt x="123102" y="58546"/>
                </a:lnTo>
                <a:lnTo>
                  <a:pt x="123126" y="48275"/>
                </a:lnTo>
                <a:lnTo>
                  <a:pt x="121856" y="41275"/>
                </a:lnTo>
                <a:lnTo>
                  <a:pt x="119025" y="34289"/>
                </a:lnTo>
                <a:close/>
              </a:path>
              <a:path w="263525" h="203200">
                <a:moveTo>
                  <a:pt x="72136" y="0"/>
                </a:moveTo>
                <a:lnTo>
                  <a:pt x="53848" y="0"/>
                </a:lnTo>
                <a:lnTo>
                  <a:pt x="45707" y="1396"/>
                </a:lnTo>
                <a:lnTo>
                  <a:pt x="31216" y="6730"/>
                </a:lnTo>
                <a:lnTo>
                  <a:pt x="24790" y="10794"/>
                </a:lnTo>
                <a:lnTo>
                  <a:pt x="19202" y="16255"/>
                </a:lnTo>
                <a:lnTo>
                  <a:pt x="13601" y="21589"/>
                </a:lnTo>
                <a:lnTo>
                  <a:pt x="2057" y="62356"/>
                </a:lnTo>
                <a:lnTo>
                  <a:pt x="46634" y="62356"/>
                </a:lnTo>
                <a:lnTo>
                  <a:pt x="47167" y="52831"/>
                </a:lnTo>
                <a:lnTo>
                  <a:pt x="48958" y="45719"/>
                </a:lnTo>
                <a:lnTo>
                  <a:pt x="55054" y="36575"/>
                </a:lnTo>
                <a:lnTo>
                  <a:pt x="58902" y="34289"/>
                </a:lnTo>
                <a:lnTo>
                  <a:pt x="119025" y="34289"/>
                </a:lnTo>
                <a:lnTo>
                  <a:pt x="116408" y="27686"/>
                </a:lnTo>
                <a:lnTo>
                  <a:pt x="112369" y="21589"/>
                </a:lnTo>
                <a:lnTo>
                  <a:pt x="106984" y="16255"/>
                </a:lnTo>
                <a:lnTo>
                  <a:pt x="101600" y="10794"/>
                </a:lnTo>
                <a:lnTo>
                  <a:pt x="95224" y="6730"/>
                </a:lnTo>
                <a:lnTo>
                  <a:pt x="80454" y="1396"/>
                </a:lnTo>
                <a:lnTo>
                  <a:pt x="72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20521" y="41846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12799" y="4087114"/>
            <a:ext cx="600075" cy="210185"/>
          </a:xfrm>
          <a:custGeom>
            <a:avLst/>
            <a:gdLst/>
            <a:ahLst/>
            <a:cxnLst/>
            <a:rect l="l" t="t" r="r" b="b"/>
            <a:pathLst>
              <a:path w="600075" h="210185">
                <a:moveTo>
                  <a:pt x="599948" y="173989"/>
                </a:moveTo>
                <a:lnTo>
                  <a:pt x="405256" y="173989"/>
                </a:lnTo>
                <a:lnTo>
                  <a:pt x="405256" y="197612"/>
                </a:lnTo>
                <a:lnTo>
                  <a:pt x="407034" y="201802"/>
                </a:lnTo>
                <a:lnTo>
                  <a:pt x="413765" y="207772"/>
                </a:lnTo>
                <a:lnTo>
                  <a:pt x="417956" y="209296"/>
                </a:lnTo>
                <a:lnTo>
                  <a:pt x="587375" y="209296"/>
                </a:lnTo>
                <a:lnTo>
                  <a:pt x="591693" y="207772"/>
                </a:lnTo>
                <a:lnTo>
                  <a:pt x="598169" y="201802"/>
                </a:lnTo>
                <a:lnTo>
                  <a:pt x="599948" y="197612"/>
                </a:lnTo>
                <a:lnTo>
                  <a:pt x="599948" y="173989"/>
                </a:lnTo>
                <a:close/>
              </a:path>
              <a:path w="600075" h="210185">
                <a:moveTo>
                  <a:pt x="528827" y="145796"/>
                </a:moveTo>
                <a:lnTo>
                  <a:pt x="482219" y="145796"/>
                </a:lnTo>
                <a:lnTo>
                  <a:pt x="482219" y="173989"/>
                </a:lnTo>
                <a:lnTo>
                  <a:pt x="528827" y="173989"/>
                </a:lnTo>
                <a:lnTo>
                  <a:pt x="528827" y="145796"/>
                </a:lnTo>
                <a:close/>
              </a:path>
              <a:path w="600075" h="210185">
                <a:moveTo>
                  <a:pt x="587628" y="635"/>
                </a:moveTo>
                <a:lnTo>
                  <a:pt x="415544" y="635"/>
                </a:lnTo>
                <a:lnTo>
                  <a:pt x="415417" y="28575"/>
                </a:lnTo>
                <a:lnTo>
                  <a:pt x="416432" y="31750"/>
                </a:lnTo>
                <a:lnTo>
                  <a:pt x="420624" y="35433"/>
                </a:lnTo>
                <a:lnTo>
                  <a:pt x="423925" y="36322"/>
                </a:lnTo>
                <a:lnTo>
                  <a:pt x="541019" y="36322"/>
                </a:lnTo>
                <a:lnTo>
                  <a:pt x="541019" y="52070"/>
                </a:lnTo>
                <a:lnTo>
                  <a:pt x="415925" y="52070"/>
                </a:lnTo>
                <a:lnTo>
                  <a:pt x="415925" y="130301"/>
                </a:lnTo>
                <a:lnTo>
                  <a:pt x="417068" y="133603"/>
                </a:lnTo>
                <a:lnTo>
                  <a:pt x="421639" y="137668"/>
                </a:lnTo>
                <a:lnTo>
                  <a:pt x="424942" y="138684"/>
                </a:lnTo>
                <a:lnTo>
                  <a:pt x="583183" y="138684"/>
                </a:lnTo>
                <a:lnTo>
                  <a:pt x="586486" y="137668"/>
                </a:lnTo>
                <a:lnTo>
                  <a:pt x="591057" y="133603"/>
                </a:lnTo>
                <a:lnTo>
                  <a:pt x="592201" y="130301"/>
                </a:lnTo>
                <a:lnTo>
                  <a:pt x="592201" y="103505"/>
                </a:lnTo>
                <a:lnTo>
                  <a:pt x="462406" y="103505"/>
                </a:lnTo>
                <a:lnTo>
                  <a:pt x="462406" y="87502"/>
                </a:lnTo>
                <a:lnTo>
                  <a:pt x="579659" y="87502"/>
                </a:lnTo>
                <a:lnTo>
                  <a:pt x="582549" y="86613"/>
                </a:lnTo>
                <a:lnTo>
                  <a:pt x="584581" y="84836"/>
                </a:lnTo>
                <a:lnTo>
                  <a:pt x="586613" y="82931"/>
                </a:lnTo>
                <a:lnTo>
                  <a:pt x="587628" y="79756"/>
                </a:lnTo>
                <a:lnTo>
                  <a:pt x="587628" y="635"/>
                </a:lnTo>
                <a:close/>
              </a:path>
              <a:path w="600075" h="210185">
                <a:moveTo>
                  <a:pt x="579659" y="87502"/>
                </a:moveTo>
                <a:lnTo>
                  <a:pt x="574801" y="87502"/>
                </a:lnTo>
                <a:lnTo>
                  <a:pt x="579246" y="87630"/>
                </a:lnTo>
                <a:lnTo>
                  <a:pt x="579659" y="87502"/>
                </a:lnTo>
                <a:close/>
              </a:path>
              <a:path w="600075" h="210185">
                <a:moveTo>
                  <a:pt x="320039" y="133223"/>
                </a:moveTo>
                <a:lnTo>
                  <a:pt x="273557" y="133223"/>
                </a:lnTo>
                <a:lnTo>
                  <a:pt x="273557" y="209803"/>
                </a:lnTo>
                <a:lnTo>
                  <a:pt x="301244" y="209803"/>
                </a:lnTo>
                <a:lnTo>
                  <a:pt x="306323" y="209676"/>
                </a:lnTo>
                <a:lnTo>
                  <a:pt x="310769" y="208025"/>
                </a:lnTo>
                <a:lnTo>
                  <a:pt x="314325" y="204850"/>
                </a:lnTo>
                <a:lnTo>
                  <a:pt x="318007" y="201802"/>
                </a:lnTo>
                <a:lnTo>
                  <a:pt x="319913" y="197865"/>
                </a:lnTo>
                <a:lnTo>
                  <a:pt x="320039" y="133223"/>
                </a:lnTo>
                <a:close/>
              </a:path>
              <a:path w="600075" h="210185">
                <a:moveTo>
                  <a:pt x="393445" y="98044"/>
                </a:moveTo>
                <a:lnTo>
                  <a:pt x="197231" y="98044"/>
                </a:lnTo>
                <a:lnTo>
                  <a:pt x="197231" y="124206"/>
                </a:lnTo>
                <a:lnTo>
                  <a:pt x="198500" y="127762"/>
                </a:lnTo>
                <a:lnTo>
                  <a:pt x="200913" y="129921"/>
                </a:lnTo>
                <a:lnTo>
                  <a:pt x="203326" y="132207"/>
                </a:lnTo>
                <a:lnTo>
                  <a:pt x="207009" y="133223"/>
                </a:lnTo>
                <a:lnTo>
                  <a:pt x="383667" y="133223"/>
                </a:lnTo>
                <a:lnTo>
                  <a:pt x="387350" y="132207"/>
                </a:lnTo>
                <a:lnTo>
                  <a:pt x="389763" y="129921"/>
                </a:lnTo>
                <a:lnTo>
                  <a:pt x="392175" y="127762"/>
                </a:lnTo>
                <a:lnTo>
                  <a:pt x="393445" y="124206"/>
                </a:lnTo>
                <a:lnTo>
                  <a:pt x="393445" y="98044"/>
                </a:lnTo>
                <a:close/>
              </a:path>
              <a:path w="600075" h="210185">
                <a:moveTo>
                  <a:pt x="291210" y="635"/>
                </a:moveTo>
                <a:lnTo>
                  <a:pt x="207517" y="635"/>
                </a:lnTo>
                <a:lnTo>
                  <a:pt x="207517" y="22098"/>
                </a:lnTo>
                <a:lnTo>
                  <a:pt x="207644" y="26670"/>
                </a:lnTo>
                <a:lnTo>
                  <a:pt x="209041" y="30099"/>
                </a:lnTo>
                <a:lnTo>
                  <a:pt x="211835" y="32512"/>
                </a:lnTo>
                <a:lnTo>
                  <a:pt x="214503" y="35051"/>
                </a:lnTo>
                <a:lnTo>
                  <a:pt x="217678" y="36322"/>
                </a:lnTo>
                <a:lnTo>
                  <a:pt x="244982" y="36322"/>
                </a:lnTo>
                <a:lnTo>
                  <a:pt x="245017" y="62031"/>
                </a:lnTo>
                <a:lnTo>
                  <a:pt x="244347" y="67945"/>
                </a:lnTo>
                <a:lnTo>
                  <a:pt x="242697" y="76326"/>
                </a:lnTo>
                <a:lnTo>
                  <a:pt x="241426" y="83693"/>
                </a:lnTo>
                <a:lnTo>
                  <a:pt x="239522" y="90932"/>
                </a:lnTo>
                <a:lnTo>
                  <a:pt x="236981" y="98044"/>
                </a:lnTo>
                <a:lnTo>
                  <a:pt x="283463" y="98044"/>
                </a:lnTo>
                <a:lnTo>
                  <a:pt x="285241" y="92963"/>
                </a:lnTo>
                <a:lnTo>
                  <a:pt x="286994" y="87122"/>
                </a:lnTo>
                <a:lnTo>
                  <a:pt x="288489" y="81534"/>
                </a:lnTo>
                <a:lnTo>
                  <a:pt x="289432" y="78232"/>
                </a:lnTo>
                <a:lnTo>
                  <a:pt x="290067" y="74295"/>
                </a:lnTo>
                <a:lnTo>
                  <a:pt x="290575" y="69976"/>
                </a:lnTo>
                <a:lnTo>
                  <a:pt x="290956" y="65786"/>
                </a:lnTo>
                <a:lnTo>
                  <a:pt x="291159" y="62031"/>
                </a:lnTo>
                <a:lnTo>
                  <a:pt x="291210" y="635"/>
                </a:lnTo>
                <a:close/>
              </a:path>
              <a:path w="600075" h="210185">
                <a:moveTo>
                  <a:pt x="382143" y="635"/>
                </a:moveTo>
                <a:lnTo>
                  <a:pt x="298322" y="635"/>
                </a:lnTo>
                <a:lnTo>
                  <a:pt x="298322" y="22098"/>
                </a:lnTo>
                <a:lnTo>
                  <a:pt x="298450" y="26670"/>
                </a:lnTo>
                <a:lnTo>
                  <a:pt x="299847" y="30099"/>
                </a:lnTo>
                <a:lnTo>
                  <a:pt x="302513" y="32512"/>
                </a:lnTo>
                <a:lnTo>
                  <a:pt x="305181" y="35051"/>
                </a:lnTo>
                <a:lnTo>
                  <a:pt x="308482" y="36322"/>
                </a:lnTo>
                <a:lnTo>
                  <a:pt x="336042" y="36322"/>
                </a:lnTo>
                <a:lnTo>
                  <a:pt x="335919" y="61213"/>
                </a:lnTo>
                <a:lnTo>
                  <a:pt x="335152" y="66801"/>
                </a:lnTo>
                <a:lnTo>
                  <a:pt x="333248" y="75564"/>
                </a:lnTo>
                <a:lnTo>
                  <a:pt x="332486" y="79501"/>
                </a:lnTo>
                <a:lnTo>
                  <a:pt x="331495" y="83693"/>
                </a:lnTo>
                <a:lnTo>
                  <a:pt x="330475" y="87502"/>
                </a:lnTo>
                <a:lnTo>
                  <a:pt x="328549" y="94487"/>
                </a:lnTo>
                <a:lnTo>
                  <a:pt x="327532" y="98044"/>
                </a:lnTo>
                <a:lnTo>
                  <a:pt x="374395" y="98044"/>
                </a:lnTo>
                <a:lnTo>
                  <a:pt x="382108" y="56134"/>
                </a:lnTo>
                <a:lnTo>
                  <a:pt x="382143" y="635"/>
                </a:lnTo>
                <a:close/>
              </a:path>
              <a:path w="600075" h="210185">
                <a:moveTo>
                  <a:pt x="174497" y="109727"/>
                </a:moveTo>
                <a:lnTo>
                  <a:pt x="128015" y="109727"/>
                </a:lnTo>
                <a:lnTo>
                  <a:pt x="128015" y="210058"/>
                </a:lnTo>
                <a:lnTo>
                  <a:pt x="148970" y="210058"/>
                </a:lnTo>
                <a:lnTo>
                  <a:pt x="152781" y="209296"/>
                </a:lnTo>
                <a:lnTo>
                  <a:pt x="156337" y="207899"/>
                </a:lnTo>
                <a:lnTo>
                  <a:pt x="159765" y="206375"/>
                </a:lnTo>
                <a:lnTo>
                  <a:pt x="162940" y="204215"/>
                </a:lnTo>
                <a:lnTo>
                  <a:pt x="165734" y="201295"/>
                </a:lnTo>
                <a:lnTo>
                  <a:pt x="168656" y="198500"/>
                </a:lnTo>
                <a:lnTo>
                  <a:pt x="170814" y="195325"/>
                </a:lnTo>
                <a:lnTo>
                  <a:pt x="172212" y="191897"/>
                </a:lnTo>
                <a:lnTo>
                  <a:pt x="173735" y="188340"/>
                </a:lnTo>
                <a:lnTo>
                  <a:pt x="174497" y="184531"/>
                </a:lnTo>
                <a:lnTo>
                  <a:pt x="174497" y="109727"/>
                </a:lnTo>
                <a:close/>
              </a:path>
              <a:path w="600075" h="210185">
                <a:moveTo>
                  <a:pt x="110743" y="635"/>
                </a:moveTo>
                <a:lnTo>
                  <a:pt x="0" y="635"/>
                </a:lnTo>
                <a:lnTo>
                  <a:pt x="126" y="26162"/>
                </a:lnTo>
                <a:lnTo>
                  <a:pt x="1523" y="29590"/>
                </a:lnTo>
                <a:lnTo>
                  <a:pt x="6984" y="34544"/>
                </a:lnTo>
                <a:lnTo>
                  <a:pt x="10159" y="35813"/>
                </a:lnTo>
                <a:lnTo>
                  <a:pt x="62229" y="36068"/>
                </a:lnTo>
                <a:lnTo>
                  <a:pt x="62229" y="93218"/>
                </a:lnTo>
                <a:lnTo>
                  <a:pt x="55532" y="135463"/>
                </a:lnTo>
                <a:lnTo>
                  <a:pt x="25368" y="167846"/>
                </a:lnTo>
                <a:lnTo>
                  <a:pt x="507" y="172720"/>
                </a:lnTo>
                <a:lnTo>
                  <a:pt x="507" y="208661"/>
                </a:lnTo>
                <a:lnTo>
                  <a:pt x="46624" y="200913"/>
                </a:lnTo>
                <a:lnTo>
                  <a:pt x="81406" y="177546"/>
                </a:lnTo>
                <a:lnTo>
                  <a:pt x="106320" y="130040"/>
                </a:lnTo>
                <a:lnTo>
                  <a:pt x="109728" y="109727"/>
                </a:lnTo>
                <a:lnTo>
                  <a:pt x="174497" y="109727"/>
                </a:lnTo>
                <a:lnTo>
                  <a:pt x="174497" y="72898"/>
                </a:lnTo>
                <a:lnTo>
                  <a:pt x="110743" y="72898"/>
                </a:lnTo>
                <a:lnTo>
                  <a:pt x="110743" y="635"/>
                </a:lnTo>
                <a:close/>
              </a:path>
              <a:path w="600075" h="210185">
                <a:moveTo>
                  <a:pt x="174497" y="0"/>
                </a:moveTo>
                <a:lnTo>
                  <a:pt x="128015" y="0"/>
                </a:lnTo>
                <a:lnTo>
                  <a:pt x="128015" y="72898"/>
                </a:lnTo>
                <a:lnTo>
                  <a:pt x="174497" y="72898"/>
                </a:lnTo>
                <a:lnTo>
                  <a:pt x="17449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81200" y="4075176"/>
            <a:ext cx="804545" cy="222885"/>
          </a:xfrm>
          <a:custGeom>
            <a:avLst/>
            <a:gdLst/>
            <a:ahLst/>
            <a:cxnLst/>
            <a:rect l="l" t="t" r="r" b="b"/>
            <a:pathLst>
              <a:path w="804544" h="222885">
                <a:moveTo>
                  <a:pt x="390779" y="173736"/>
                </a:moveTo>
                <a:lnTo>
                  <a:pt x="344424" y="173736"/>
                </a:lnTo>
                <a:lnTo>
                  <a:pt x="344424" y="222376"/>
                </a:lnTo>
                <a:lnTo>
                  <a:pt x="378079" y="222376"/>
                </a:lnTo>
                <a:lnTo>
                  <a:pt x="382269" y="220852"/>
                </a:lnTo>
                <a:lnTo>
                  <a:pt x="385572" y="217932"/>
                </a:lnTo>
                <a:lnTo>
                  <a:pt x="389000" y="215137"/>
                </a:lnTo>
                <a:lnTo>
                  <a:pt x="390651" y="211327"/>
                </a:lnTo>
                <a:lnTo>
                  <a:pt x="390779" y="206628"/>
                </a:lnTo>
                <a:lnTo>
                  <a:pt x="390779" y="173736"/>
                </a:lnTo>
                <a:close/>
              </a:path>
              <a:path w="804544" h="222885">
                <a:moveTo>
                  <a:pt x="390779" y="138302"/>
                </a:moveTo>
                <a:lnTo>
                  <a:pt x="224917" y="138302"/>
                </a:lnTo>
                <a:lnTo>
                  <a:pt x="224917" y="165608"/>
                </a:lnTo>
                <a:lnTo>
                  <a:pt x="226060" y="168910"/>
                </a:lnTo>
                <a:lnTo>
                  <a:pt x="230505" y="172847"/>
                </a:lnTo>
                <a:lnTo>
                  <a:pt x="233933" y="173862"/>
                </a:lnTo>
                <a:lnTo>
                  <a:pt x="238379" y="173736"/>
                </a:lnTo>
                <a:lnTo>
                  <a:pt x="390779" y="173736"/>
                </a:lnTo>
                <a:lnTo>
                  <a:pt x="390779" y="138302"/>
                </a:lnTo>
                <a:close/>
              </a:path>
              <a:path w="804544" h="222885">
                <a:moveTo>
                  <a:pt x="497331" y="69469"/>
                </a:moveTo>
                <a:lnTo>
                  <a:pt x="454025" y="69469"/>
                </a:lnTo>
                <a:lnTo>
                  <a:pt x="446432" y="70157"/>
                </a:lnTo>
                <a:lnTo>
                  <a:pt x="419385" y="105028"/>
                </a:lnTo>
                <a:lnTo>
                  <a:pt x="419386" y="185547"/>
                </a:lnTo>
                <a:lnTo>
                  <a:pt x="439674" y="218424"/>
                </a:lnTo>
                <a:lnTo>
                  <a:pt x="454025" y="221107"/>
                </a:lnTo>
                <a:lnTo>
                  <a:pt x="497331" y="221107"/>
                </a:lnTo>
                <a:lnTo>
                  <a:pt x="529589" y="199739"/>
                </a:lnTo>
                <a:lnTo>
                  <a:pt x="531970" y="185547"/>
                </a:lnTo>
                <a:lnTo>
                  <a:pt x="471550" y="185547"/>
                </a:lnTo>
                <a:lnTo>
                  <a:pt x="469519" y="184785"/>
                </a:lnTo>
                <a:lnTo>
                  <a:pt x="467994" y="183261"/>
                </a:lnTo>
                <a:lnTo>
                  <a:pt x="466598" y="181610"/>
                </a:lnTo>
                <a:lnTo>
                  <a:pt x="465836" y="178562"/>
                </a:lnTo>
                <a:lnTo>
                  <a:pt x="465708" y="173989"/>
                </a:lnTo>
                <a:lnTo>
                  <a:pt x="465708" y="116586"/>
                </a:lnTo>
                <a:lnTo>
                  <a:pt x="471550" y="105028"/>
                </a:lnTo>
                <a:lnTo>
                  <a:pt x="531971" y="105028"/>
                </a:lnTo>
                <a:lnTo>
                  <a:pt x="531356" y="97571"/>
                </a:lnTo>
                <a:lnTo>
                  <a:pt x="504924" y="70157"/>
                </a:lnTo>
                <a:lnTo>
                  <a:pt x="497331" y="69469"/>
                </a:lnTo>
                <a:close/>
              </a:path>
              <a:path w="804544" h="222885">
                <a:moveTo>
                  <a:pt x="477393" y="185420"/>
                </a:moveTo>
                <a:lnTo>
                  <a:pt x="473963" y="185420"/>
                </a:lnTo>
                <a:lnTo>
                  <a:pt x="471550" y="185547"/>
                </a:lnTo>
                <a:lnTo>
                  <a:pt x="479806" y="185547"/>
                </a:lnTo>
                <a:lnTo>
                  <a:pt x="477393" y="185420"/>
                </a:lnTo>
                <a:close/>
              </a:path>
              <a:path w="804544" h="222885">
                <a:moveTo>
                  <a:pt x="531971" y="105028"/>
                </a:moveTo>
                <a:lnTo>
                  <a:pt x="479806" y="105028"/>
                </a:lnTo>
                <a:lnTo>
                  <a:pt x="481838" y="105663"/>
                </a:lnTo>
                <a:lnTo>
                  <a:pt x="483362" y="107187"/>
                </a:lnTo>
                <a:lnTo>
                  <a:pt x="484758" y="108712"/>
                </a:lnTo>
                <a:lnTo>
                  <a:pt x="485520" y="111760"/>
                </a:lnTo>
                <a:lnTo>
                  <a:pt x="485648" y="116586"/>
                </a:lnTo>
                <a:lnTo>
                  <a:pt x="485648" y="173989"/>
                </a:lnTo>
                <a:lnTo>
                  <a:pt x="479806" y="185547"/>
                </a:lnTo>
                <a:lnTo>
                  <a:pt x="531970" y="185547"/>
                </a:lnTo>
                <a:lnTo>
                  <a:pt x="531971" y="105028"/>
                </a:lnTo>
                <a:close/>
              </a:path>
              <a:path w="804544" h="222885">
                <a:moveTo>
                  <a:pt x="479806" y="105028"/>
                </a:moveTo>
                <a:lnTo>
                  <a:pt x="471550" y="105028"/>
                </a:lnTo>
                <a:lnTo>
                  <a:pt x="473963" y="105156"/>
                </a:lnTo>
                <a:lnTo>
                  <a:pt x="477393" y="105156"/>
                </a:lnTo>
                <a:lnTo>
                  <a:pt x="479806" y="105028"/>
                </a:lnTo>
                <a:close/>
              </a:path>
              <a:path w="804544" h="222885">
                <a:moveTo>
                  <a:pt x="184531" y="160020"/>
                </a:moveTo>
                <a:lnTo>
                  <a:pt x="137794" y="160020"/>
                </a:lnTo>
                <a:lnTo>
                  <a:pt x="137794" y="165100"/>
                </a:lnTo>
                <a:lnTo>
                  <a:pt x="10794" y="165100"/>
                </a:lnTo>
                <a:lnTo>
                  <a:pt x="10794" y="213613"/>
                </a:lnTo>
                <a:lnTo>
                  <a:pt x="11937" y="216915"/>
                </a:lnTo>
                <a:lnTo>
                  <a:pt x="14097" y="218948"/>
                </a:lnTo>
                <a:lnTo>
                  <a:pt x="16382" y="220979"/>
                </a:lnTo>
                <a:lnTo>
                  <a:pt x="19812" y="221996"/>
                </a:lnTo>
                <a:lnTo>
                  <a:pt x="177037" y="221996"/>
                </a:lnTo>
                <a:lnTo>
                  <a:pt x="180467" y="220979"/>
                </a:lnTo>
                <a:lnTo>
                  <a:pt x="182625" y="218948"/>
                </a:lnTo>
                <a:lnTo>
                  <a:pt x="184912" y="216915"/>
                </a:lnTo>
                <a:lnTo>
                  <a:pt x="186055" y="213613"/>
                </a:lnTo>
                <a:lnTo>
                  <a:pt x="186055" y="195072"/>
                </a:lnTo>
                <a:lnTo>
                  <a:pt x="57150" y="195072"/>
                </a:lnTo>
                <a:lnTo>
                  <a:pt x="57150" y="189737"/>
                </a:lnTo>
                <a:lnTo>
                  <a:pt x="176545" y="189737"/>
                </a:lnTo>
                <a:lnTo>
                  <a:pt x="179324" y="188849"/>
                </a:lnTo>
                <a:lnTo>
                  <a:pt x="181482" y="187071"/>
                </a:lnTo>
                <a:lnTo>
                  <a:pt x="183514" y="185165"/>
                </a:lnTo>
                <a:lnTo>
                  <a:pt x="184531" y="181990"/>
                </a:lnTo>
                <a:lnTo>
                  <a:pt x="184531" y="160020"/>
                </a:lnTo>
                <a:close/>
              </a:path>
              <a:path w="804544" h="222885">
                <a:moveTo>
                  <a:pt x="176545" y="189737"/>
                </a:moveTo>
                <a:lnTo>
                  <a:pt x="171704" y="189737"/>
                </a:lnTo>
                <a:lnTo>
                  <a:pt x="176149" y="189864"/>
                </a:lnTo>
                <a:lnTo>
                  <a:pt x="176545" y="189737"/>
                </a:lnTo>
                <a:close/>
              </a:path>
              <a:path w="804544" h="222885">
                <a:moveTo>
                  <a:pt x="184531" y="133985"/>
                </a:moveTo>
                <a:lnTo>
                  <a:pt x="10287" y="133985"/>
                </a:lnTo>
                <a:lnTo>
                  <a:pt x="10287" y="152273"/>
                </a:lnTo>
                <a:lnTo>
                  <a:pt x="11302" y="155448"/>
                </a:lnTo>
                <a:lnTo>
                  <a:pt x="13335" y="157352"/>
                </a:lnTo>
                <a:lnTo>
                  <a:pt x="15367" y="159131"/>
                </a:lnTo>
                <a:lnTo>
                  <a:pt x="18668" y="160147"/>
                </a:lnTo>
                <a:lnTo>
                  <a:pt x="23113" y="160020"/>
                </a:lnTo>
                <a:lnTo>
                  <a:pt x="184531" y="160020"/>
                </a:lnTo>
                <a:lnTo>
                  <a:pt x="184531" y="133985"/>
                </a:lnTo>
                <a:close/>
              </a:path>
              <a:path w="804544" h="222885">
                <a:moveTo>
                  <a:pt x="122808" y="125984"/>
                </a:moveTo>
                <a:lnTo>
                  <a:pt x="76326" y="125984"/>
                </a:lnTo>
                <a:lnTo>
                  <a:pt x="76326" y="133985"/>
                </a:lnTo>
                <a:lnTo>
                  <a:pt x="119506" y="133985"/>
                </a:lnTo>
                <a:lnTo>
                  <a:pt x="120523" y="133096"/>
                </a:lnTo>
                <a:lnTo>
                  <a:pt x="121285" y="131952"/>
                </a:lnTo>
                <a:lnTo>
                  <a:pt x="121793" y="130556"/>
                </a:lnTo>
                <a:lnTo>
                  <a:pt x="122300" y="129286"/>
                </a:lnTo>
                <a:lnTo>
                  <a:pt x="122681" y="127635"/>
                </a:lnTo>
                <a:lnTo>
                  <a:pt x="122808" y="125984"/>
                </a:lnTo>
                <a:close/>
              </a:path>
              <a:path w="804544" h="222885">
                <a:moveTo>
                  <a:pt x="196087" y="93725"/>
                </a:moveTo>
                <a:lnTo>
                  <a:pt x="0" y="93725"/>
                </a:lnTo>
                <a:lnTo>
                  <a:pt x="0" y="116966"/>
                </a:lnTo>
                <a:lnTo>
                  <a:pt x="1269" y="120523"/>
                </a:lnTo>
                <a:lnTo>
                  <a:pt x="3682" y="122682"/>
                </a:lnTo>
                <a:lnTo>
                  <a:pt x="6095" y="124968"/>
                </a:lnTo>
                <a:lnTo>
                  <a:pt x="9779" y="125984"/>
                </a:lnTo>
                <a:lnTo>
                  <a:pt x="186436" y="125984"/>
                </a:lnTo>
                <a:lnTo>
                  <a:pt x="190119" y="124968"/>
                </a:lnTo>
                <a:lnTo>
                  <a:pt x="192531" y="122682"/>
                </a:lnTo>
                <a:lnTo>
                  <a:pt x="194944" y="120523"/>
                </a:lnTo>
                <a:lnTo>
                  <a:pt x="196087" y="116966"/>
                </a:lnTo>
                <a:lnTo>
                  <a:pt x="196087" y="93725"/>
                </a:lnTo>
                <a:close/>
              </a:path>
              <a:path w="804544" h="222885">
                <a:moveTo>
                  <a:pt x="742314" y="12573"/>
                </a:moveTo>
                <a:lnTo>
                  <a:pt x="631570" y="12573"/>
                </a:lnTo>
                <a:lnTo>
                  <a:pt x="631570" y="33654"/>
                </a:lnTo>
                <a:lnTo>
                  <a:pt x="693801" y="48006"/>
                </a:lnTo>
                <a:lnTo>
                  <a:pt x="693801" y="105156"/>
                </a:lnTo>
                <a:lnTo>
                  <a:pt x="687103" y="147401"/>
                </a:lnTo>
                <a:lnTo>
                  <a:pt x="656939" y="179784"/>
                </a:lnTo>
                <a:lnTo>
                  <a:pt x="632079" y="184658"/>
                </a:lnTo>
                <a:lnTo>
                  <a:pt x="632079" y="220599"/>
                </a:lnTo>
                <a:lnTo>
                  <a:pt x="678195" y="212851"/>
                </a:lnTo>
                <a:lnTo>
                  <a:pt x="712977" y="189484"/>
                </a:lnTo>
                <a:lnTo>
                  <a:pt x="734933" y="152288"/>
                </a:lnTo>
                <a:lnTo>
                  <a:pt x="742314" y="102235"/>
                </a:lnTo>
                <a:lnTo>
                  <a:pt x="742314" y="12573"/>
                </a:lnTo>
                <a:close/>
              </a:path>
              <a:path w="804544" h="222885">
                <a:moveTo>
                  <a:pt x="804418" y="11937"/>
                </a:moveTo>
                <a:lnTo>
                  <a:pt x="758063" y="11937"/>
                </a:lnTo>
                <a:lnTo>
                  <a:pt x="758063" y="221996"/>
                </a:lnTo>
                <a:lnTo>
                  <a:pt x="778891" y="221996"/>
                </a:lnTo>
                <a:lnTo>
                  <a:pt x="782827" y="221234"/>
                </a:lnTo>
                <a:lnTo>
                  <a:pt x="804418" y="196469"/>
                </a:lnTo>
                <a:lnTo>
                  <a:pt x="804418" y="11937"/>
                </a:lnTo>
                <a:close/>
              </a:path>
              <a:path w="804544" h="222885">
                <a:moveTo>
                  <a:pt x="588010" y="11937"/>
                </a:moveTo>
                <a:lnTo>
                  <a:pt x="541655" y="11937"/>
                </a:lnTo>
                <a:lnTo>
                  <a:pt x="541655" y="221996"/>
                </a:lnTo>
                <a:lnTo>
                  <a:pt x="562482" y="221996"/>
                </a:lnTo>
                <a:lnTo>
                  <a:pt x="566419" y="221234"/>
                </a:lnTo>
                <a:lnTo>
                  <a:pt x="588010" y="196469"/>
                </a:lnTo>
                <a:lnTo>
                  <a:pt x="588010" y="132334"/>
                </a:lnTo>
                <a:lnTo>
                  <a:pt x="607745" y="132334"/>
                </a:lnTo>
                <a:lnTo>
                  <a:pt x="611632" y="131190"/>
                </a:lnTo>
                <a:lnTo>
                  <a:pt x="614933" y="128904"/>
                </a:lnTo>
                <a:lnTo>
                  <a:pt x="618108" y="126619"/>
                </a:lnTo>
                <a:lnTo>
                  <a:pt x="619760" y="122809"/>
                </a:lnTo>
                <a:lnTo>
                  <a:pt x="619760" y="92583"/>
                </a:lnTo>
                <a:lnTo>
                  <a:pt x="588010" y="92583"/>
                </a:lnTo>
                <a:lnTo>
                  <a:pt x="588010" y="11937"/>
                </a:lnTo>
                <a:close/>
              </a:path>
              <a:path w="804544" h="222885">
                <a:moveTo>
                  <a:pt x="607745" y="132334"/>
                </a:moveTo>
                <a:lnTo>
                  <a:pt x="601726" y="132334"/>
                </a:lnTo>
                <a:lnTo>
                  <a:pt x="607313" y="132461"/>
                </a:lnTo>
                <a:lnTo>
                  <a:pt x="607745" y="132334"/>
                </a:lnTo>
                <a:close/>
              </a:path>
              <a:path w="804544" h="222885">
                <a:moveTo>
                  <a:pt x="390779" y="98044"/>
                </a:moveTo>
                <a:lnTo>
                  <a:pt x="338074" y="98044"/>
                </a:lnTo>
                <a:lnTo>
                  <a:pt x="340994" y="98551"/>
                </a:lnTo>
                <a:lnTo>
                  <a:pt x="344424" y="98551"/>
                </a:lnTo>
                <a:lnTo>
                  <a:pt x="344424" y="131952"/>
                </a:lnTo>
                <a:lnTo>
                  <a:pt x="373252" y="131952"/>
                </a:lnTo>
                <a:lnTo>
                  <a:pt x="378713" y="131825"/>
                </a:lnTo>
                <a:lnTo>
                  <a:pt x="382905" y="130428"/>
                </a:lnTo>
                <a:lnTo>
                  <a:pt x="386080" y="127635"/>
                </a:lnTo>
                <a:lnTo>
                  <a:pt x="389127" y="124840"/>
                </a:lnTo>
                <a:lnTo>
                  <a:pt x="390779" y="121158"/>
                </a:lnTo>
                <a:lnTo>
                  <a:pt x="390779" y="98044"/>
                </a:lnTo>
                <a:close/>
              </a:path>
              <a:path w="804544" h="222885">
                <a:moveTo>
                  <a:pt x="323595" y="48006"/>
                </a:moveTo>
                <a:lnTo>
                  <a:pt x="277241" y="48006"/>
                </a:lnTo>
                <a:lnTo>
                  <a:pt x="277241" y="54228"/>
                </a:lnTo>
                <a:lnTo>
                  <a:pt x="215773" y="54228"/>
                </a:lnTo>
                <a:lnTo>
                  <a:pt x="215773" y="122682"/>
                </a:lnTo>
                <a:lnTo>
                  <a:pt x="216916" y="125984"/>
                </a:lnTo>
                <a:lnTo>
                  <a:pt x="221361" y="130175"/>
                </a:lnTo>
                <a:lnTo>
                  <a:pt x="224789" y="131190"/>
                </a:lnTo>
                <a:lnTo>
                  <a:pt x="308737" y="131190"/>
                </a:lnTo>
                <a:lnTo>
                  <a:pt x="338074" y="128524"/>
                </a:lnTo>
                <a:lnTo>
                  <a:pt x="338074" y="98044"/>
                </a:lnTo>
                <a:lnTo>
                  <a:pt x="390779" y="98044"/>
                </a:lnTo>
                <a:lnTo>
                  <a:pt x="390779" y="95758"/>
                </a:lnTo>
                <a:lnTo>
                  <a:pt x="262127" y="95758"/>
                </a:lnTo>
                <a:lnTo>
                  <a:pt x="262127" y="89153"/>
                </a:lnTo>
                <a:lnTo>
                  <a:pt x="315540" y="89153"/>
                </a:lnTo>
                <a:lnTo>
                  <a:pt x="318262" y="88391"/>
                </a:lnTo>
                <a:lnTo>
                  <a:pt x="320420" y="86613"/>
                </a:lnTo>
                <a:lnTo>
                  <a:pt x="322580" y="84709"/>
                </a:lnTo>
                <a:lnTo>
                  <a:pt x="323595" y="81661"/>
                </a:lnTo>
                <a:lnTo>
                  <a:pt x="323595" y="48006"/>
                </a:lnTo>
                <a:close/>
              </a:path>
              <a:path w="804544" h="222885">
                <a:moveTo>
                  <a:pt x="390779" y="11937"/>
                </a:moveTo>
                <a:lnTo>
                  <a:pt x="344424" y="11937"/>
                </a:lnTo>
                <a:lnTo>
                  <a:pt x="344424" y="26288"/>
                </a:lnTo>
                <a:lnTo>
                  <a:pt x="329564" y="26288"/>
                </a:lnTo>
                <a:lnTo>
                  <a:pt x="329594" y="47116"/>
                </a:lnTo>
                <a:lnTo>
                  <a:pt x="329692" y="50037"/>
                </a:lnTo>
                <a:lnTo>
                  <a:pt x="330835" y="53086"/>
                </a:lnTo>
                <a:lnTo>
                  <a:pt x="333248" y="55372"/>
                </a:lnTo>
                <a:lnTo>
                  <a:pt x="335661" y="57785"/>
                </a:lnTo>
                <a:lnTo>
                  <a:pt x="338708" y="58927"/>
                </a:lnTo>
                <a:lnTo>
                  <a:pt x="344424" y="58927"/>
                </a:lnTo>
                <a:lnTo>
                  <a:pt x="344424" y="66039"/>
                </a:lnTo>
                <a:lnTo>
                  <a:pt x="329564" y="66039"/>
                </a:lnTo>
                <a:lnTo>
                  <a:pt x="329605" y="89281"/>
                </a:lnTo>
                <a:lnTo>
                  <a:pt x="330454" y="91948"/>
                </a:lnTo>
                <a:lnTo>
                  <a:pt x="332358" y="94234"/>
                </a:lnTo>
                <a:lnTo>
                  <a:pt x="328930" y="94741"/>
                </a:lnTo>
                <a:lnTo>
                  <a:pt x="325247" y="95123"/>
                </a:lnTo>
                <a:lnTo>
                  <a:pt x="321056" y="95376"/>
                </a:lnTo>
                <a:lnTo>
                  <a:pt x="317754" y="95503"/>
                </a:lnTo>
                <a:lnTo>
                  <a:pt x="314706" y="95503"/>
                </a:lnTo>
                <a:lnTo>
                  <a:pt x="309118" y="95758"/>
                </a:lnTo>
                <a:lnTo>
                  <a:pt x="390779" y="95758"/>
                </a:lnTo>
                <a:lnTo>
                  <a:pt x="390779" y="11937"/>
                </a:lnTo>
                <a:close/>
              </a:path>
              <a:path w="804544" h="222885">
                <a:moveTo>
                  <a:pt x="315540" y="89153"/>
                </a:moveTo>
                <a:lnTo>
                  <a:pt x="310642" y="89153"/>
                </a:lnTo>
                <a:lnTo>
                  <a:pt x="315087" y="89281"/>
                </a:lnTo>
                <a:lnTo>
                  <a:pt x="315540" y="89153"/>
                </a:lnTo>
                <a:close/>
              </a:path>
              <a:path w="804544" h="222885">
                <a:moveTo>
                  <a:pt x="323595" y="12319"/>
                </a:moveTo>
                <a:lnTo>
                  <a:pt x="215011" y="12319"/>
                </a:lnTo>
                <a:lnTo>
                  <a:pt x="215011" y="40259"/>
                </a:lnTo>
                <a:lnTo>
                  <a:pt x="216026" y="43434"/>
                </a:lnTo>
                <a:lnTo>
                  <a:pt x="218058" y="45338"/>
                </a:lnTo>
                <a:lnTo>
                  <a:pt x="220218" y="47116"/>
                </a:lnTo>
                <a:lnTo>
                  <a:pt x="223393" y="48133"/>
                </a:lnTo>
                <a:lnTo>
                  <a:pt x="227837" y="48006"/>
                </a:lnTo>
                <a:lnTo>
                  <a:pt x="323595" y="48006"/>
                </a:lnTo>
                <a:lnTo>
                  <a:pt x="323595" y="12319"/>
                </a:lnTo>
                <a:close/>
              </a:path>
              <a:path w="804544" h="222885">
                <a:moveTo>
                  <a:pt x="535686" y="27432"/>
                </a:moveTo>
                <a:lnTo>
                  <a:pt x="414781" y="27432"/>
                </a:lnTo>
                <a:lnTo>
                  <a:pt x="414781" y="54990"/>
                </a:lnTo>
                <a:lnTo>
                  <a:pt x="415798" y="58165"/>
                </a:lnTo>
                <a:lnTo>
                  <a:pt x="420243" y="62102"/>
                </a:lnTo>
                <a:lnTo>
                  <a:pt x="423544" y="63119"/>
                </a:lnTo>
                <a:lnTo>
                  <a:pt x="526923" y="63119"/>
                </a:lnTo>
                <a:lnTo>
                  <a:pt x="530225" y="62102"/>
                </a:lnTo>
                <a:lnTo>
                  <a:pt x="532383" y="60198"/>
                </a:lnTo>
                <a:lnTo>
                  <a:pt x="534543" y="58165"/>
                </a:lnTo>
                <a:lnTo>
                  <a:pt x="535686" y="54990"/>
                </a:lnTo>
                <a:lnTo>
                  <a:pt x="535686" y="27432"/>
                </a:lnTo>
                <a:close/>
              </a:path>
              <a:path w="804544" h="222885">
                <a:moveTo>
                  <a:pt x="499999" y="2539"/>
                </a:moveTo>
                <a:lnTo>
                  <a:pt x="453389" y="2539"/>
                </a:lnTo>
                <a:lnTo>
                  <a:pt x="453389" y="27432"/>
                </a:lnTo>
                <a:lnTo>
                  <a:pt x="499999" y="27432"/>
                </a:lnTo>
                <a:lnTo>
                  <a:pt x="499999" y="2539"/>
                </a:lnTo>
                <a:close/>
              </a:path>
              <a:path w="804544" h="222885">
                <a:moveTo>
                  <a:pt x="132333" y="47498"/>
                </a:moveTo>
                <a:lnTo>
                  <a:pt x="64516" y="47498"/>
                </a:lnTo>
                <a:lnTo>
                  <a:pt x="61594" y="49657"/>
                </a:lnTo>
                <a:lnTo>
                  <a:pt x="58038" y="51435"/>
                </a:lnTo>
                <a:lnTo>
                  <a:pt x="20149" y="60100"/>
                </a:lnTo>
                <a:lnTo>
                  <a:pt x="8000" y="60578"/>
                </a:lnTo>
                <a:lnTo>
                  <a:pt x="8000" y="90550"/>
                </a:lnTo>
                <a:lnTo>
                  <a:pt x="49339" y="86661"/>
                </a:lnTo>
                <a:lnTo>
                  <a:pt x="90297" y="72262"/>
                </a:lnTo>
                <a:lnTo>
                  <a:pt x="98298" y="64770"/>
                </a:lnTo>
                <a:lnTo>
                  <a:pt x="188594" y="64770"/>
                </a:lnTo>
                <a:lnTo>
                  <a:pt x="188594" y="60578"/>
                </a:lnTo>
                <a:lnTo>
                  <a:pt x="180467" y="60578"/>
                </a:lnTo>
                <a:lnTo>
                  <a:pt x="172593" y="59944"/>
                </a:lnTo>
                <a:lnTo>
                  <a:pt x="157480" y="57403"/>
                </a:lnTo>
                <a:lnTo>
                  <a:pt x="150113" y="55499"/>
                </a:lnTo>
                <a:lnTo>
                  <a:pt x="142875" y="52832"/>
                </a:lnTo>
                <a:lnTo>
                  <a:pt x="138811" y="51435"/>
                </a:lnTo>
                <a:lnTo>
                  <a:pt x="135255" y="49657"/>
                </a:lnTo>
                <a:lnTo>
                  <a:pt x="132333" y="47498"/>
                </a:lnTo>
                <a:close/>
              </a:path>
              <a:path w="804544" h="222885">
                <a:moveTo>
                  <a:pt x="188594" y="64770"/>
                </a:moveTo>
                <a:lnTo>
                  <a:pt x="98298" y="64770"/>
                </a:lnTo>
                <a:lnTo>
                  <a:pt x="101600" y="68707"/>
                </a:lnTo>
                <a:lnTo>
                  <a:pt x="140688" y="85290"/>
                </a:lnTo>
                <a:lnTo>
                  <a:pt x="181496" y="90433"/>
                </a:lnTo>
                <a:lnTo>
                  <a:pt x="188594" y="90550"/>
                </a:lnTo>
                <a:lnTo>
                  <a:pt x="188594" y="64770"/>
                </a:lnTo>
                <a:close/>
              </a:path>
              <a:path w="804544" h="222885">
                <a:moveTo>
                  <a:pt x="184657" y="16510"/>
                </a:moveTo>
                <a:lnTo>
                  <a:pt x="10922" y="16510"/>
                </a:lnTo>
                <a:lnTo>
                  <a:pt x="10922" y="39370"/>
                </a:lnTo>
                <a:lnTo>
                  <a:pt x="12064" y="42672"/>
                </a:lnTo>
                <a:lnTo>
                  <a:pt x="16510" y="46609"/>
                </a:lnTo>
                <a:lnTo>
                  <a:pt x="19812" y="47625"/>
                </a:lnTo>
                <a:lnTo>
                  <a:pt x="24256" y="47498"/>
                </a:lnTo>
                <a:lnTo>
                  <a:pt x="176307" y="47498"/>
                </a:lnTo>
                <a:lnTo>
                  <a:pt x="179197" y="46609"/>
                </a:lnTo>
                <a:lnTo>
                  <a:pt x="183642" y="42672"/>
                </a:lnTo>
                <a:lnTo>
                  <a:pt x="184657" y="39370"/>
                </a:lnTo>
                <a:lnTo>
                  <a:pt x="184657" y="16510"/>
                </a:lnTo>
                <a:close/>
              </a:path>
              <a:path w="804544" h="222885">
                <a:moveTo>
                  <a:pt x="176307" y="47498"/>
                </a:moveTo>
                <a:lnTo>
                  <a:pt x="171450" y="47498"/>
                </a:lnTo>
                <a:lnTo>
                  <a:pt x="175894" y="47625"/>
                </a:lnTo>
                <a:lnTo>
                  <a:pt x="176307" y="47498"/>
                </a:lnTo>
                <a:close/>
              </a:path>
              <a:path w="804544" h="222885">
                <a:moveTo>
                  <a:pt x="121412" y="0"/>
                </a:moveTo>
                <a:lnTo>
                  <a:pt x="75437" y="0"/>
                </a:lnTo>
                <a:lnTo>
                  <a:pt x="75437" y="16510"/>
                </a:lnTo>
                <a:lnTo>
                  <a:pt x="121412" y="16510"/>
                </a:lnTo>
                <a:lnTo>
                  <a:pt x="121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3088" y="45189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6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6"/>
                </a:lnTo>
                <a:lnTo>
                  <a:pt x="303276" y="174116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6"/>
                </a:moveTo>
                <a:lnTo>
                  <a:pt x="258241" y="174116"/>
                </a:lnTo>
                <a:lnTo>
                  <a:pt x="261149" y="179996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116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2861" y="4521200"/>
            <a:ext cx="267970" cy="203200"/>
          </a:xfrm>
          <a:custGeom>
            <a:avLst/>
            <a:gdLst/>
            <a:ahLst/>
            <a:cxnLst/>
            <a:rect l="l" t="t" r="r" b="b"/>
            <a:pathLst>
              <a:path w="267969" h="203200">
                <a:moveTo>
                  <a:pt x="251231" y="172847"/>
                </a:moveTo>
                <a:lnTo>
                  <a:pt x="208940" y="172847"/>
                </a:lnTo>
                <a:lnTo>
                  <a:pt x="208940" y="200660"/>
                </a:lnTo>
                <a:lnTo>
                  <a:pt x="241554" y="200660"/>
                </a:lnTo>
                <a:lnTo>
                  <a:pt x="245033" y="199644"/>
                </a:lnTo>
                <a:lnTo>
                  <a:pt x="247484" y="197485"/>
                </a:lnTo>
                <a:lnTo>
                  <a:pt x="249948" y="195452"/>
                </a:lnTo>
                <a:lnTo>
                  <a:pt x="251205" y="192150"/>
                </a:lnTo>
                <a:lnTo>
                  <a:pt x="251231" y="172847"/>
                </a:lnTo>
                <a:close/>
              </a:path>
              <a:path w="267969" h="203200">
                <a:moveTo>
                  <a:pt x="242773" y="2286"/>
                </a:moveTo>
                <a:lnTo>
                  <a:pt x="196138" y="2286"/>
                </a:lnTo>
                <a:lnTo>
                  <a:pt x="134416" y="138937"/>
                </a:lnTo>
                <a:lnTo>
                  <a:pt x="134416" y="172847"/>
                </a:lnTo>
                <a:lnTo>
                  <a:pt x="258660" y="172847"/>
                </a:lnTo>
                <a:lnTo>
                  <a:pt x="261988" y="171830"/>
                </a:lnTo>
                <a:lnTo>
                  <a:pt x="264172" y="169799"/>
                </a:lnTo>
                <a:lnTo>
                  <a:pt x="266369" y="167894"/>
                </a:lnTo>
                <a:lnTo>
                  <a:pt x="267474" y="164591"/>
                </a:lnTo>
                <a:lnTo>
                  <a:pt x="267461" y="136905"/>
                </a:lnTo>
                <a:lnTo>
                  <a:pt x="182194" y="136905"/>
                </a:lnTo>
                <a:lnTo>
                  <a:pt x="242773" y="2286"/>
                </a:lnTo>
                <a:close/>
              </a:path>
              <a:path w="267969" h="203200">
                <a:moveTo>
                  <a:pt x="251231" y="83185"/>
                </a:moveTo>
                <a:lnTo>
                  <a:pt x="208940" y="83185"/>
                </a:lnTo>
                <a:lnTo>
                  <a:pt x="208940" y="136905"/>
                </a:lnTo>
                <a:lnTo>
                  <a:pt x="251231" y="136905"/>
                </a:lnTo>
                <a:lnTo>
                  <a:pt x="251231" y="83185"/>
                </a:lnTo>
                <a:close/>
              </a:path>
              <a:path w="267969" h="203200">
                <a:moveTo>
                  <a:pt x="44805" y="138937"/>
                </a:moveTo>
                <a:lnTo>
                  <a:pt x="0" y="138937"/>
                </a:lnTo>
                <a:lnTo>
                  <a:pt x="1207" y="153793"/>
                </a:lnTo>
                <a:lnTo>
                  <a:pt x="26010" y="193784"/>
                </a:lnTo>
                <a:lnTo>
                  <a:pt x="63322" y="202946"/>
                </a:lnTo>
                <a:lnTo>
                  <a:pt x="77002" y="201922"/>
                </a:lnTo>
                <a:lnTo>
                  <a:pt x="116543" y="177796"/>
                </a:lnTo>
                <a:lnTo>
                  <a:pt x="121312" y="168783"/>
                </a:lnTo>
                <a:lnTo>
                  <a:pt x="57772" y="168783"/>
                </a:lnTo>
                <a:lnTo>
                  <a:pt x="53339" y="166370"/>
                </a:lnTo>
                <a:lnTo>
                  <a:pt x="50038" y="161416"/>
                </a:lnTo>
                <a:lnTo>
                  <a:pt x="46736" y="156590"/>
                </a:lnTo>
                <a:lnTo>
                  <a:pt x="44996" y="149098"/>
                </a:lnTo>
                <a:lnTo>
                  <a:pt x="44805" y="138937"/>
                </a:lnTo>
                <a:close/>
              </a:path>
              <a:path w="267969" h="203200">
                <a:moveTo>
                  <a:pt x="119025" y="34289"/>
                </a:moveTo>
                <a:lnTo>
                  <a:pt x="67487" y="34289"/>
                </a:lnTo>
                <a:lnTo>
                  <a:pt x="70992" y="36322"/>
                </a:lnTo>
                <a:lnTo>
                  <a:pt x="74041" y="40259"/>
                </a:lnTo>
                <a:lnTo>
                  <a:pt x="77089" y="44323"/>
                </a:lnTo>
                <a:lnTo>
                  <a:pt x="78701" y="50419"/>
                </a:lnTo>
                <a:lnTo>
                  <a:pt x="78766" y="62357"/>
                </a:lnTo>
                <a:lnTo>
                  <a:pt x="78676" y="65786"/>
                </a:lnTo>
                <a:lnTo>
                  <a:pt x="76898" y="71627"/>
                </a:lnTo>
                <a:lnTo>
                  <a:pt x="70154" y="80263"/>
                </a:lnTo>
                <a:lnTo>
                  <a:pt x="66382" y="82423"/>
                </a:lnTo>
                <a:lnTo>
                  <a:pt x="62179" y="82550"/>
                </a:lnTo>
                <a:lnTo>
                  <a:pt x="51435" y="82550"/>
                </a:lnTo>
                <a:lnTo>
                  <a:pt x="51435" y="115697"/>
                </a:lnTo>
                <a:lnTo>
                  <a:pt x="67678" y="115697"/>
                </a:lnTo>
                <a:lnTo>
                  <a:pt x="72224" y="117983"/>
                </a:lnTo>
                <a:lnTo>
                  <a:pt x="79400" y="127126"/>
                </a:lnTo>
                <a:lnTo>
                  <a:pt x="81254" y="133730"/>
                </a:lnTo>
                <a:lnTo>
                  <a:pt x="81256" y="149098"/>
                </a:lnTo>
                <a:lnTo>
                  <a:pt x="81216" y="151257"/>
                </a:lnTo>
                <a:lnTo>
                  <a:pt x="79375" y="157734"/>
                </a:lnTo>
                <a:lnTo>
                  <a:pt x="75869" y="162178"/>
                </a:lnTo>
                <a:lnTo>
                  <a:pt x="72364" y="166497"/>
                </a:lnTo>
                <a:lnTo>
                  <a:pt x="68173" y="168655"/>
                </a:lnTo>
                <a:lnTo>
                  <a:pt x="63322" y="168655"/>
                </a:lnTo>
                <a:lnTo>
                  <a:pt x="57772" y="168783"/>
                </a:lnTo>
                <a:lnTo>
                  <a:pt x="121312" y="168783"/>
                </a:lnTo>
                <a:lnTo>
                  <a:pt x="121900" y="167671"/>
                </a:lnTo>
                <a:lnTo>
                  <a:pt x="125115" y="156166"/>
                </a:lnTo>
                <a:lnTo>
                  <a:pt x="126187" y="143255"/>
                </a:lnTo>
                <a:lnTo>
                  <a:pt x="125665" y="136352"/>
                </a:lnTo>
                <a:lnTo>
                  <a:pt x="106197" y="102108"/>
                </a:lnTo>
                <a:lnTo>
                  <a:pt x="98755" y="98044"/>
                </a:lnTo>
                <a:lnTo>
                  <a:pt x="105879" y="95503"/>
                </a:lnTo>
                <a:lnTo>
                  <a:pt x="123102" y="58547"/>
                </a:lnTo>
                <a:lnTo>
                  <a:pt x="123126" y="48275"/>
                </a:lnTo>
                <a:lnTo>
                  <a:pt x="121856" y="41275"/>
                </a:lnTo>
                <a:lnTo>
                  <a:pt x="119025" y="34289"/>
                </a:lnTo>
                <a:close/>
              </a:path>
              <a:path w="267969" h="203200">
                <a:moveTo>
                  <a:pt x="72136" y="0"/>
                </a:moveTo>
                <a:lnTo>
                  <a:pt x="53848" y="0"/>
                </a:lnTo>
                <a:lnTo>
                  <a:pt x="45707" y="1397"/>
                </a:lnTo>
                <a:lnTo>
                  <a:pt x="31216" y="6730"/>
                </a:lnTo>
                <a:lnTo>
                  <a:pt x="24790" y="10795"/>
                </a:lnTo>
                <a:lnTo>
                  <a:pt x="19202" y="16255"/>
                </a:lnTo>
                <a:lnTo>
                  <a:pt x="13601" y="21589"/>
                </a:lnTo>
                <a:lnTo>
                  <a:pt x="2057" y="62357"/>
                </a:lnTo>
                <a:lnTo>
                  <a:pt x="46634" y="62357"/>
                </a:lnTo>
                <a:lnTo>
                  <a:pt x="47167" y="52832"/>
                </a:lnTo>
                <a:lnTo>
                  <a:pt x="48958" y="45720"/>
                </a:lnTo>
                <a:lnTo>
                  <a:pt x="55054" y="36575"/>
                </a:lnTo>
                <a:lnTo>
                  <a:pt x="58902" y="34289"/>
                </a:lnTo>
                <a:lnTo>
                  <a:pt x="119025" y="34289"/>
                </a:lnTo>
                <a:lnTo>
                  <a:pt x="116408" y="27686"/>
                </a:lnTo>
                <a:lnTo>
                  <a:pt x="112369" y="21589"/>
                </a:lnTo>
                <a:lnTo>
                  <a:pt x="106984" y="16255"/>
                </a:lnTo>
                <a:lnTo>
                  <a:pt x="101600" y="10795"/>
                </a:lnTo>
                <a:lnTo>
                  <a:pt x="95224" y="6730"/>
                </a:lnTo>
                <a:lnTo>
                  <a:pt x="80454" y="1397"/>
                </a:lnTo>
                <a:lnTo>
                  <a:pt x="72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20521" y="46167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00733" y="4538598"/>
            <a:ext cx="459105" cy="184150"/>
          </a:xfrm>
          <a:custGeom>
            <a:avLst/>
            <a:gdLst/>
            <a:ahLst/>
            <a:cxnLst/>
            <a:rect l="l" t="t" r="r" b="b"/>
            <a:pathLst>
              <a:path w="459105" h="184150">
                <a:moveTo>
                  <a:pt x="191388" y="35560"/>
                </a:moveTo>
                <a:lnTo>
                  <a:pt x="145796" y="53593"/>
                </a:lnTo>
                <a:lnTo>
                  <a:pt x="130401" y="91920"/>
                </a:lnTo>
                <a:lnTo>
                  <a:pt x="129285" y="109727"/>
                </a:lnTo>
                <a:lnTo>
                  <a:pt x="130198" y="127611"/>
                </a:lnTo>
                <a:lnTo>
                  <a:pt x="144525" y="166115"/>
                </a:lnTo>
                <a:lnTo>
                  <a:pt x="191388" y="184150"/>
                </a:lnTo>
                <a:lnTo>
                  <a:pt x="206724" y="183100"/>
                </a:lnTo>
                <a:lnTo>
                  <a:pt x="245492" y="155805"/>
                </a:lnTo>
                <a:lnTo>
                  <a:pt x="247344" y="150622"/>
                </a:lnTo>
                <a:lnTo>
                  <a:pt x="191388" y="150622"/>
                </a:lnTo>
                <a:lnTo>
                  <a:pt x="186309" y="150495"/>
                </a:lnTo>
                <a:lnTo>
                  <a:pt x="175132" y="109727"/>
                </a:lnTo>
                <a:lnTo>
                  <a:pt x="175492" y="99651"/>
                </a:lnTo>
                <a:lnTo>
                  <a:pt x="186690" y="69087"/>
                </a:lnTo>
                <a:lnTo>
                  <a:pt x="246390" y="69087"/>
                </a:lnTo>
                <a:lnTo>
                  <a:pt x="244278" y="63829"/>
                </a:lnTo>
                <a:lnTo>
                  <a:pt x="237109" y="53593"/>
                </a:lnTo>
                <a:lnTo>
                  <a:pt x="228179" y="45686"/>
                </a:lnTo>
                <a:lnTo>
                  <a:pt x="217582" y="40052"/>
                </a:lnTo>
                <a:lnTo>
                  <a:pt x="205319" y="36681"/>
                </a:lnTo>
                <a:lnTo>
                  <a:pt x="191388" y="35560"/>
                </a:lnTo>
                <a:close/>
              </a:path>
              <a:path w="459105" h="184150">
                <a:moveTo>
                  <a:pt x="246390" y="69087"/>
                </a:moveTo>
                <a:lnTo>
                  <a:pt x="195960" y="69087"/>
                </a:lnTo>
                <a:lnTo>
                  <a:pt x="199771" y="72262"/>
                </a:lnTo>
                <a:lnTo>
                  <a:pt x="202819" y="78612"/>
                </a:lnTo>
                <a:lnTo>
                  <a:pt x="204894" y="84117"/>
                </a:lnTo>
                <a:lnTo>
                  <a:pt x="206375" y="91122"/>
                </a:lnTo>
                <a:lnTo>
                  <a:pt x="207283" y="99651"/>
                </a:lnTo>
                <a:lnTo>
                  <a:pt x="207644" y="109727"/>
                </a:lnTo>
                <a:lnTo>
                  <a:pt x="207385" y="118895"/>
                </a:lnTo>
                <a:lnTo>
                  <a:pt x="191388" y="150622"/>
                </a:lnTo>
                <a:lnTo>
                  <a:pt x="247344" y="150622"/>
                </a:lnTo>
                <a:lnTo>
                  <a:pt x="250078" y="142970"/>
                </a:lnTo>
                <a:lnTo>
                  <a:pt x="252783" y="127611"/>
                </a:lnTo>
                <a:lnTo>
                  <a:pt x="253619" y="109727"/>
                </a:lnTo>
                <a:lnTo>
                  <a:pt x="252521" y="91920"/>
                </a:lnTo>
                <a:lnTo>
                  <a:pt x="249412" y="76612"/>
                </a:lnTo>
                <a:lnTo>
                  <a:pt x="246390" y="69087"/>
                </a:lnTo>
                <a:close/>
              </a:path>
              <a:path w="459105" h="184150">
                <a:moveTo>
                  <a:pt x="195960" y="69087"/>
                </a:moveTo>
                <a:lnTo>
                  <a:pt x="186690" y="69087"/>
                </a:lnTo>
                <a:lnTo>
                  <a:pt x="191388" y="69214"/>
                </a:lnTo>
                <a:lnTo>
                  <a:pt x="195960" y="69087"/>
                </a:lnTo>
                <a:close/>
              </a:path>
              <a:path w="459105" h="184150">
                <a:moveTo>
                  <a:pt x="41402" y="138684"/>
                </a:moveTo>
                <a:lnTo>
                  <a:pt x="0" y="138684"/>
                </a:lnTo>
                <a:lnTo>
                  <a:pt x="357" y="146303"/>
                </a:lnTo>
                <a:lnTo>
                  <a:pt x="471" y="147196"/>
                </a:lnTo>
                <a:lnTo>
                  <a:pt x="2031" y="153797"/>
                </a:lnTo>
                <a:lnTo>
                  <a:pt x="5206" y="159512"/>
                </a:lnTo>
                <a:lnTo>
                  <a:pt x="8254" y="165226"/>
                </a:lnTo>
                <a:lnTo>
                  <a:pt x="47513" y="183483"/>
                </a:lnTo>
                <a:lnTo>
                  <a:pt x="58038" y="184150"/>
                </a:lnTo>
                <a:lnTo>
                  <a:pt x="72280" y="183290"/>
                </a:lnTo>
                <a:lnTo>
                  <a:pt x="111196" y="164619"/>
                </a:lnTo>
                <a:lnTo>
                  <a:pt x="117511" y="152400"/>
                </a:lnTo>
                <a:lnTo>
                  <a:pt x="53975" y="152400"/>
                </a:lnTo>
                <a:lnTo>
                  <a:pt x="50291" y="151511"/>
                </a:lnTo>
                <a:lnTo>
                  <a:pt x="47625" y="149605"/>
                </a:lnTo>
                <a:lnTo>
                  <a:pt x="45084" y="147827"/>
                </a:lnTo>
                <a:lnTo>
                  <a:pt x="42925" y="144145"/>
                </a:lnTo>
                <a:lnTo>
                  <a:pt x="41402" y="138684"/>
                </a:lnTo>
                <a:close/>
              </a:path>
              <a:path w="459105" h="184150">
                <a:moveTo>
                  <a:pt x="59943" y="35560"/>
                </a:moveTo>
                <a:lnTo>
                  <a:pt x="18287" y="48640"/>
                </a:lnTo>
                <a:lnTo>
                  <a:pt x="2285" y="82041"/>
                </a:lnTo>
                <a:lnTo>
                  <a:pt x="3117" y="89374"/>
                </a:lnTo>
                <a:lnTo>
                  <a:pt x="36782" y="119806"/>
                </a:lnTo>
                <a:lnTo>
                  <a:pt x="68706" y="125602"/>
                </a:lnTo>
                <a:lnTo>
                  <a:pt x="70357" y="126746"/>
                </a:lnTo>
                <a:lnTo>
                  <a:pt x="72352" y="128887"/>
                </a:lnTo>
                <a:lnTo>
                  <a:pt x="74040" y="130937"/>
                </a:lnTo>
                <a:lnTo>
                  <a:pt x="75056" y="133985"/>
                </a:lnTo>
                <a:lnTo>
                  <a:pt x="75166" y="138684"/>
                </a:lnTo>
                <a:lnTo>
                  <a:pt x="75056" y="142748"/>
                </a:lnTo>
                <a:lnTo>
                  <a:pt x="73532" y="146303"/>
                </a:lnTo>
                <a:lnTo>
                  <a:pt x="70484" y="148589"/>
                </a:lnTo>
                <a:lnTo>
                  <a:pt x="67437" y="151002"/>
                </a:lnTo>
                <a:lnTo>
                  <a:pt x="63500" y="152146"/>
                </a:lnTo>
                <a:lnTo>
                  <a:pt x="58800" y="152146"/>
                </a:lnTo>
                <a:lnTo>
                  <a:pt x="53975" y="152400"/>
                </a:lnTo>
                <a:lnTo>
                  <a:pt x="117511" y="152400"/>
                </a:lnTo>
                <a:lnTo>
                  <a:pt x="119197" y="147196"/>
                </a:lnTo>
                <a:lnTo>
                  <a:pt x="120268" y="136651"/>
                </a:lnTo>
                <a:lnTo>
                  <a:pt x="119479" y="128887"/>
                </a:lnTo>
                <a:lnTo>
                  <a:pt x="85742" y="96972"/>
                </a:lnTo>
                <a:lnTo>
                  <a:pt x="53085" y="90677"/>
                </a:lnTo>
                <a:lnTo>
                  <a:pt x="51562" y="89535"/>
                </a:lnTo>
                <a:lnTo>
                  <a:pt x="49784" y="87756"/>
                </a:lnTo>
                <a:lnTo>
                  <a:pt x="48132" y="85851"/>
                </a:lnTo>
                <a:lnTo>
                  <a:pt x="47243" y="83185"/>
                </a:lnTo>
                <a:lnTo>
                  <a:pt x="47204" y="82041"/>
                </a:lnTo>
                <a:lnTo>
                  <a:pt x="47243" y="75056"/>
                </a:lnTo>
                <a:lnTo>
                  <a:pt x="48894" y="71627"/>
                </a:lnTo>
                <a:lnTo>
                  <a:pt x="51943" y="69468"/>
                </a:lnTo>
                <a:lnTo>
                  <a:pt x="54990" y="67183"/>
                </a:lnTo>
                <a:lnTo>
                  <a:pt x="58165" y="66039"/>
                </a:lnTo>
                <a:lnTo>
                  <a:pt x="61721" y="66039"/>
                </a:lnTo>
                <a:lnTo>
                  <a:pt x="65912" y="65912"/>
                </a:lnTo>
                <a:lnTo>
                  <a:pt x="117251" y="65912"/>
                </a:lnTo>
                <a:lnTo>
                  <a:pt x="112140" y="56387"/>
                </a:lnTo>
                <a:lnTo>
                  <a:pt x="72174" y="36389"/>
                </a:lnTo>
                <a:lnTo>
                  <a:pt x="59943" y="35560"/>
                </a:lnTo>
                <a:close/>
              </a:path>
              <a:path w="459105" h="184150">
                <a:moveTo>
                  <a:pt x="117251" y="65912"/>
                </a:moveTo>
                <a:lnTo>
                  <a:pt x="65912" y="65912"/>
                </a:lnTo>
                <a:lnTo>
                  <a:pt x="69468" y="66675"/>
                </a:lnTo>
                <a:lnTo>
                  <a:pt x="72135" y="68452"/>
                </a:lnTo>
                <a:lnTo>
                  <a:pt x="74929" y="70103"/>
                </a:lnTo>
                <a:lnTo>
                  <a:pt x="77215" y="73533"/>
                </a:lnTo>
                <a:lnTo>
                  <a:pt x="78866" y="78866"/>
                </a:lnTo>
                <a:lnTo>
                  <a:pt x="119379" y="78866"/>
                </a:lnTo>
                <a:lnTo>
                  <a:pt x="119253" y="72516"/>
                </a:lnTo>
                <a:lnTo>
                  <a:pt x="117728" y="66801"/>
                </a:lnTo>
                <a:lnTo>
                  <a:pt x="117251" y="65912"/>
                </a:lnTo>
                <a:close/>
              </a:path>
              <a:path w="459105" h="184150">
                <a:moveTo>
                  <a:pt x="435355" y="71754"/>
                </a:moveTo>
                <a:lnTo>
                  <a:pt x="389382" y="71754"/>
                </a:lnTo>
                <a:lnTo>
                  <a:pt x="389382" y="141477"/>
                </a:lnTo>
                <a:lnTo>
                  <a:pt x="407294" y="176599"/>
                </a:lnTo>
                <a:lnTo>
                  <a:pt x="433959" y="183261"/>
                </a:lnTo>
                <a:lnTo>
                  <a:pt x="445389" y="183261"/>
                </a:lnTo>
                <a:lnTo>
                  <a:pt x="449834" y="183387"/>
                </a:lnTo>
                <a:lnTo>
                  <a:pt x="453135" y="182372"/>
                </a:lnTo>
                <a:lnTo>
                  <a:pt x="455540" y="180228"/>
                </a:lnTo>
                <a:lnTo>
                  <a:pt x="457580" y="178308"/>
                </a:lnTo>
                <a:lnTo>
                  <a:pt x="458597" y="175133"/>
                </a:lnTo>
                <a:lnTo>
                  <a:pt x="458597" y="151511"/>
                </a:lnTo>
                <a:lnTo>
                  <a:pt x="440690" y="151511"/>
                </a:lnTo>
                <a:lnTo>
                  <a:pt x="438784" y="150495"/>
                </a:lnTo>
                <a:lnTo>
                  <a:pt x="435991" y="146430"/>
                </a:lnTo>
                <a:lnTo>
                  <a:pt x="435355" y="143383"/>
                </a:lnTo>
                <a:lnTo>
                  <a:pt x="435355" y="71754"/>
                </a:lnTo>
                <a:close/>
              </a:path>
              <a:path w="459105" h="184150">
                <a:moveTo>
                  <a:pt x="313944" y="37718"/>
                </a:moveTo>
                <a:lnTo>
                  <a:pt x="270256" y="37718"/>
                </a:lnTo>
                <a:lnTo>
                  <a:pt x="270891" y="42163"/>
                </a:lnTo>
                <a:lnTo>
                  <a:pt x="271272" y="46736"/>
                </a:lnTo>
                <a:lnTo>
                  <a:pt x="271779" y="56134"/>
                </a:lnTo>
                <a:lnTo>
                  <a:pt x="271906" y="60833"/>
                </a:lnTo>
                <a:lnTo>
                  <a:pt x="271906" y="183006"/>
                </a:lnTo>
                <a:lnTo>
                  <a:pt x="305688" y="183006"/>
                </a:lnTo>
                <a:lnTo>
                  <a:pt x="309879" y="181737"/>
                </a:lnTo>
                <a:lnTo>
                  <a:pt x="316229" y="176402"/>
                </a:lnTo>
                <a:lnTo>
                  <a:pt x="318007" y="172720"/>
                </a:lnTo>
                <a:lnTo>
                  <a:pt x="318007" y="102362"/>
                </a:lnTo>
                <a:lnTo>
                  <a:pt x="318134" y="93472"/>
                </a:lnTo>
                <a:lnTo>
                  <a:pt x="319913" y="85978"/>
                </a:lnTo>
                <a:lnTo>
                  <a:pt x="323469" y="80010"/>
                </a:lnTo>
                <a:lnTo>
                  <a:pt x="326897" y="73913"/>
                </a:lnTo>
                <a:lnTo>
                  <a:pt x="331723" y="70865"/>
                </a:lnTo>
                <a:lnTo>
                  <a:pt x="341376" y="70485"/>
                </a:lnTo>
                <a:lnTo>
                  <a:pt x="367953" y="70485"/>
                </a:lnTo>
                <a:lnTo>
                  <a:pt x="375158" y="52704"/>
                </a:lnTo>
                <a:lnTo>
                  <a:pt x="458597" y="52704"/>
                </a:lnTo>
                <a:lnTo>
                  <a:pt x="458597" y="51053"/>
                </a:lnTo>
                <a:lnTo>
                  <a:pt x="375158" y="51053"/>
                </a:lnTo>
                <a:lnTo>
                  <a:pt x="372841" y="48133"/>
                </a:lnTo>
                <a:lnTo>
                  <a:pt x="315594" y="48133"/>
                </a:lnTo>
                <a:lnTo>
                  <a:pt x="315747" y="47371"/>
                </a:lnTo>
                <a:lnTo>
                  <a:pt x="315722" y="45212"/>
                </a:lnTo>
                <a:lnTo>
                  <a:pt x="315213" y="43306"/>
                </a:lnTo>
                <a:lnTo>
                  <a:pt x="314796" y="41148"/>
                </a:lnTo>
                <a:lnTo>
                  <a:pt x="314325" y="39497"/>
                </a:lnTo>
                <a:lnTo>
                  <a:pt x="313944" y="37718"/>
                </a:lnTo>
                <a:close/>
              </a:path>
              <a:path w="459105" h="184150">
                <a:moveTo>
                  <a:pt x="367953" y="70485"/>
                </a:moveTo>
                <a:lnTo>
                  <a:pt x="341376" y="70485"/>
                </a:lnTo>
                <a:lnTo>
                  <a:pt x="345313" y="71627"/>
                </a:lnTo>
                <a:lnTo>
                  <a:pt x="349630" y="74040"/>
                </a:lnTo>
                <a:lnTo>
                  <a:pt x="353948" y="76326"/>
                </a:lnTo>
                <a:lnTo>
                  <a:pt x="357885" y="80645"/>
                </a:lnTo>
                <a:lnTo>
                  <a:pt x="361315" y="86867"/>
                </a:lnTo>
                <a:lnTo>
                  <a:pt x="367953" y="70485"/>
                </a:lnTo>
                <a:close/>
              </a:path>
              <a:path w="459105" h="184150">
                <a:moveTo>
                  <a:pt x="458597" y="52704"/>
                </a:moveTo>
                <a:lnTo>
                  <a:pt x="375158" y="52704"/>
                </a:lnTo>
                <a:lnTo>
                  <a:pt x="375158" y="63626"/>
                </a:lnTo>
                <a:lnTo>
                  <a:pt x="376301" y="66801"/>
                </a:lnTo>
                <a:lnTo>
                  <a:pt x="378459" y="68834"/>
                </a:lnTo>
                <a:lnTo>
                  <a:pt x="380746" y="70738"/>
                </a:lnTo>
                <a:lnTo>
                  <a:pt x="384047" y="71754"/>
                </a:lnTo>
                <a:lnTo>
                  <a:pt x="449834" y="71754"/>
                </a:lnTo>
                <a:lnTo>
                  <a:pt x="453135" y="70738"/>
                </a:lnTo>
                <a:lnTo>
                  <a:pt x="455422" y="68834"/>
                </a:lnTo>
                <a:lnTo>
                  <a:pt x="457580" y="66801"/>
                </a:lnTo>
                <a:lnTo>
                  <a:pt x="458597" y="63626"/>
                </a:lnTo>
                <a:lnTo>
                  <a:pt x="458597" y="52704"/>
                </a:lnTo>
                <a:close/>
              </a:path>
              <a:path w="459105" h="184150">
                <a:moveTo>
                  <a:pt x="458597" y="42672"/>
                </a:moveTo>
                <a:lnTo>
                  <a:pt x="375158" y="42672"/>
                </a:lnTo>
                <a:lnTo>
                  <a:pt x="375158" y="51053"/>
                </a:lnTo>
                <a:lnTo>
                  <a:pt x="458597" y="51053"/>
                </a:lnTo>
                <a:lnTo>
                  <a:pt x="458597" y="42672"/>
                </a:lnTo>
                <a:close/>
              </a:path>
              <a:path w="459105" h="184150">
                <a:moveTo>
                  <a:pt x="348996" y="35940"/>
                </a:moveTo>
                <a:lnTo>
                  <a:pt x="343027" y="36067"/>
                </a:lnTo>
                <a:lnTo>
                  <a:pt x="338073" y="36067"/>
                </a:lnTo>
                <a:lnTo>
                  <a:pt x="333121" y="37084"/>
                </a:lnTo>
                <a:lnTo>
                  <a:pt x="322960" y="41148"/>
                </a:lnTo>
                <a:lnTo>
                  <a:pt x="318769" y="44196"/>
                </a:lnTo>
                <a:lnTo>
                  <a:pt x="315594" y="48133"/>
                </a:lnTo>
                <a:lnTo>
                  <a:pt x="372841" y="48133"/>
                </a:lnTo>
                <a:lnTo>
                  <a:pt x="372236" y="47371"/>
                </a:lnTo>
                <a:lnTo>
                  <a:pt x="368808" y="43561"/>
                </a:lnTo>
                <a:lnTo>
                  <a:pt x="364871" y="40766"/>
                </a:lnTo>
                <a:lnTo>
                  <a:pt x="354838" y="36956"/>
                </a:lnTo>
                <a:lnTo>
                  <a:pt x="348996" y="35940"/>
                </a:lnTo>
                <a:close/>
              </a:path>
              <a:path w="459105" h="184150">
                <a:moveTo>
                  <a:pt x="435355" y="0"/>
                </a:moveTo>
                <a:lnTo>
                  <a:pt x="389382" y="0"/>
                </a:lnTo>
                <a:lnTo>
                  <a:pt x="389382" y="42672"/>
                </a:lnTo>
                <a:lnTo>
                  <a:pt x="435355" y="42672"/>
                </a:lnTo>
                <a:lnTo>
                  <a:pt x="43535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25498" y="4505197"/>
            <a:ext cx="805180" cy="224154"/>
          </a:xfrm>
          <a:custGeom>
            <a:avLst/>
            <a:gdLst/>
            <a:ahLst/>
            <a:cxnLst/>
            <a:rect l="l" t="t" r="r" b="b"/>
            <a:pathLst>
              <a:path w="805180" h="224154">
                <a:moveTo>
                  <a:pt x="274319" y="148843"/>
                </a:moveTo>
                <a:lnTo>
                  <a:pt x="227583" y="148843"/>
                </a:lnTo>
                <a:lnTo>
                  <a:pt x="227710" y="214249"/>
                </a:lnTo>
                <a:lnTo>
                  <a:pt x="228981" y="217804"/>
                </a:lnTo>
                <a:lnTo>
                  <a:pt x="231647" y="220217"/>
                </a:lnTo>
                <a:lnTo>
                  <a:pt x="234314" y="222757"/>
                </a:lnTo>
                <a:lnTo>
                  <a:pt x="237997" y="224027"/>
                </a:lnTo>
                <a:lnTo>
                  <a:pt x="381253" y="224027"/>
                </a:lnTo>
                <a:lnTo>
                  <a:pt x="384937" y="222757"/>
                </a:lnTo>
                <a:lnTo>
                  <a:pt x="387603" y="220217"/>
                </a:lnTo>
                <a:lnTo>
                  <a:pt x="390397" y="217804"/>
                </a:lnTo>
                <a:lnTo>
                  <a:pt x="391668" y="214249"/>
                </a:lnTo>
                <a:lnTo>
                  <a:pt x="391794" y="188340"/>
                </a:lnTo>
                <a:lnTo>
                  <a:pt x="274319" y="188340"/>
                </a:lnTo>
                <a:lnTo>
                  <a:pt x="274319" y="148843"/>
                </a:lnTo>
                <a:close/>
              </a:path>
              <a:path w="805180" h="224154">
                <a:moveTo>
                  <a:pt x="391032" y="126618"/>
                </a:moveTo>
                <a:lnTo>
                  <a:pt x="344677" y="126618"/>
                </a:lnTo>
                <a:lnTo>
                  <a:pt x="344677" y="162687"/>
                </a:lnTo>
                <a:lnTo>
                  <a:pt x="378968" y="162687"/>
                </a:lnTo>
                <a:lnTo>
                  <a:pt x="383158" y="161289"/>
                </a:lnTo>
                <a:lnTo>
                  <a:pt x="386333" y="158496"/>
                </a:lnTo>
                <a:lnTo>
                  <a:pt x="389381" y="155701"/>
                </a:lnTo>
                <a:lnTo>
                  <a:pt x="391032" y="151891"/>
                </a:lnTo>
                <a:lnTo>
                  <a:pt x="391032" y="126618"/>
                </a:lnTo>
                <a:close/>
              </a:path>
              <a:path w="805180" h="224154">
                <a:moveTo>
                  <a:pt x="306958" y="58674"/>
                </a:moveTo>
                <a:lnTo>
                  <a:pt x="242315" y="58674"/>
                </a:lnTo>
                <a:lnTo>
                  <a:pt x="231647" y="58927"/>
                </a:lnTo>
                <a:lnTo>
                  <a:pt x="223774" y="61975"/>
                </a:lnTo>
                <a:lnTo>
                  <a:pt x="218694" y="67817"/>
                </a:lnTo>
                <a:lnTo>
                  <a:pt x="213487" y="73660"/>
                </a:lnTo>
                <a:lnTo>
                  <a:pt x="210946" y="81025"/>
                </a:lnTo>
                <a:lnTo>
                  <a:pt x="210946" y="120776"/>
                </a:lnTo>
                <a:lnTo>
                  <a:pt x="213487" y="128269"/>
                </a:lnTo>
                <a:lnTo>
                  <a:pt x="218694" y="134112"/>
                </a:lnTo>
                <a:lnTo>
                  <a:pt x="223774" y="140080"/>
                </a:lnTo>
                <a:lnTo>
                  <a:pt x="231647" y="143128"/>
                </a:lnTo>
                <a:lnTo>
                  <a:pt x="242315" y="143255"/>
                </a:lnTo>
                <a:lnTo>
                  <a:pt x="302132" y="143255"/>
                </a:lnTo>
                <a:lnTo>
                  <a:pt x="330326" y="126618"/>
                </a:lnTo>
                <a:lnTo>
                  <a:pt x="391032" y="126618"/>
                </a:lnTo>
                <a:lnTo>
                  <a:pt x="391032" y="108457"/>
                </a:lnTo>
                <a:lnTo>
                  <a:pt x="264287" y="108457"/>
                </a:lnTo>
                <a:lnTo>
                  <a:pt x="262127" y="108076"/>
                </a:lnTo>
                <a:lnTo>
                  <a:pt x="260222" y="107187"/>
                </a:lnTo>
                <a:lnTo>
                  <a:pt x="258444" y="106299"/>
                </a:lnTo>
                <a:lnTo>
                  <a:pt x="257428" y="104648"/>
                </a:lnTo>
                <a:lnTo>
                  <a:pt x="257428" y="99440"/>
                </a:lnTo>
                <a:lnTo>
                  <a:pt x="258444" y="97789"/>
                </a:lnTo>
                <a:lnTo>
                  <a:pt x="260222" y="97154"/>
                </a:lnTo>
                <a:lnTo>
                  <a:pt x="262127" y="96392"/>
                </a:lnTo>
                <a:lnTo>
                  <a:pt x="264287" y="96138"/>
                </a:lnTo>
                <a:lnTo>
                  <a:pt x="333247" y="96138"/>
                </a:lnTo>
                <a:lnTo>
                  <a:pt x="333247" y="89535"/>
                </a:lnTo>
                <a:lnTo>
                  <a:pt x="391032" y="89535"/>
                </a:lnTo>
                <a:lnTo>
                  <a:pt x="391032" y="60832"/>
                </a:lnTo>
                <a:lnTo>
                  <a:pt x="315213" y="60832"/>
                </a:lnTo>
                <a:lnTo>
                  <a:pt x="311276" y="59436"/>
                </a:lnTo>
                <a:lnTo>
                  <a:pt x="306958" y="58674"/>
                </a:lnTo>
                <a:close/>
              </a:path>
              <a:path w="805180" h="224154">
                <a:moveTo>
                  <a:pt x="279019" y="108330"/>
                </a:moveTo>
                <a:lnTo>
                  <a:pt x="266700" y="108330"/>
                </a:lnTo>
                <a:lnTo>
                  <a:pt x="264287" y="108457"/>
                </a:lnTo>
                <a:lnTo>
                  <a:pt x="281558" y="108457"/>
                </a:lnTo>
                <a:lnTo>
                  <a:pt x="279019" y="108330"/>
                </a:lnTo>
                <a:close/>
              </a:path>
              <a:path w="805180" h="224154">
                <a:moveTo>
                  <a:pt x="333247" y="96138"/>
                </a:moveTo>
                <a:lnTo>
                  <a:pt x="281558" y="96138"/>
                </a:lnTo>
                <a:lnTo>
                  <a:pt x="283337" y="96392"/>
                </a:lnTo>
                <a:lnTo>
                  <a:pt x="284733" y="97154"/>
                </a:lnTo>
                <a:lnTo>
                  <a:pt x="286131" y="97789"/>
                </a:lnTo>
                <a:lnTo>
                  <a:pt x="286765" y="99440"/>
                </a:lnTo>
                <a:lnTo>
                  <a:pt x="286893" y="101980"/>
                </a:lnTo>
                <a:lnTo>
                  <a:pt x="286765" y="104648"/>
                </a:lnTo>
                <a:lnTo>
                  <a:pt x="286131" y="106299"/>
                </a:lnTo>
                <a:lnTo>
                  <a:pt x="283337" y="108076"/>
                </a:lnTo>
                <a:lnTo>
                  <a:pt x="281558" y="108457"/>
                </a:lnTo>
                <a:lnTo>
                  <a:pt x="391032" y="108457"/>
                </a:lnTo>
                <a:lnTo>
                  <a:pt x="391032" y="96647"/>
                </a:lnTo>
                <a:lnTo>
                  <a:pt x="333247" y="96647"/>
                </a:lnTo>
                <a:lnTo>
                  <a:pt x="333247" y="96138"/>
                </a:lnTo>
                <a:close/>
              </a:path>
              <a:path w="805180" h="224154">
                <a:moveTo>
                  <a:pt x="391032" y="89535"/>
                </a:moveTo>
                <a:lnTo>
                  <a:pt x="344677" y="89535"/>
                </a:lnTo>
                <a:lnTo>
                  <a:pt x="344677" y="96647"/>
                </a:lnTo>
                <a:lnTo>
                  <a:pt x="391032" y="96647"/>
                </a:lnTo>
                <a:lnTo>
                  <a:pt x="391032" y="89535"/>
                </a:lnTo>
                <a:close/>
              </a:path>
              <a:path w="805180" h="224154">
                <a:moveTo>
                  <a:pt x="281558" y="96138"/>
                </a:moveTo>
                <a:lnTo>
                  <a:pt x="264287" y="96138"/>
                </a:lnTo>
                <a:lnTo>
                  <a:pt x="266700" y="96265"/>
                </a:lnTo>
                <a:lnTo>
                  <a:pt x="279019" y="96265"/>
                </a:lnTo>
                <a:lnTo>
                  <a:pt x="281558" y="96138"/>
                </a:lnTo>
                <a:close/>
              </a:path>
              <a:path w="805180" h="224154">
                <a:moveTo>
                  <a:pt x="391032" y="13969"/>
                </a:moveTo>
                <a:lnTo>
                  <a:pt x="344677" y="13969"/>
                </a:lnTo>
                <a:lnTo>
                  <a:pt x="344677" y="58927"/>
                </a:lnTo>
                <a:lnTo>
                  <a:pt x="315213" y="58927"/>
                </a:lnTo>
                <a:lnTo>
                  <a:pt x="315213" y="60832"/>
                </a:lnTo>
                <a:lnTo>
                  <a:pt x="391032" y="60832"/>
                </a:lnTo>
                <a:lnTo>
                  <a:pt x="391032" y="13969"/>
                </a:lnTo>
                <a:close/>
              </a:path>
              <a:path w="805180" h="224154">
                <a:moveTo>
                  <a:pt x="334644" y="18668"/>
                </a:moveTo>
                <a:lnTo>
                  <a:pt x="206628" y="18668"/>
                </a:lnTo>
                <a:lnTo>
                  <a:pt x="206628" y="45085"/>
                </a:lnTo>
                <a:lnTo>
                  <a:pt x="207644" y="48260"/>
                </a:lnTo>
                <a:lnTo>
                  <a:pt x="209931" y="50291"/>
                </a:lnTo>
                <a:lnTo>
                  <a:pt x="212089" y="52324"/>
                </a:lnTo>
                <a:lnTo>
                  <a:pt x="215391" y="53339"/>
                </a:lnTo>
                <a:lnTo>
                  <a:pt x="219837" y="53212"/>
                </a:lnTo>
                <a:lnTo>
                  <a:pt x="326183" y="53212"/>
                </a:lnTo>
                <a:lnTo>
                  <a:pt x="329183" y="52324"/>
                </a:lnTo>
                <a:lnTo>
                  <a:pt x="333501" y="48260"/>
                </a:lnTo>
                <a:lnTo>
                  <a:pt x="334644" y="45085"/>
                </a:lnTo>
                <a:lnTo>
                  <a:pt x="334644" y="18668"/>
                </a:lnTo>
                <a:close/>
              </a:path>
              <a:path w="805180" h="224154">
                <a:moveTo>
                  <a:pt x="326183" y="53212"/>
                </a:moveTo>
                <a:lnTo>
                  <a:pt x="321309" y="53212"/>
                </a:lnTo>
                <a:lnTo>
                  <a:pt x="325754" y="53339"/>
                </a:lnTo>
                <a:lnTo>
                  <a:pt x="326183" y="53212"/>
                </a:lnTo>
                <a:close/>
              </a:path>
              <a:path w="805180" h="224154">
                <a:moveTo>
                  <a:pt x="295528" y="0"/>
                </a:moveTo>
                <a:lnTo>
                  <a:pt x="249300" y="0"/>
                </a:lnTo>
                <a:lnTo>
                  <a:pt x="249300" y="18668"/>
                </a:lnTo>
                <a:lnTo>
                  <a:pt x="295528" y="18668"/>
                </a:lnTo>
                <a:lnTo>
                  <a:pt x="295528" y="0"/>
                </a:lnTo>
                <a:close/>
              </a:path>
              <a:path w="805180" h="224154">
                <a:moveTo>
                  <a:pt x="497585" y="71500"/>
                </a:moveTo>
                <a:lnTo>
                  <a:pt x="454278" y="71500"/>
                </a:lnTo>
                <a:lnTo>
                  <a:pt x="446686" y="72189"/>
                </a:lnTo>
                <a:lnTo>
                  <a:pt x="419639" y="107061"/>
                </a:lnTo>
                <a:lnTo>
                  <a:pt x="419640" y="187578"/>
                </a:lnTo>
                <a:lnTo>
                  <a:pt x="439927" y="220456"/>
                </a:lnTo>
                <a:lnTo>
                  <a:pt x="454278" y="223138"/>
                </a:lnTo>
                <a:lnTo>
                  <a:pt x="497585" y="223138"/>
                </a:lnTo>
                <a:lnTo>
                  <a:pt x="529844" y="201771"/>
                </a:lnTo>
                <a:lnTo>
                  <a:pt x="532224" y="187578"/>
                </a:lnTo>
                <a:lnTo>
                  <a:pt x="471804" y="187578"/>
                </a:lnTo>
                <a:lnTo>
                  <a:pt x="469772" y="186816"/>
                </a:lnTo>
                <a:lnTo>
                  <a:pt x="468249" y="185292"/>
                </a:lnTo>
                <a:lnTo>
                  <a:pt x="466851" y="183641"/>
                </a:lnTo>
                <a:lnTo>
                  <a:pt x="466089" y="180593"/>
                </a:lnTo>
                <a:lnTo>
                  <a:pt x="466089" y="113791"/>
                </a:lnTo>
                <a:lnTo>
                  <a:pt x="466851" y="110743"/>
                </a:lnTo>
                <a:lnTo>
                  <a:pt x="468249" y="109219"/>
                </a:lnTo>
                <a:lnTo>
                  <a:pt x="469772" y="107696"/>
                </a:lnTo>
                <a:lnTo>
                  <a:pt x="471804" y="107061"/>
                </a:lnTo>
                <a:lnTo>
                  <a:pt x="532225" y="107061"/>
                </a:lnTo>
                <a:lnTo>
                  <a:pt x="531610" y="99603"/>
                </a:lnTo>
                <a:lnTo>
                  <a:pt x="505178" y="72189"/>
                </a:lnTo>
                <a:lnTo>
                  <a:pt x="497585" y="71500"/>
                </a:lnTo>
                <a:close/>
              </a:path>
              <a:path w="805180" h="224154">
                <a:moveTo>
                  <a:pt x="477646" y="187451"/>
                </a:moveTo>
                <a:lnTo>
                  <a:pt x="474218" y="187451"/>
                </a:lnTo>
                <a:lnTo>
                  <a:pt x="471804" y="187578"/>
                </a:lnTo>
                <a:lnTo>
                  <a:pt x="480059" y="187578"/>
                </a:lnTo>
                <a:lnTo>
                  <a:pt x="477646" y="187451"/>
                </a:lnTo>
                <a:close/>
              </a:path>
              <a:path w="805180" h="224154">
                <a:moveTo>
                  <a:pt x="532225" y="107061"/>
                </a:moveTo>
                <a:lnTo>
                  <a:pt x="480059" y="107061"/>
                </a:lnTo>
                <a:lnTo>
                  <a:pt x="482091" y="107696"/>
                </a:lnTo>
                <a:lnTo>
                  <a:pt x="483615" y="109219"/>
                </a:lnTo>
                <a:lnTo>
                  <a:pt x="485013" y="110743"/>
                </a:lnTo>
                <a:lnTo>
                  <a:pt x="485775" y="113791"/>
                </a:lnTo>
                <a:lnTo>
                  <a:pt x="485775" y="180593"/>
                </a:lnTo>
                <a:lnTo>
                  <a:pt x="485013" y="183641"/>
                </a:lnTo>
                <a:lnTo>
                  <a:pt x="483615" y="185292"/>
                </a:lnTo>
                <a:lnTo>
                  <a:pt x="482091" y="186816"/>
                </a:lnTo>
                <a:lnTo>
                  <a:pt x="480059" y="187578"/>
                </a:lnTo>
                <a:lnTo>
                  <a:pt x="532224" y="187578"/>
                </a:lnTo>
                <a:lnTo>
                  <a:pt x="532225" y="107061"/>
                </a:lnTo>
                <a:close/>
              </a:path>
              <a:path w="805180" h="224154">
                <a:moveTo>
                  <a:pt x="480059" y="107061"/>
                </a:moveTo>
                <a:lnTo>
                  <a:pt x="471804" y="107061"/>
                </a:lnTo>
                <a:lnTo>
                  <a:pt x="474218" y="107187"/>
                </a:lnTo>
                <a:lnTo>
                  <a:pt x="477646" y="107187"/>
                </a:lnTo>
                <a:lnTo>
                  <a:pt x="480059" y="107061"/>
                </a:lnTo>
                <a:close/>
              </a:path>
              <a:path w="805180" h="224154">
                <a:moveTo>
                  <a:pt x="742569" y="14604"/>
                </a:moveTo>
                <a:lnTo>
                  <a:pt x="631825" y="14604"/>
                </a:lnTo>
                <a:lnTo>
                  <a:pt x="631951" y="40131"/>
                </a:lnTo>
                <a:lnTo>
                  <a:pt x="633349" y="43561"/>
                </a:lnTo>
                <a:lnTo>
                  <a:pt x="638809" y="48513"/>
                </a:lnTo>
                <a:lnTo>
                  <a:pt x="641984" y="49784"/>
                </a:lnTo>
                <a:lnTo>
                  <a:pt x="694054" y="50037"/>
                </a:lnTo>
                <a:lnTo>
                  <a:pt x="694054" y="107187"/>
                </a:lnTo>
                <a:lnTo>
                  <a:pt x="687357" y="149433"/>
                </a:lnTo>
                <a:lnTo>
                  <a:pt x="657193" y="181816"/>
                </a:lnTo>
                <a:lnTo>
                  <a:pt x="632332" y="186689"/>
                </a:lnTo>
                <a:lnTo>
                  <a:pt x="632332" y="222630"/>
                </a:lnTo>
                <a:lnTo>
                  <a:pt x="678449" y="214883"/>
                </a:lnTo>
                <a:lnTo>
                  <a:pt x="713232" y="191515"/>
                </a:lnTo>
                <a:lnTo>
                  <a:pt x="735187" y="154320"/>
                </a:lnTo>
                <a:lnTo>
                  <a:pt x="742569" y="104266"/>
                </a:lnTo>
                <a:lnTo>
                  <a:pt x="742569" y="14604"/>
                </a:lnTo>
                <a:close/>
              </a:path>
              <a:path w="805180" h="224154">
                <a:moveTo>
                  <a:pt x="122808" y="147192"/>
                </a:moveTo>
                <a:lnTo>
                  <a:pt x="76326" y="147192"/>
                </a:lnTo>
                <a:lnTo>
                  <a:pt x="76326" y="223774"/>
                </a:lnTo>
                <a:lnTo>
                  <a:pt x="104012" y="223774"/>
                </a:lnTo>
                <a:lnTo>
                  <a:pt x="109093" y="223647"/>
                </a:lnTo>
                <a:lnTo>
                  <a:pt x="113537" y="221996"/>
                </a:lnTo>
                <a:lnTo>
                  <a:pt x="117093" y="218821"/>
                </a:lnTo>
                <a:lnTo>
                  <a:pt x="120776" y="215773"/>
                </a:lnTo>
                <a:lnTo>
                  <a:pt x="122681" y="211836"/>
                </a:lnTo>
                <a:lnTo>
                  <a:pt x="122808" y="147192"/>
                </a:lnTo>
                <a:close/>
              </a:path>
              <a:path w="805180" h="224154">
                <a:moveTo>
                  <a:pt x="196214" y="112013"/>
                </a:moveTo>
                <a:lnTo>
                  <a:pt x="0" y="112013"/>
                </a:lnTo>
                <a:lnTo>
                  <a:pt x="0" y="138175"/>
                </a:lnTo>
                <a:lnTo>
                  <a:pt x="1269" y="141731"/>
                </a:lnTo>
                <a:lnTo>
                  <a:pt x="3682" y="143890"/>
                </a:lnTo>
                <a:lnTo>
                  <a:pt x="6095" y="146176"/>
                </a:lnTo>
                <a:lnTo>
                  <a:pt x="9778" y="147192"/>
                </a:lnTo>
                <a:lnTo>
                  <a:pt x="186435" y="147192"/>
                </a:lnTo>
                <a:lnTo>
                  <a:pt x="190119" y="146176"/>
                </a:lnTo>
                <a:lnTo>
                  <a:pt x="192531" y="143890"/>
                </a:lnTo>
                <a:lnTo>
                  <a:pt x="194944" y="141731"/>
                </a:lnTo>
                <a:lnTo>
                  <a:pt x="196214" y="138175"/>
                </a:lnTo>
                <a:lnTo>
                  <a:pt x="196214" y="112013"/>
                </a:lnTo>
                <a:close/>
              </a:path>
              <a:path w="805180" h="224154">
                <a:moveTo>
                  <a:pt x="184912" y="14604"/>
                </a:moveTo>
                <a:lnTo>
                  <a:pt x="10287" y="14604"/>
                </a:lnTo>
                <a:lnTo>
                  <a:pt x="10413" y="40131"/>
                </a:lnTo>
                <a:lnTo>
                  <a:pt x="11810" y="43561"/>
                </a:lnTo>
                <a:lnTo>
                  <a:pt x="17271" y="48513"/>
                </a:lnTo>
                <a:lnTo>
                  <a:pt x="20446" y="49784"/>
                </a:lnTo>
                <a:lnTo>
                  <a:pt x="138556" y="49784"/>
                </a:lnTo>
                <a:lnTo>
                  <a:pt x="138556" y="80010"/>
                </a:lnTo>
                <a:lnTo>
                  <a:pt x="132587" y="112013"/>
                </a:lnTo>
                <a:lnTo>
                  <a:pt x="178562" y="112013"/>
                </a:lnTo>
                <a:lnTo>
                  <a:pt x="179958" y="107568"/>
                </a:lnTo>
                <a:lnTo>
                  <a:pt x="181356" y="102488"/>
                </a:lnTo>
                <a:lnTo>
                  <a:pt x="182625" y="96392"/>
                </a:lnTo>
                <a:lnTo>
                  <a:pt x="184276" y="90042"/>
                </a:lnTo>
                <a:lnTo>
                  <a:pt x="185038" y="83185"/>
                </a:lnTo>
                <a:lnTo>
                  <a:pt x="184912" y="14604"/>
                </a:lnTo>
                <a:close/>
              </a:path>
              <a:path w="805180" h="224154">
                <a:moveTo>
                  <a:pt x="804671" y="13969"/>
                </a:moveTo>
                <a:lnTo>
                  <a:pt x="758316" y="13969"/>
                </a:lnTo>
                <a:lnTo>
                  <a:pt x="758316" y="224027"/>
                </a:lnTo>
                <a:lnTo>
                  <a:pt x="779144" y="224027"/>
                </a:lnTo>
                <a:lnTo>
                  <a:pt x="783082" y="223265"/>
                </a:lnTo>
                <a:lnTo>
                  <a:pt x="804671" y="198500"/>
                </a:lnTo>
                <a:lnTo>
                  <a:pt x="804671" y="13969"/>
                </a:lnTo>
                <a:close/>
              </a:path>
              <a:path w="805180" h="224154">
                <a:moveTo>
                  <a:pt x="588263" y="13969"/>
                </a:moveTo>
                <a:lnTo>
                  <a:pt x="541908" y="13969"/>
                </a:lnTo>
                <a:lnTo>
                  <a:pt x="541908" y="224027"/>
                </a:lnTo>
                <a:lnTo>
                  <a:pt x="562737" y="224027"/>
                </a:lnTo>
                <a:lnTo>
                  <a:pt x="566674" y="223265"/>
                </a:lnTo>
                <a:lnTo>
                  <a:pt x="588263" y="198500"/>
                </a:lnTo>
                <a:lnTo>
                  <a:pt x="588263" y="134365"/>
                </a:lnTo>
                <a:lnTo>
                  <a:pt x="607999" y="134365"/>
                </a:lnTo>
                <a:lnTo>
                  <a:pt x="611885" y="133223"/>
                </a:lnTo>
                <a:lnTo>
                  <a:pt x="615188" y="130937"/>
                </a:lnTo>
                <a:lnTo>
                  <a:pt x="618363" y="128650"/>
                </a:lnTo>
                <a:lnTo>
                  <a:pt x="620013" y="124840"/>
                </a:lnTo>
                <a:lnTo>
                  <a:pt x="620013" y="94614"/>
                </a:lnTo>
                <a:lnTo>
                  <a:pt x="588263" y="94614"/>
                </a:lnTo>
                <a:lnTo>
                  <a:pt x="588263" y="13969"/>
                </a:lnTo>
                <a:close/>
              </a:path>
              <a:path w="805180" h="224154">
                <a:moveTo>
                  <a:pt x="607999" y="134365"/>
                </a:moveTo>
                <a:lnTo>
                  <a:pt x="601979" y="134365"/>
                </a:lnTo>
                <a:lnTo>
                  <a:pt x="607568" y="134492"/>
                </a:lnTo>
                <a:lnTo>
                  <a:pt x="607999" y="134365"/>
                </a:lnTo>
                <a:close/>
              </a:path>
              <a:path w="805180" h="224154">
                <a:moveTo>
                  <a:pt x="535939" y="29463"/>
                </a:moveTo>
                <a:lnTo>
                  <a:pt x="415035" y="29463"/>
                </a:lnTo>
                <a:lnTo>
                  <a:pt x="415035" y="57023"/>
                </a:lnTo>
                <a:lnTo>
                  <a:pt x="416051" y="60198"/>
                </a:lnTo>
                <a:lnTo>
                  <a:pt x="420496" y="64135"/>
                </a:lnTo>
                <a:lnTo>
                  <a:pt x="423799" y="65150"/>
                </a:lnTo>
                <a:lnTo>
                  <a:pt x="527176" y="65150"/>
                </a:lnTo>
                <a:lnTo>
                  <a:pt x="530478" y="64135"/>
                </a:lnTo>
                <a:lnTo>
                  <a:pt x="532638" y="62229"/>
                </a:lnTo>
                <a:lnTo>
                  <a:pt x="534796" y="60198"/>
                </a:lnTo>
                <a:lnTo>
                  <a:pt x="535939" y="57023"/>
                </a:lnTo>
                <a:lnTo>
                  <a:pt x="535939" y="29463"/>
                </a:lnTo>
                <a:close/>
              </a:path>
              <a:path w="805180" h="224154">
                <a:moveTo>
                  <a:pt x="500252" y="4572"/>
                </a:moveTo>
                <a:lnTo>
                  <a:pt x="453644" y="4572"/>
                </a:lnTo>
                <a:lnTo>
                  <a:pt x="453644" y="29463"/>
                </a:lnTo>
                <a:lnTo>
                  <a:pt x="500252" y="29463"/>
                </a:lnTo>
                <a:lnTo>
                  <a:pt x="500252" y="457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3088" y="4950967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52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7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28" y="131191"/>
                </a:lnTo>
                <a:lnTo>
                  <a:pt x="186423" y="131191"/>
                </a:lnTo>
                <a:lnTo>
                  <a:pt x="190093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15" y="87376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14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6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822"/>
                </a:lnTo>
                <a:lnTo>
                  <a:pt x="287210" y="102870"/>
                </a:lnTo>
                <a:lnTo>
                  <a:pt x="289585" y="105156"/>
                </a:lnTo>
                <a:lnTo>
                  <a:pt x="291973" y="107569"/>
                </a:lnTo>
                <a:lnTo>
                  <a:pt x="295097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7"/>
                </a:lnTo>
                <a:lnTo>
                  <a:pt x="303276" y="174117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084"/>
                </a:lnTo>
                <a:lnTo>
                  <a:pt x="279393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7"/>
                </a:moveTo>
                <a:lnTo>
                  <a:pt x="258241" y="174117"/>
                </a:lnTo>
                <a:lnTo>
                  <a:pt x="261149" y="179996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117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4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2861" y="4953253"/>
            <a:ext cx="263525" cy="203200"/>
          </a:xfrm>
          <a:custGeom>
            <a:avLst/>
            <a:gdLst/>
            <a:ahLst/>
            <a:cxnLst/>
            <a:rect l="l" t="t" r="r" b="b"/>
            <a:pathLst>
              <a:path w="263525" h="203200">
                <a:moveTo>
                  <a:pt x="185623" y="143763"/>
                </a:moveTo>
                <a:lnTo>
                  <a:pt x="141046" y="143763"/>
                </a:lnTo>
                <a:lnTo>
                  <a:pt x="142546" y="157029"/>
                </a:lnTo>
                <a:lnTo>
                  <a:pt x="167956" y="193684"/>
                </a:lnTo>
                <a:lnTo>
                  <a:pt x="201625" y="202311"/>
                </a:lnTo>
                <a:lnTo>
                  <a:pt x="215527" y="201142"/>
                </a:lnTo>
                <a:lnTo>
                  <a:pt x="254004" y="174892"/>
                </a:lnTo>
                <a:lnTo>
                  <a:pt x="256818" y="168275"/>
                </a:lnTo>
                <a:lnTo>
                  <a:pt x="201625" y="168275"/>
                </a:lnTo>
                <a:lnTo>
                  <a:pt x="198564" y="168148"/>
                </a:lnTo>
                <a:lnTo>
                  <a:pt x="195376" y="165862"/>
                </a:lnTo>
                <a:lnTo>
                  <a:pt x="188785" y="157225"/>
                </a:lnTo>
                <a:lnTo>
                  <a:pt x="186639" y="151257"/>
                </a:lnTo>
                <a:lnTo>
                  <a:pt x="185623" y="143763"/>
                </a:lnTo>
                <a:close/>
              </a:path>
              <a:path w="263525" h="203200">
                <a:moveTo>
                  <a:pt x="256899" y="98933"/>
                </a:moveTo>
                <a:lnTo>
                  <a:pt x="204038" y="98933"/>
                </a:lnTo>
                <a:lnTo>
                  <a:pt x="205790" y="99822"/>
                </a:lnTo>
                <a:lnTo>
                  <a:pt x="207568" y="101346"/>
                </a:lnTo>
                <a:lnTo>
                  <a:pt x="209346" y="102997"/>
                </a:lnTo>
                <a:lnTo>
                  <a:pt x="211099" y="105537"/>
                </a:lnTo>
                <a:lnTo>
                  <a:pt x="212826" y="108838"/>
                </a:lnTo>
                <a:lnTo>
                  <a:pt x="216484" y="115443"/>
                </a:lnTo>
                <a:lnTo>
                  <a:pt x="218313" y="123698"/>
                </a:lnTo>
                <a:lnTo>
                  <a:pt x="218313" y="133476"/>
                </a:lnTo>
                <a:lnTo>
                  <a:pt x="206717" y="168275"/>
                </a:lnTo>
                <a:lnTo>
                  <a:pt x="256818" y="168275"/>
                </a:lnTo>
                <a:lnTo>
                  <a:pt x="259011" y="163115"/>
                </a:lnTo>
                <a:lnTo>
                  <a:pt x="262049" y="149314"/>
                </a:lnTo>
                <a:lnTo>
                  <a:pt x="263118" y="133476"/>
                </a:lnTo>
                <a:lnTo>
                  <a:pt x="262147" y="118401"/>
                </a:lnTo>
                <a:lnTo>
                  <a:pt x="259387" y="105171"/>
                </a:lnTo>
                <a:lnTo>
                  <a:pt x="256899" y="98933"/>
                </a:lnTo>
                <a:close/>
              </a:path>
              <a:path w="263525" h="203200">
                <a:moveTo>
                  <a:pt x="258546" y="2286"/>
                </a:moveTo>
                <a:lnTo>
                  <a:pt x="150190" y="2286"/>
                </a:lnTo>
                <a:lnTo>
                  <a:pt x="143560" y="114935"/>
                </a:lnTo>
                <a:lnTo>
                  <a:pt x="186308" y="114935"/>
                </a:lnTo>
                <a:lnTo>
                  <a:pt x="187680" y="109347"/>
                </a:lnTo>
                <a:lnTo>
                  <a:pt x="189864" y="105283"/>
                </a:lnTo>
                <a:lnTo>
                  <a:pt x="195846" y="100203"/>
                </a:lnTo>
                <a:lnTo>
                  <a:pt x="199008" y="98933"/>
                </a:lnTo>
                <a:lnTo>
                  <a:pt x="256899" y="98933"/>
                </a:lnTo>
                <a:lnTo>
                  <a:pt x="254842" y="93775"/>
                </a:lnTo>
                <a:lnTo>
                  <a:pt x="248513" y="84200"/>
                </a:lnTo>
                <a:lnTo>
                  <a:pt x="240531" y="76604"/>
                </a:lnTo>
                <a:lnTo>
                  <a:pt x="234945" y="73406"/>
                </a:lnTo>
                <a:lnTo>
                  <a:pt x="186080" y="73406"/>
                </a:lnTo>
                <a:lnTo>
                  <a:pt x="189052" y="36322"/>
                </a:lnTo>
                <a:lnTo>
                  <a:pt x="249745" y="36322"/>
                </a:lnTo>
                <a:lnTo>
                  <a:pt x="253072" y="35433"/>
                </a:lnTo>
                <a:lnTo>
                  <a:pt x="257454" y="31369"/>
                </a:lnTo>
                <a:lnTo>
                  <a:pt x="258559" y="28194"/>
                </a:lnTo>
                <a:lnTo>
                  <a:pt x="258546" y="2286"/>
                </a:lnTo>
                <a:close/>
              </a:path>
              <a:path w="263525" h="203200">
                <a:moveTo>
                  <a:pt x="207340" y="66675"/>
                </a:moveTo>
                <a:lnTo>
                  <a:pt x="186080" y="73406"/>
                </a:lnTo>
                <a:lnTo>
                  <a:pt x="234945" y="73406"/>
                </a:lnTo>
                <a:lnTo>
                  <a:pt x="231008" y="71151"/>
                </a:lnTo>
                <a:lnTo>
                  <a:pt x="219943" y="67841"/>
                </a:lnTo>
                <a:lnTo>
                  <a:pt x="207340" y="66675"/>
                </a:lnTo>
                <a:close/>
              </a:path>
              <a:path w="263525" h="203200">
                <a:moveTo>
                  <a:pt x="44805" y="138937"/>
                </a:moveTo>
                <a:lnTo>
                  <a:pt x="0" y="138937"/>
                </a:lnTo>
                <a:lnTo>
                  <a:pt x="1207" y="153793"/>
                </a:lnTo>
                <a:lnTo>
                  <a:pt x="26010" y="193784"/>
                </a:lnTo>
                <a:lnTo>
                  <a:pt x="63322" y="202946"/>
                </a:lnTo>
                <a:lnTo>
                  <a:pt x="77002" y="201922"/>
                </a:lnTo>
                <a:lnTo>
                  <a:pt x="116543" y="177796"/>
                </a:lnTo>
                <a:lnTo>
                  <a:pt x="121380" y="168656"/>
                </a:lnTo>
                <a:lnTo>
                  <a:pt x="57772" y="168656"/>
                </a:lnTo>
                <a:lnTo>
                  <a:pt x="53339" y="166243"/>
                </a:lnTo>
                <a:lnTo>
                  <a:pt x="46736" y="156591"/>
                </a:lnTo>
                <a:lnTo>
                  <a:pt x="44996" y="149098"/>
                </a:lnTo>
                <a:lnTo>
                  <a:pt x="44805" y="138937"/>
                </a:lnTo>
                <a:close/>
              </a:path>
              <a:path w="263525" h="203200">
                <a:moveTo>
                  <a:pt x="119025" y="34290"/>
                </a:moveTo>
                <a:lnTo>
                  <a:pt x="67487" y="34290"/>
                </a:lnTo>
                <a:lnTo>
                  <a:pt x="70992" y="36322"/>
                </a:lnTo>
                <a:lnTo>
                  <a:pt x="74041" y="40259"/>
                </a:lnTo>
                <a:lnTo>
                  <a:pt x="77089" y="44323"/>
                </a:lnTo>
                <a:lnTo>
                  <a:pt x="78701" y="50419"/>
                </a:lnTo>
                <a:lnTo>
                  <a:pt x="78766" y="62357"/>
                </a:lnTo>
                <a:lnTo>
                  <a:pt x="78676" y="65786"/>
                </a:lnTo>
                <a:lnTo>
                  <a:pt x="62179" y="82550"/>
                </a:lnTo>
                <a:lnTo>
                  <a:pt x="51435" y="82550"/>
                </a:lnTo>
                <a:lnTo>
                  <a:pt x="51435" y="115697"/>
                </a:lnTo>
                <a:lnTo>
                  <a:pt x="67678" y="115697"/>
                </a:lnTo>
                <a:lnTo>
                  <a:pt x="72224" y="117983"/>
                </a:lnTo>
                <a:lnTo>
                  <a:pt x="79400" y="127126"/>
                </a:lnTo>
                <a:lnTo>
                  <a:pt x="81254" y="133731"/>
                </a:lnTo>
                <a:lnTo>
                  <a:pt x="81254" y="149098"/>
                </a:lnTo>
                <a:lnTo>
                  <a:pt x="81216" y="151130"/>
                </a:lnTo>
                <a:lnTo>
                  <a:pt x="79375" y="157734"/>
                </a:lnTo>
                <a:lnTo>
                  <a:pt x="75869" y="162179"/>
                </a:lnTo>
                <a:lnTo>
                  <a:pt x="72364" y="166497"/>
                </a:lnTo>
                <a:lnTo>
                  <a:pt x="68173" y="168656"/>
                </a:lnTo>
                <a:lnTo>
                  <a:pt x="121380" y="168656"/>
                </a:lnTo>
                <a:lnTo>
                  <a:pt x="121900" y="167671"/>
                </a:lnTo>
                <a:lnTo>
                  <a:pt x="125115" y="156166"/>
                </a:lnTo>
                <a:lnTo>
                  <a:pt x="126187" y="143256"/>
                </a:lnTo>
                <a:lnTo>
                  <a:pt x="125665" y="136352"/>
                </a:lnTo>
                <a:lnTo>
                  <a:pt x="106197" y="102108"/>
                </a:lnTo>
                <a:lnTo>
                  <a:pt x="98755" y="98044"/>
                </a:lnTo>
                <a:lnTo>
                  <a:pt x="105879" y="95504"/>
                </a:lnTo>
                <a:lnTo>
                  <a:pt x="123102" y="58547"/>
                </a:lnTo>
                <a:lnTo>
                  <a:pt x="123126" y="48275"/>
                </a:lnTo>
                <a:lnTo>
                  <a:pt x="121856" y="41275"/>
                </a:lnTo>
                <a:lnTo>
                  <a:pt x="119025" y="34290"/>
                </a:lnTo>
                <a:close/>
              </a:path>
              <a:path w="263525" h="203200">
                <a:moveTo>
                  <a:pt x="72136" y="0"/>
                </a:moveTo>
                <a:lnTo>
                  <a:pt x="53848" y="0"/>
                </a:lnTo>
                <a:lnTo>
                  <a:pt x="45707" y="1397"/>
                </a:lnTo>
                <a:lnTo>
                  <a:pt x="31216" y="6731"/>
                </a:lnTo>
                <a:lnTo>
                  <a:pt x="24790" y="10795"/>
                </a:lnTo>
                <a:lnTo>
                  <a:pt x="19202" y="16256"/>
                </a:lnTo>
                <a:lnTo>
                  <a:pt x="13601" y="21590"/>
                </a:lnTo>
                <a:lnTo>
                  <a:pt x="2057" y="62357"/>
                </a:lnTo>
                <a:lnTo>
                  <a:pt x="46634" y="62357"/>
                </a:lnTo>
                <a:lnTo>
                  <a:pt x="47167" y="52832"/>
                </a:lnTo>
                <a:lnTo>
                  <a:pt x="48958" y="45720"/>
                </a:lnTo>
                <a:lnTo>
                  <a:pt x="55054" y="36575"/>
                </a:lnTo>
                <a:lnTo>
                  <a:pt x="58902" y="34290"/>
                </a:lnTo>
                <a:lnTo>
                  <a:pt x="119025" y="34290"/>
                </a:lnTo>
                <a:lnTo>
                  <a:pt x="116408" y="27686"/>
                </a:lnTo>
                <a:lnTo>
                  <a:pt x="112369" y="21590"/>
                </a:lnTo>
                <a:lnTo>
                  <a:pt x="106984" y="16256"/>
                </a:lnTo>
                <a:lnTo>
                  <a:pt x="101600" y="10795"/>
                </a:lnTo>
                <a:lnTo>
                  <a:pt x="95224" y="6731"/>
                </a:lnTo>
                <a:lnTo>
                  <a:pt x="80454" y="1397"/>
                </a:lnTo>
                <a:lnTo>
                  <a:pt x="72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20521" y="5048786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12672" y="4955794"/>
            <a:ext cx="857250" cy="248920"/>
          </a:xfrm>
          <a:custGeom>
            <a:avLst/>
            <a:gdLst/>
            <a:ahLst/>
            <a:cxnLst/>
            <a:rect l="l" t="t" r="r" b="b"/>
            <a:pathLst>
              <a:path w="857250" h="248920">
                <a:moveTo>
                  <a:pt x="252523" y="82169"/>
                </a:moveTo>
                <a:lnTo>
                  <a:pt x="193040" y="82169"/>
                </a:lnTo>
                <a:lnTo>
                  <a:pt x="196469" y="82295"/>
                </a:lnTo>
                <a:lnTo>
                  <a:pt x="200659" y="82295"/>
                </a:lnTo>
                <a:lnTo>
                  <a:pt x="204089" y="84200"/>
                </a:lnTo>
                <a:lnTo>
                  <a:pt x="206628" y="88137"/>
                </a:lnTo>
                <a:lnTo>
                  <a:pt x="209296" y="91947"/>
                </a:lnTo>
                <a:lnTo>
                  <a:pt x="210565" y="97281"/>
                </a:lnTo>
                <a:lnTo>
                  <a:pt x="210693" y="108076"/>
                </a:lnTo>
                <a:lnTo>
                  <a:pt x="186436" y="108584"/>
                </a:lnTo>
                <a:lnTo>
                  <a:pt x="177672" y="108584"/>
                </a:lnTo>
                <a:lnTo>
                  <a:pt x="170053" y="109854"/>
                </a:lnTo>
                <a:lnTo>
                  <a:pt x="138144" y="136318"/>
                </a:lnTo>
                <a:lnTo>
                  <a:pt x="135000" y="153161"/>
                </a:lnTo>
                <a:lnTo>
                  <a:pt x="135764" y="162548"/>
                </a:lnTo>
                <a:lnTo>
                  <a:pt x="163147" y="195579"/>
                </a:lnTo>
                <a:lnTo>
                  <a:pt x="185928" y="198881"/>
                </a:lnTo>
                <a:lnTo>
                  <a:pt x="193294" y="198881"/>
                </a:lnTo>
                <a:lnTo>
                  <a:pt x="199390" y="198119"/>
                </a:lnTo>
                <a:lnTo>
                  <a:pt x="204215" y="196595"/>
                </a:lnTo>
                <a:lnTo>
                  <a:pt x="211836" y="194309"/>
                </a:lnTo>
                <a:lnTo>
                  <a:pt x="258347" y="194309"/>
                </a:lnTo>
                <a:lnTo>
                  <a:pt x="257825" y="190845"/>
                </a:lnTo>
                <a:lnTo>
                  <a:pt x="257111" y="184276"/>
                </a:lnTo>
                <a:lnTo>
                  <a:pt x="256682" y="177803"/>
                </a:lnTo>
                <a:lnTo>
                  <a:pt x="256540" y="171450"/>
                </a:lnTo>
                <a:lnTo>
                  <a:pt x="256540" y="168275"/>
                </a:lnTo>
                <a:lnTo>
                  <a:pt x="197739" y="168275"/>
                </a:lnTo>
                <a:lnTo>
                  <a:pt x="191897" y="168147"/>
                </a:lnTo>
                <a:lnTo>
                  <a:pt x="188849" y="168147"/>
                </a:lnTo>
                <a:lnTo>
                  <a:pt x="186181" y="166750"/>
                </a:lnTo>
                <a:lnTo>
                  <a:pt x="183641" y="164083"/>
                </a:lnTo>
                <a:lnTo>
                  <a:pt x="181228" y="161289"/>
                </a:lnTo>
                <a:lnTo>
                  <a:pt x="179959" y="157352"/>
                </a:lnTo>
                <a:lnTo>
                  <a:pt x="179831" y="152145"/>
                </a:lnTo>
                <a:lnTo>
                  <a:pt x="179959" y="147065"/>
                </a:lnTo>
                <a:lnTo>
                  <a:pt x="210693" y="135000"/>
                </a:lnTo>
                <a:lnTo>
                  <a:pt x="256540" y="135000"/>
                </a:lnTo>
                <a:lnTo>
                  <a:pt x="256540" y="101853"/>
                </a:lnTo>
                <a:lnTo>
                  <a:pt x="255537" y="91642"/>
                </a:lnTo>
                <a:lnTo>
                  <a:pt x="252523" y="82169"/>
                </a:lnTo>
                <a:close/>
              </a:path>
              <a:path w="857250" h="248920">
                <a:moveTo>
                  <a:pt x="258347" y="194309"/>
                </a:moveTo>
                <a:lnTo>
                  <a:pt x="211836" y="194309"/>
                </a:lnTo>
                <a:lnTo>
                  <a:pt x="211836" y="194690"/>
                </a:lnTo>
                <a:lnTo>
                  <a:pt x="212344" y="194944"/>
                </a:lnTo>
                <a:lnTo>
                  <a:pt x="212725" y="195833"/>
                </a:lnTo>
                <a:lnTo>
                  <a:pt x="213106" y="197484"/>
                </a:lnTo>
                <a:lnTo>
                  <a:pt x="258825" y="197484"/>
                </a:lnTo>
                <a:lnTo>
                  <a:pt x="258347" y="194309"/>
                </a:lnTo>
                <a:close/>
              </a:path>
              <a:path w="857250" h="248920">
                <a:moveTo>
                  <a:pt x="256540" y="135000"/>
                </a:moveTo>
                <a:lnTo>
                  <a:pt x="210693" y="135000"/>
                </a:lnTo>
                <a:lnTo>
                  <a:pt x="210679" y="144424"/>
                </a:lnTo>
                <a:lnTo>
                  <a:pt x="210565" y="152145"/>
                </a:lnTo>
                <a:lnTo>
                  <a:pt x="208915" y="158368"/>
                </a:lnTo>
                <a:lnTo>
                  <a:pt x="205516" y="162548"/>
                </a:lnTo>
                <a:lnTo>
                  <a:pt x="202311" y="166369"/>
                </a:lnTo>
                <a:lnTo>
                  <a:pt x="197739" y="168275"/>
                </a:lnTo>
                <a:lnTo>
                  <a:pt x="256540" y="168275"/>
                </a:lnTo>
                <a:lnTo>
                  <a:pt x="256540" y="135000"/>
                </a:lnTo>
                <a:close/>
              </a:path>
              <a:path w="857250" h="248920">
                <a:moveTo>
                  <a:pt x="194437" y="50418"/>
                </a:moveTo>
                <a:lnTo>
                  <a:pt x="155321" y="63245"/>
                </a:lnTo>
                <a:lnTo>
                  <a:pt x="137033" y="97535"/>
                </a:lnTo>
                <a:lnTo>
                  <a:pt x="180975" y="97535"/>
                </a:lnTo>
                <a:lnTo>
                  <a:pt x="182092" y="91947"/>
                </a:lnTo>
                <a:lnTo>
                  <a:pt x="182201" y="91642"/>
                </a:lnTo>
                <a:lnTo>
                  <a:pt x="184022" y="87756"/>
                </a:lnTo>
                <a:lnTo>
                  <a:pt x="186944" y="85470"/>
                </a:lnTo>
                <a:lnTo>
                  <a:pt x="189865" y="83311"/>
                </a:lnTo>
                <a:lnTo>
                  <a:pt x="193039" y="82169"/>
                </a:lnTo>
                <a:lnTo>
                  <a:pt x="252523" y="82169"/>
                </a:lnTo>
                <a:lnTo>
                  <a:pt x="247485" y="73457"/>
                </a:lnTo>
                <a:lnTo>
                  <a:pt x="240411" y="65531"/>
                </a:lnTo>
                <a:lnTo>
                  <a:pt x="231459" y="58937"/>
                </a:lnTo>
                <a:lnTo>
                  <a:pt x="220805" y="54213"/>
                </a:lnTo>
                <a:lnTo>
                  <a:pt x="208460" y="51369"/>
                </a:lnTo>
                <a:lnTo>
                  <a:pt x="194437" y="50418"/>
                </a:lnTo>
                <a:close/>
              </a:path>
              <a:path w="857250" h="248920">
                <a:moveTo>
                  <a:pt x="543686" y="50418"/>
                </a:moveTo>
                <a:lnTo>
                  <a:pt x="498094" y="68325"/>
                </a:lnTo>
                <a:lnTo>
                  <a:pt x="482699" y="106777"/>
                </a:lnTo>
                <a:lnTo>
                  <a:pt x="481584" y="124586"/>
                </a:lnTo>
                <a:lnTo>
                  <a:pt x="482486" y="142416"/>
                </a:lnTo>
                <a:lnTo>
                  <a:pt x="496823" y="180975"/>
                </a:lnTo>
                <a:lnTo>
                  <a:pt x="543686" y="199008"/>
                </a:lnTo>
                <a:lnTo>
                  <a:pt x="559022" y="197959"/>
                </a:lnTo>
                <a:lnTo>
                  <a:pt x="597810" y="170592"/>
                </a:lnTo>
                <a:lnTo>
                  <a:pt x="599632" y="165480"/>
                </a:lnTo>
                <a:lnTo>
                  <a:pt x="543686" y="165480"/>
                </a:lnTo>
                <a:lnTo>
                  <a:pt x="538607" y="165353"/>
                </a:lnTo>
                <a:lnTo>
                  <a:pt x="527430" y="124586"/>
                </a:lnTo>
                <a:lnTo>
                  <a:pt x="527790" y="114510"/>
                </a:lnTo>
                <a:lnTo>
                  <a:pt x="538988" y="83946"/>
                </a:lnTo>
                <a:lnTo>
                  <a:pt x="598703" y="83946"/>
                </a:lnTo>
                <a:lnTo>
                  <a:pt x="596576" y="78634"/>
                </a:lnTo>
                <a:lnTo>
                  <a:pt x="589407" y="68325"/>
                </a:lnTo>
                <a:lnTo>
                  <a:pt x="580477" y="60491"/>
                </a:lnTo>
                <a:lnTo>
                  <a:pt x="569880" y="54895"/>
                </a:lnTo>
                <a:lnTo>
                  <a:pt x="557617" y="51538"/>
                </a:lnTo>
                <a:lnTo>
                  <a:pt x="543686" y="50418"/>
                </a:lnTo>
                <a:close/>
              </a:path>
              <a:path w="857250" h="248920">
                <a:moveTo>
                  <a:pt x="598703" y="83946"/>
                </a:moveTo>
                <a:lnTo>
                  <a:pt x="548259" y="83946"/>
                </a:lnTo>
                <a:lnTo>
                  <a:pt x="552069" y="87121"/>
                </a:lnTo>
                <a:lnTo>
                  <a:pt x="555116" y="93471"/>
                </a:lnTo>
                <a:lnTo>
                  <a:pt x="557192" y="98976"/>
                </a:lnTo>
                <a:lnTo>
                  <a:pt x="558672" y="105981"/>
                </a:lnTo>
                <a:lnTo>
                  <a:pt x="559581" y="114510"/>
                </a:lnTo>
                <a:lnTo>
                  <a:pt x="559942" y="124586"/>
                </a:lnTo>
                <a:lnTo>
                  <a:pt x="559683" y="133754"/>
                </a:lnTo>
                <a:lnTo>
                  <a:pt x="543686" y="165480"/>
                </a:lnTo>
                <a:lnTo>
                  <a:pt x="599632" y="165480"/>
                </a:lnTo>
                <a:lnTo>
                  <a:pt x="602385" y="157733"/>
                </a:lnTo>
                <a:lnTo>
                  <a:pt x="605081" y="142416"/>
                </a:lnTo>
                <a:lnTo>
                  <a:pt x="605916" y="124586"/>
                </a:lnTo>
                <a:lnTo>
                  <a:pt x="604819" y="106777"/>
                </a:lnTo>
                <a:lnTo>
                  <a:pt x="601710" y="91455"/>
                </a:lnTo>
                <a:lnTo>
                  <a:pt x="598703" y="83946"/>
                </a:lnTo>
                <a:close/>
              </a:path>
              <a:path w="857250" h="248920">
                <a:moveTo>
                  <a:pt x="548259" y="83946"/>
                </a:moveTo>
                <a:lnTo>
                  <a:pt x="538988" y="83946"/>
                </a:lnTo>
                <a:lnTo>
                  <a:pt x="543686" y="84073"/>
                </a:lnTo>
                <a:lnTo>
                  <a:pt x="548259" y="83946"/>
                </a:lnTo>
                <a:close/>
              </a:path>
              <a:path w="857250" h="248920">
                <a:moveTo>
                  <a:pt x="335788" y="50418"/>
                </a:moveTo>
                <a:lnTo>
                  <a:pt x="296675" y="61777"/>
                </a:lnTo>
                <a:lnTo>
                  <a:pt x="275858" y="93979"/>
                </a:lnTo>
                <a:lnTo>
                  <a:pt x="271780" y="124586"/>
                </a:lnTo>
                <a:lnTo>
                  <a:pt x="272778" y="140684"/>
                </a:lnTo>
                <a:lnTo>
                  <a:pt x="287655" y="178688"/>
                </a:lnTo>
                <a:lnTo>
                  <a:pt x="320944" y="197744"/>
                </a:lnTo>
                <a:lnTo>
                  <a:pt x="344551" y="199135"/>
                </a:lnTo>
                <a:lnTo>
                  <a:pt x="352805" y="197484"/>
                </a:lnTo>
                <a:lnTo>
                  <a:pt x="383794" y="172249"/>
                </a:lnTo>
                <a:lnTo>
                  <a:pt x="386043" y="166115"/>
                </a:lnTo>
                <a:lnTo>
                  <a:pt x="329310" y="166115"/>
                </a:lnTo>
                <a:lnTo>
                  <a:pt x="325120" y="162940"/>
                </a:lnTo>
                <a:lnTo>
                  <a:pt x="317753" y="124586"/>
                </a:lnTo>
                <a:lnTo>
                  <a:pt x="318113" y="114893"/>
                </a:lnTo>
                <a:lnTo>
                  <a:pt x="329184" y="84073"/>
                </a:lnTo>
                <a:lnTo>
                  <a:pt x="333755" y="84073"/>
                </a:lnTo>
                <a:lnTo>
                  <a:pt x="336803" y="83946"/>
                </a:lnTo>
                <a:lnTo>
                  <a:pt x="386172" y="83946"/>
                </a:lnTo>
                <a:lnTo>
                  <a:pt x="384185" y="78485"/>
                </a:lnTo>
                <a:lnTo>
                  <a:pt x="355344" y="53580"/>
                </a:lnTo>
                <a:lnTo>
                  <a:pt x="342528" y="50774"/>
                </a:lnTo>
                <a:lnTo>
                  <a:pt x="335788" y="50418"/>
                </a:lnTo>
                <a:close/>
              </a:path>
              <a:path w="857250" h="248920">
                <a:moveTo>
                  <a:pt x="447802" y="86613"/>
                </a:moveTo>
                <a:lnTo>
                  <a:pt x="401828" y="86613"/>
                </a:lnTo>
                <a:lnTo>
                  <a:pt x="401839" y="156463"/>
                </a:lnTo>
                <a:lnTo>
                  <a:pt x="419740" y="191458"/>
                </a:lnTo>
                <a:lnTo>
                  <a:pt x="446404" y="198119"/>
                </a:lnTo>
                <a:lnTo>
                  <a:pt x="462279" y="198119"/>
                </a:lnTo>
                <a:lnTo>
                  <a:pt x="465582" y="197230"/>
                </a:lnTo>
                <a:lnTo>
                  <a:pt x="467986" y="195087"/>
                </a:lnTo>
                <a:lnTo>
                  <a:pt x="470027" y="193166"/>
                </a:lnTo>
                <a:lnTo>
                  <a:pt x="471042" y="189991"/>
                </a:lnTo>
                <a:lnTo>
                  <a:pt x="471042" y="166369"/>
                </a:lnTo>
                <a:lnTo>
                  <a:pt x="453135" y="166369"/>
                </a:lnTo>
                <a:lnTo>
                  <a:pt x="451230" y="165353"/>
                </a:lnTo>
                <a:lnTo>
                  <a:pt x="448436" y="161289"/>
                </a:lnTo>
                <a:lnTo>
                  <a:pt x="447802" y="158241"/>
                </a:lnTo>
                <a:lnTo>
                  <a:pt x="447802" y="86613"/>
                </a:lnTo>
                <a:close/>
              </a:path>
              <a:path w="857250" h="248920">
                <a:moveTo>
                  <a:pt x="334645" y="165861"/>
                </a:moveTo>
                <a:lnTo>
                  <a:pt x="329310" y="166115"/>
                </a:lnTo>
                <a:lnTo>
                  <a:pt x="386043" y="166115"/>
                </a:lnTo>
                <a:lnTo>
                  <a:pt x="337439" y="165988"/>
                </a:lnTo>
                <a:lnTo>
                  <a:pt x="334645" y="165861"/>
                </a:lnTo>
                <a:close/>
              </a:path>
              <a:path w="857250" h="248920">
                <a:moveTo>
                  <a:pt x="388366" y="149478"/>
                </a:moveTo>
                <a:lnTo>
                  <a:pt x="345694" y="149478"/>
                </a:lnTo>
                <a:lnTo>
                  <a:pt x="345185" y="155701"/>
                </a:lnTo>
                <a:lnTo>
                  <a:pt x="344042" y="160146"/>
                </a:lnTo>
                <a:lnTo>
                  <a:pt x="341884" y="162432"/>
                </a:lnTo>
                <a:lnTo>
                  <a:pt x="339852" y="164845"/>
                </a:lnTo>
                <a:lnTo>
                  <a:pt x="337439" y="165988"/>
                </a:lnTo>
                <a:lnTo>
                  <a:pt x="386090" y="165988"/>
                </a:lnTo>
                <a:lnTo>
                  <a:pt x="386270" y="165496"/>
                </a:lnTo>
                <a:lnTo>
                  <a:pt x="387794" y="157910"/>
                </a:lnTo>
                <a:lnTo>
                  <a:pt x="388366" y="149478"/>
                </a:lnTo>
                <a:close/>
              </a:path>
              <a:path w="857250" h="248920">
                <a:moveTo>
                  <a:pt x="386172" y="83946"/>
                </a:moveTo>
                <a:lnTo>
                  <a:pt x="336803" y="83946"/>
                </a:lnTo>
                <a:lnTo>
                  <a:pt x="339344" y="85089"/>
                </a:lnTo>
                <a:lnTo>
                  <a:pt x="341629" y="87629"/>
                </a:lnTo>
                <a:lnTo>
                  <a:pt x="343916" y="90042"/>
                </a:lnTo>
                <a:lnTo>
                  <a:pt x="345059" y="94360"/>
                </a:lnTo>
                <a:lnTo>
                  <a:pt x="345185" y="100583"/>
                </a:lnTo>
                <a:lnTo>
                  <a:pt x="388620" y="100583"/>
                </a:lnTo>
                <a:lnTo>
                  <a:pt x="388070" y="92485"/>
                </a:lnTo>
                <a:lnTo>
                  <a:pt x="386586" y="85089"/>
                </a:lnTo>
                <a:lnTo>
                  <a:pt x="386172" y="83946"/>
                </a:lnTo>
                <a:close/>
              </a:path>
              <a:path w="857250" h="248920">
                <a:moveTo>
                  <a:pt x="471042" y="57530"/>
                </a:moveTo>
                <a:lnTo>
                  <a:pt x="387603" y="57530"/>
                </a:lnTo>
                <a:lnTo>
                  <a:pt x="387619" y="78527"/>
                </a:lnTo>
                <a:lnTo>
                  <a:pt x="388747" y="81660"/>
                </a:lnTo>
                <a:lnTo>
                  <a:pt x="390905" y="83692"/>
                </a:lnTo>
                <a:lnTo>
                  <a:pt x="393191" y="85597"/>
                </a:lnTo>
                <a:lnTo>
                  <a:pt x="396494" y="86613"/>
                </a:lnTo>
                <a:lnTo>
                  <a:pt x="462279" y="86613"/>
                </a:lnTo>
                <a:lnTo>
                  <a:pt x="471042" y="57530"/>
                </a:lnTo>
                <a:close/>
              </a:path>
              <a:path w="857250" h="248920">
                <a:moveTo>
                  <a:pt x="447802" y="14858"/>
                </a:moveTo>
                <a:lnTo>
                  <a:pt x="401828" y="14858"/>
                </a:lnTo>
                <a:lnTo>
                  <a:pt x="401828" y="57530"/>
                </a:lnTo>
                <a:lnTo>
                  <a:pt x="447802" y="57530"/>
                </a:lnTo>
                <a:lnTo>
                  <a:pt x="447802" y="14858"/>
                </a:lnTo>
                <a:close/>
              </a:path>
              <a:path w="857250" h="248920">
                <a:moveTo>
                  <a:pt x="750570" y="214883"/>
                </a:moveTo>
                <a:lnTo>
                  <a:pt x="736472" y="214883"/>
                </a:lnTo>
                <a:lnTo>
                  <a:pt x="736472" y="239648"/>
                </a:lnTo>
                <a:lnTo>
                  <a:pt x="737616" y="242696"/>
                </a:lnTo>
                <a:lnTo>
                  <a:pt x="740029" y="244982"/>
                </a:lnTo>
                <a:lnTo>
                  <a:pt x="742315" y="247268"/>
                </a:lnTo>
                <a:lnTo>
                  <a:pt x="745363" y="248411"/>
                </a:lnTo>
                <a:lnTo>
                  <a:pt x="762761" y="248411"/>
                </a:lnTo>
                <a:lnTo>
                  <a:pt x="769366" y="247268"/>
                </a:lnTo>
                <a:lnTo>
                  <a:pt x="775716" y="244982"/>
                </a:lnTo>
                <a:lnTo>
                  <a:pt x="779017" y="243839"/>
                </a:lnTo>
                <a:lnTo>
                  <a:pt x="781811" y="242696"/>
                </a:lnTo>
                <a:lnTo>
                  <a:pt x="783971" y="241426"/>
                </a:lnTo>
                <a:lnTo>
                  <a:pt x="786257" y="240156"/>
                </a:lnTo>
                <a:lnTo>
                  <a:pt x="788035" y="238759"/>
                </a:lnTo>
                <a:lnTo>
                  <a:pt x="789178" y="237235"/>
                </a:lnTo>
                <a:lnTo>
                  <a:pt x="791210" y="235076"/>
                </a:lnTo>
                <a:lnTo>
                  <a:pt x="800480" y="218439"/>
                </a:lnTo>
                <a:lnTo>
                  <a:pt x="801630" y="215010"/>
                </a:lnTo>
                <a:lnTo>
                  <a:pt x="752983" y="215010"/>
                </a:lnTo>
                <a:lnTo>
                  <a:pt x="750570" y="214883"/>
                </a:lnTo>
                <a:close/>
              </a:path>
              <a:path w="857250" h="248920">
                <a:moveTo>
                  <a:pt x="774079" y="68325"/>
                </a:moveTo>
                <a:lnTo>
                  <a:pt x="727202" y="68325"/>
                </a:lnTo>
                <a:lnTo>
                  <a:pt x="766317" y="184657"/>
                </a:lnTo>
                <a:lnTo>
                  <a:pt x="760603" y="202310"/>
                </a:lnTo>
                <a:lnTo>
                  <a:pt x="759205" y="207644"/>
                </a:lnTo>
                <a:lnTo>
                  <a:pt x="757809" y="211073"/>
                </a:lnTo>
                <a:lnTo>
                  <a:pt x="754888" y="214248"/>
                </a:lnTo>
                <a:lnTo>
                  <a:pt x="752983" y="215010"/>
                </a:lnTo>
                <a:lnTo>
                  <a:pt x="801630" y="215010"/>
                </a:lnTo>
                <a:lnTo>
                  <a:pt x="831954" y="124586"/>
                </a:lnTo>
                <a:lnTo>
                  <a:pt x="789432" y="124586"/>
                </a:lnTo>
                <a:lnTo>
                  <a:pt x="789051" y="122554"/>
                </a:lnTo>
                <a:lnTo>
                  <a:pt x="788542" y="120014"/>
                </a:lnTo>
                <a:lnTo>
                  <a:pt x="788035" y="117093"/>
                </a:lnTo>
                <a:lnTo>
                  <a:pt x="787654" y="114172"/>
                </a:lnTo>
                <a:lnTo>
                  <a:pt x="787146" y="111759"/>
                </a:lnTo>
                <a:lnTo>
                  <a:pt x="786765" y="110108"/>
                </a:lnTo>
                <a:lnTo>
                  <a:pt x="774079" y="68325"/>
                </a:lnTo>
                <a:close/>
              </a:path>
              <a:path w="857250" h="248920">
                <a:moveTo>
                  <a:pt x="666241" y="52577"/>
                </a:moveTo>
                <a:lnTo>
                  <a:pt x="622554" y="52577"/>
                </a:lnTo>
                <a:lnTo>
                  <a:pt x="623189" y="57022"/>
                </a:lnTo>
                <a:lnTo>
                  <a:pt x="623570" y="61594"/>
                </a:lnTo>
                <a:lnTo>
                  <a:pt x="624078" y="70992"/>
                </a:lnTo>
                <a:lnTo>
                  <a:pt x="624204" y="197865"/>
                </a:lnTo>
                <a:lnTo>
                  <a:pt x="657986" y="197865"/>
                </a:lnTo>
                <a:lnTo>
                  <a:pt x="670407" y="110108"/>
                </a:lnTo>
                <a:lnTo>
                  <a:pt x="670433" y="108330"/>
                </a:lnTo>
                <a:lnTo>
                  <a:pt x="672210" y="100837"/>
                </a:lnTo>
                <a:lnTo>
                  <a:pt x="675766" y="94868"/>
                </a:lnTo>
                <a:lnTo>
                  <a:pt x="679196" y="88772"/>
                </a:lnTo>
                <a:lnTo>
                  <a:pt x="684022" y="85725"/>
                </a:lnTo>
                <a:lnTo>
                  <a:pt x="693673" y="85343"/>
                </a:lnTo>
                <a:lnTo>
                  <a:pt x="720278" y="85343"/>
                </a:lnTo>
                <a:lnTo>
                  <a:pt x="727202" y="68325"/>
                </a:lnTo>
                <a:lnTo>
                  <a:pt x="774079" y="68325"/>
                </a:lnTo>
                <a:lnTo>
                  <a:pt x="772575" y="63372"/>
                </a:lnTo>
                <a:lnTo>
                  <a:pt x="725551" y="63372"/>
                </a:lnTo>
                <a:lnTo>
                  <a:pt x="725209" y="62991"/>
                </a:lnTo>
                <a:lnTo>
                  <a:pt x="667892" y="62991"/>
                </a:lnTo>
                <a:lnTo>
                  <a:pt x="668147" y="61721"/>
                </a:lnTo>
                <a:lnTo>
                  <a:pt x="668020" y="60070"/>
                </a:lnTo>
                <a:lnTo>
                  <a:pt x="667511" y="58165"/>
                </a:lnTo>
                <a:lnTo>
                  <a:pt x="667094" y="56006"/>
                </a:lnTo>
                <a:lnTo>
                  <a:pt x="666622" y="54355"/>
                </a:lnTo>
                <a:lnTo>
                  <a:pt x="666241" y="52577"/>
                </a:lnTo>
                <a:close/>
              </a:path>
              <a:path w="857250" h="248920">
                <a:moveTo>
                  <a:pt x="856869" y="50291"/>
                </a:moveTo>
                <a:lnTo>
                  <a:pt x="809116" y="50291"/>
                </a:lnTo>
                <a:lnTo>
                  <a:pt x="791972" y="110362"/>
                </a:lnTo>
                <a:lnTo>
                  <a:pt x="791464" y="112013"/>
                </a:lnTo>
                <a:lnTo>
                  <a:pt x="791083" y="114300"/>
                </a:lnTo>
                <a:lnTo>
                  <a:pt x="790321" y="120268"/>
                </a:lnTo>
                <a:lnTo>
                  <a:pt x="789940" y="122681"/>
                </a:lnTo>
                <a:lnTo>
                  <a:pt x="789432" y="124586"/>
                </a:lnTo>
                <a:lnTo>
                  <a:pt x="831954" y="124586"/>
                </a:lnTo>
                <a:lnTo>
                  <a:pt x="856869" y="50291"/>
                </a:lnTo>
                <a:close/>
              </a:path>
              <a:path w="857250" h="248920">
                <a:moveTo>
                  <a:pt x="720278" y="85343"/>
                </a:moveTo>
                <a:lnTo>
                  <a:pt x="693673" y="85343"/>
                </a:lnTo>
                <a:lnTo>
                  <a:pt x="697610" y="86486"/>
                </a:lnTo>
                <a:lnTo>
                  <a:pt x="701929" y="88900"/>
                </a:lnTo>
                <a:lnTo>
                  <a:pt x="706247" y="91185"/>
                </a:lnTo>
                <a:lnTo>
                  <a:pt x="710184" y="95503"/>
                </a:lnTo>
                <a:lnTo>
                  <a:pt x="713613" y="101726"/>
                </a:lnTo>
                <a:lnTo>
                  <a:pt x="720278" y="85343"/>
                </a:lnTo>
                <a:close/>
              </a:path>
              <a:path w="857250" h="248920">
                <a:moveTo>
                  <a:pt x="768604" y="50291"/>
                </a:moveTo>
                <a:lnTo>
                  <a:pt x="721105" y="50291"/>
                </a:lnTo>
                <a:lnTo>
                  <a:pt x="725551" y="63372"/>
                </a:lnTo>
                <a:lnTo>
                  <a:pt x="772575" y="63372"/>
                </a:lnTo>
                <a:lnTo>
                  <a:pt x="768604" y="50291"/>
                </a:lnTo>
                <a:close/>
              </a:path>
              <a:path w="857250" h="248920">
                <a:moveTo>
                  <a:pt x="701294" y="50800"/>
                </a:moveTo>
                <a:lnTo>
                  <a:pt x="695325" y="50926"/>
                </a:lnTo>
                <a:lnTo>
                  <a:pt x="690372" y="50926"/>
                </a:lnTo>
                <a:lnTo>
                  <a:pt x="685419" y="51942"/>
                </a:lnTo>
                <a:lnTo>
                  <a:pt x="675259" y="56006"/>
                </a:lnTo>
                <a:lnTo>
                  <a:pt x="671067" y="59054"/>
                </a:lnTo>
                <a:lnTo>
                  <a:pt x="667892" y="62991"/>
                </a:lnTo>
                <a:lnTo>
                  <a:pt x="725209" y="62991"/>
                </a:lnTo>
                <a:lnTo>
                  <a:pt x="721105" y="58419"/>
                </a:lnTo>
                <a:lnTo>
                  <a:pt x="717169" y="55625"/>
                </a:lnTo>
                <a:lnTo>
                  <a:pt x="707135" y="51815"/>
                </a:lnTo>
                <a:lnTo>
                  <a:pt x="701294" y="50800"/>
                </a:lnTo>
                <a:close/>
              </a:path>
              <a:path w="857250" h="248920">
                <a:moveTo>
                  <a:pt x="129286" y="0"/>
                </a:moveTo>
                <a:lnTo>
                  <a:pt x="0" y="0"/>
                </a:lnTo>
                <a:lnTo>
                  <a:pt x="0" y="197865"/>
                </a:lnTo>
                <a:lnTo>
                  <a:pt x="33146" y="197865"/>
                </a:lnTo>
                <a:lnTo>
                  <a:pt x="37465" y="196341"/>
                </a:lnTo>
                <a:lnTo>
                  <a:pt x="40893" y="193420"/>
                </a:lnTo>
                <a:lnTo>
                  <a:pt x="44450" y="190500"/>
                </a:lnTo>
                <a:lnTo>
                  <a:pt x="46228" y="186689"/>
                </a:lnTo>
                <a:lnTo>
                  <a:pt x="46355" y="181863"/>
                </a:lnTo>
                <a:lnTo>
                  <a:pt x="46355" y="118109"/>
                </a:lnTo>
                <a:lnTo>
                  <a:pt x="108458" y="118109"/>
                </a:lnTo>
                <a:lnTo>
                  <a:pt x="111759" y="117220"/>
                </a:lnTo>
                <a:lnTo>
                  <a:pt x="116078" y="113156"/>
                </a:lnTo>
                <a:lnTo>
                  <a:pt x="117221" y="109981"/>
                </a:lnTo>
                <a:lnTo>
                  <a:pt x="117221" y="82676"/>
                </a:lnTo>
                <a:lnTo>
                  <a:pt x="46355" y="82676"/>
                </a:lnTo>
                <a:lnTo>
                  <a:pt x="46355" y="35559"/>
                </a:lnTo>
                <a:lnTo>
                  <a:pt x="120935" y="35559"/>
                </a:lnTo>
                <a:lnTo>
                  <a:pt x="123825" y="34670"/>
                </a:lnTo>
                <a:lnTo>
                  <a:pt x="128269" y="30733"/>
                </a:lnTo>
                <a:lnTo>
                  <a:pt x="129286" y="27431"/>
                </a:lnTo>
                <a:lnTo>
                  <a:pt x="129286" y="0"/>
                </a:lnTo>
                <a:close/>
              </a:path>
              <a:path w="857250" h="248920">
                <a:moveTo>
                  <a:pt x="120935" y="35559"/>
                </a:moveTo>
                <a:lnTo>
                  <a:pt x="116078" y="35559"/>
                </a:lnTo>
                <a:lnTo>
                  <a:pt x="120522" y="35686"/>
                </a:lnTo>
                <a:lnTo>
                  <a:pt x="120935" y="355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24151" y="4937252"/>
            <a:ext cx="408940" cy="224154"/>
          </a:xfrm>
          <a:custGeom>
            <a:avLst/>
            <a:gdLst/>
            <a:ahLst/>
            <a:cxnLst/>
            <a:rect l="l" t="t" r="r" b="b"/>
            <a:pathLst>
              <a:path w="408939" h="224154">
                <a:moveTo>
                  <a:pt x="179197" y="140081"/>
                </a:moveTo>
                <a:lnTo>
                  <a:pt x="13462" y="140081"/>
                </a:lnTo>
                <a:lnTo>
                  <a:pt x="13462" y="214249"/>
                </a:lnTo>
                <a:lnTo>
                  <a:pt x="14859" y="217805"/>
                </a:lnTo>
                <a:lnTo>
                  <a:pt x="17399" y="220218"/>
                </a:lnTo>
                <a:lnTo>
                  <a:pt x="19938" y="222758"/>
                </a:lnTo>
                <a:lnTo>
                  <a:pt x="23622" y="224027"/>
                </a:lnTo>
                <a:lnTo>
                  <a:pt x="169037" y="224027"/>
                </a:lnTo>
                <a:lnTo>
                  <a:pt x="172719" y="222758"/>
                </a:lnTo>
                <a:lnTo>
                  <a:pt x="175260" y="220218"/>
                </a:lnTo>
                <a:lnTo>
                  <a:pt x="177800" y="217805"/>
                </a:lnTo>
                <a:lnTo>
                  <a:pt x="179197" y="214249"/>
                </a:lnTo>
                <a:lnTo>
                  <a:pt x="179197" y="188340"/>
                </a:lnTo>
                <a:lnTo>
                  <a:pt x="59690" y="188340"/>
                </a:lnTo>
                <a:lnTo>
                  <a:pt x="59690" y="175768"/>
                </a:lnTo>
                <a:lnTo>
                  <a:pt x="179197" y="175768"/>
                </a:lnTo>
                <a:lnTo>
                  <a:pt x="179197" y="140081"/>
                </a:lnTo>
                <a:close/>
              </a:path>
              <a:path w="408939" h="224154">
                <a:moveTo>
                  <a:pt x="179197" y="175768"/>
                </a:moveTo>
                <a:lnTo>
                  <a:pt x="132842" y="175768"/>
                </a:lnTo>
                <a:lnTo>
                  <a:pt x="132842" y="188340"/>
                </a:lnTo>
                <a:lnTo>
                  <a:pt x="179197" y="188340"/>
                </a:lnTo>
                <a:lnTo>
                  <a:pt x="179197" y="175768"/>
                </a:lnTo>
                <a:close/>
              </a:path>
              <a:path w="408939" h="224154">
                <a:moveTo>
                  <a:pt x="335280" y="161417"/>
                </a:moveTo>
                <a:lnTo>
                  <a:pt x="288798" y="161417"/>
                </a:lnTo>
                <a:lnTo>
                  <a:pt x="288798" y="223774"/>
                </a:lnTo>
                <a:lnTo>
                  <a:pt x="316484" y="223774"/>
                </a:lnTo>
                <a:lnTo>
                  <a:pt x="321563" y="223647"/>
                </a:lnTo>
                <a:lnTo>
                  <a:pt x="326009" y="221996"/>
                </a:lnTo>
                <a:lnTo>
                  <a:pt x="329565" y="218821"/>
                </a:lnTo>
                <a:lnTo>
                  <a:pt x="333248" y="215646"/>
                </a:lnTo>
                <a:lnTo>
                  <a:pt x="335153" y="211836"/>
                </a:lnTo>
                <a:lnTo>
                  <a:pt x="335280" y="161417"/>
                </a:lnTo>
                <a:close/>
              </a:path>
              <a:path w="408939" h="224154">
                <a:moveTo>
                  <a:pt x="408686" y="126111"/>
                </a:moveTo>
                <a:lnTo>
                  <a:pt x="212471" y="126111"/>
                </a:lnTo>
                <a:lnTo>
                  <a:pt x="212471" y="152273"/>
                </a:lnTo>
                <a:lnTo>
                  <a:pt x="213741" y="155828"/>
                </a:lnTo>
                <a:lnTo>
                  <a:pt x="216154" y="158114"/>
                </a:lnTo>
                <a:lnTo>
                  <a:pt x="218567" y="160274"/>
                </a:lnTo>
                <a:lnTo>
                  <a:pt x="222250" y="161417"/>
                </a:lnTo>
                <a:lnTo>
                  <a:pt x="398906" y="161417"/>
                </a:lnTo>
                <a:lnTo>
                  <a:pt x="402590" y="160274"/>
                </a:lnTo>
                <a:lnTo>
                  <a:pt x="405003" y="158114"/>
                </a:lnTo>
                <a:lnTo>
                  <a:pt x="407416" y="155828"/>
                </a:lnTo>
                <a:lnTo>
                  <a:pt x="408686" y="152273"/>
                </a:lnTo>
                <a:lnTo>
                  <a:pt x="408686" y="126111"/>
                </a:lnTo>
                <a:close/>
              </a:path>
              <a:path w="408939" h="224154">
                <a:moveTo>
                  <a:pt x="95757" y="56007"/>
                </a:moveTo>
                <a:lnTo>
                  <a:pt x="35813" y="56007"/>
                </a:lnTo>
                <a:lnTo>
                  <a:pt x="25273" y="56134"/>
                </a:lnTo>
                <a:lnTo>
                  <a:pt x="17399" y="58927"/>
                </a:lnTo>
                <a:lnTo>
                  <a:pt x="12192" y="64262"/>
                </a:lnTo>
                <a:lnTo>
                  <a:pt x="7112" y="69596"/>
                </a:lnTo>
                <a:lnTo>
                  <a:pt x="4572" y="76453"/>
                </a:lnTo>
                <a:lnTo>
                  <a:pt x="4572" y="113284"/>
                </a:lnTo>
                <a:lnTo>
                  <a:pt x="35813" y="134112"/>
                </a:lnTo>
                <a:lnTo>
                  <a:pt x="95757" y="134112"/>
                </a:lnTo>
                <a:lnTo>
                  <a:pt x="126873" y="113284"/>
                </a:lnTo>
                <a:lnTo>
                  <a:pt x="126873" y="101346"/>
                </a:lnTo>
                <a:lnTo>
                  <a:pt x="57785" y="101346"/>
                </a:lnTo>
                <a:lnTo>
                  <a:pt x="55625" y="100964"/>
                </a:lnTo>
                <a:lnTo>
                  <a:pt x="53848" y="100202"/>
                </a:lnTo>
                <a:lnTo>
                  <a:pt x="52069" y="99568"/>
                </a:lnTo>
                <a:lnTo>
                  <a:pt x="51054" y="98044"/>
                </a:lnTo>
                <a:lnTo>
                  <a:pt x="50926" y="96012"/>
                </a:lnTo>
                <a:lnTo>
                  <a:pt x="51054" y="93852"/>
                </a:lnTo>
                <a:lnTo>
                  <a:pt x="52069" y="92583"/>
                </a:lnTo>
                <a:lnTo>
                  <a:pt x="55625" y="91567"/>
                </a:lnTo>
                <a:lnTo>
                  <a:pt x="57785" y="91312"/>
                </a:lnTo>
                <a:lnTo>
                  <a:pt x="126873" y="91312"/>
                </a:lnTo>
                <a:lnTo>
                  <a:pt x="126873" y="76453"/>
                </a:lnTo>
                <a:lnTo>
                  <a:pt x="124332" y="69596"/>
                </a:lnTo>
                <a:lnTo>
                  <a:pt x="114173" y="58927"/>
                </a:lnTo>
                <a:lnTo>
                  <a:pt x="106299" y="56134"/>
                </a:lnTo>
                <a:lnTo>
                  <a:pt x="95757" y="56007"/>
                </a:lnTo>
                <a:close/>
              </a:path>
              <a:path w="408939" h="224154">
                <a:moveTo>
                  <a:pt x="72643" y="101219"/>
                </a:moveTo>
                <a:lnTo>
                  <a:pt x="60325" y="101219"/>
                </a:lnTo>
                <a:lnTo>
                  <a:pt x="57785" y="101346"/>
                </a:lnTo>
                <a:lnTo>
                  <a:pt x="75056" y="101346"/>
                </a:lnTo>
                <a:lnTo>
                  <a:pt x="72643" y="101219"/>
                </a:lnTo>
                <a:close/>
              </a:path>
              <a:path w="408939" h="224154">
                <a:moveTo>
                  <a:pt x="126873" y="91312"/>
                </a:moveTo>
                <a:lnTo>
                  <a:pt x="75056" y="91312"/>
                </a:lnTo>
                <a:lnTo>
                  <a:pt x="76962" y="91567"/>
                </a:lnTo>
                <a:lnTo>
                  <a:pt x="79756" y="92583"/>
                </a:lnTo>
                <a:lnTo>
                  <a:pt x="80391" y="93852"/>
                </a:lnTo>
                <a:lnTo>
                  <a:pt x="80391" y="98044"/>
                </a:lnTo>
                <a:lnTo>
                  <a:pt x="79756" y="99568"/>
                </a:lnTo>
                <a:lnTo>
                  <a:pt x="78359" y="100202"/>
                </a:lnTo>
                <a:lnTo>
                  <a:pt x="76962" y="100964"/>
                </a:lnTo>
                <a:lnTo>
                  <a:pt x="75056" y="101346"/>
                </a:lnTo>
                <a:lnTo>
                  <a:pt x="126873" y="101346"/>
                </a:lnTo>
                <a:lnTo>
                  <a:pt x="126873" y="91312"/>
                </a:lnTo>
                <a:close/>
              </a:path>
              <a:path w="408939" h="224154">
                <a:moveTo>
                  <a:pt x="75056" y="91312"/>
                </a:moveTo>
                <a:lnTo>
                  <a:pt x="57785" y="91312"/>
                </a:lnTo>
                <a:lnTo>
                  <a:pt x="60325" y="91439"/>
                </a:lnTo>
                <a:lnTo>
                  <a:pt x="72643" y="91439"/>
                </a:lnTo>
                <a:lnTo>
                  <a:pt x="75056" y="91312"/>
                </a:lnTo>
                <a:close/>
              </a:path>
              <a:path w="408939" h="224154">
                <a:moveTo>
                  <a:pt x="179197" y="13970"/>
                </a:moveTo>
                <a:lnTo>
                  <a:pt x="132842" y="13970"/>
                </a:lnTo>
                <a:lnTo>
                  <a:pt x="132842" y="133731"/>
                </a:lnTo>
                <a:lnTo>
                  <a:pt x="161544" y="133731"/>
                </a:lnTo>
                <a:lnTo>
                  <a:pt x="167005" y="133603"/>
                </a:lnTo>
                <a:lnTo>
                  <a:pt x="171323" y="132207"/>
                </a:lnTo>
                <a:lnTo>
                  <a:pt x="174371" y="129412"/>
                </a:lnTo>
                <a:lnTo>
                  <a:pt x="177546" y="126619"/>
                </a:lnTo>
                <a:lnTo>
                  <a:pt x="179197" y="122936"/>
                </a:lnTo>
                <a:lnTo>
                  <a:pt x="179197" y="91186"/>
                </a:lnTo>
                <a:lnTo>
                  <a:pt x="198500" y="91186"/>
                </a:lnTo>
                <a:lnTo>
                  <a:pt x="209423" y="51688"/>
                </a:lnTo>
                <a:lnTo>
                  <a:pt x="179197" y="51688"/>
                </a:lnTo>
                <a:lnTo>
                  <a:pt x="179197" y="13970"/>
                </a:lnTo>
                <a:close/>
              </a:path>
              <a:path w="408939" h="224154">
                <a:moveTo>
                  <a:pt x="334391" y="13462"/>
                </a:moveTo>
                <a:lnTo>
                  <a:pt x="287655" y="13462"/>
                </a:lnTo>
                <a:lnTo>
                  <a:pt x="287655" y="28828"/>
                </a:lnTo>
                <a:lnTo>
                  <a:pt x="286345" y="40901"/>
                </a:lnTo>
                <a:lnTo>
                  <a:pt x="254319" y="75094"/>
                </a:lnTo>
                <a:lnTo>
                  <a:pt x="219582" y="83185"/>
                </a:lnTo>
                <a:lnTo>
                  <a:pt x="219582" y="119125"/>
                </a:lnTo>
                <a:lnTo>
                  <a:pt x="261088" y="112053"/>
                </a:lnTo>
                <a:lnTo>
                  <a:pt x="296799" y="92963"/>
                </a:lnTo>
                <a:lnTo>
                  <a:pt x="311023" y="77215"/>
                </a:lnTo>
                <a:lnTo>
                  <a:pt x="373124" y="77215"/>
                </a:lnTo>
                <a:lnTo>
                  <a:pt x="339867" y="51593"/>
                </a:lnTo>
                <a:lnTo>
                  <a:pt x="334391" y="28828"/>
                </a:lnTo>
                <a:lnTo>
                  <a:pt x="334391" y="13462"/>
                </a:lnTo>
                <a:close/>
              </a:path>
              <a:path w="408939" h="224154">
                <a:moveTo>
                  <a:pt x="373124" y="77215"/>
                </a:moveTo>
                <a:lnTo>
                  <a:pt x="311023" y="77215"/>
                </a:lnTo>
                <a:lnTo>
                  <a:pt x="314325" y="82803"/>
                </a:lnTo>
                <a:lnTo>
                  <a:pt x="347344" y="106552"/>
                </a:lnTo>
                <a:lnTo>
                  <a:pt x="388334" y="118300"/>
                </a:lnTo>
                <a:lnTo>
                  <a:pt x="402463" y="119125"/>
                </a:lnTo>
                <a:lnTo>
                  <a:pt x="402463" y="83185"/>
                </a:lnTo>
                <a:lnTo>
                  <a:pt x="390725" y="82282"/>
                </a:lnTo>
                <a:lnTo>
                  <a:pt x="379142" y="79581"/>
                </a:lnTo>
                <a:lnTo>
                  <a:pt x="373124" y="77215"/>
                </a:lnTo>
                <a:close/>
              </a:path>
              <a:path w="408939" h="224154">
                <a:moveTo>
                  <a:pt x="128650" y="16383"/>
                </a:moveTo>
                <a:lnTo>
                  <a:pt x="0" y="16383"/>
                </a:lnTo>
                <a:lnTo>
                  <a:pt x="0" y="42799"/>
                </a:lnTo>
                <a:lnTo>
                  <a:pt x="1016" y="45974"/>
                </a:lnTo>
                <a:lnTo>
                  <a:pt x="3301" y="48006"/>
                </a:lnTo>
                <a:lnTo>
                  <a:pt x="5461" y="50037"/>
                </a:lnTo>
                <a:lnTo>
                  <a:pt x="8762" y="50926"/>
                </a:lnTo>
                <a:lnTo>
                  <a:pt x="119887" y="50926"/>
                </a:lnTo>
                <a:lnTo>
                  <a:pt x="123190" y="50037"/>
                </a:lnTo>
                <a:lnTo>
                  <a:pt x="125349" y="48006"/>
                </a:lnTo>
                <a:lnTo>
                  <a:pt x="127635" y="45974"/>
                </a:lnTo>
                <a:lnTo>
                  <a:pt x="128650" y="42799"/>
                </a:lnTo>
                <a:lnTo>
                  <a:pt x="128650" y="16383"/>
                </a:lnTo>
                <a:close/>
              </a:path>
              <a:path w="408939" h="224154">
                <a:moveTo>
                  <a:pt x="89154" y="0"/>
                </a:moveTo>
                <a:lnTo>
                  <a:pt x="42925" y="0"/>
                </a:lnTo>
                <a:lnTo>
                  <a:pt x="42925" y="16383"/>
                </a:lnTo>
                <a:lnTo>
                  <a:pt x="89154" y="16383"/>
                </a:lnTo>
                <a:lnTo>
                  <a:pt x="8915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98876" y="4941823"/>
            <a:ext cx="806450" cy="219710"/>
          </a:xfrm>
          <a:custGeom>
            <a:avLst/>
            <a:gdLst/>
            <a:ahLst/>
            <a:cxnLst/>
            <a:rect l="l" t="t" r="r" b="b"/>
            <a:pathLst>
              <a:path w="806450" h="219710">
                <a:moveTo>
                  <a:pt x="357759" y="139446"/>
                </a:moveTo>
                <a:lnTo>
                  <a:pt x="256286" y="139446"/>
                </a:lnTo>
                <a:lnTo>
                  <a:pt x="248138" y="140039"/>
                </a:lnTo>
                <a:lnTo>
                  <a:pt x="216509" y="165024"/>
                </a:lnTo>
                <a:lnTo>
                  <a:pt x="215773" y="171450"/>
                </a:lnTo>
                <a:lnTo>
                  <a:pt x="215773" y="187705"/>
                </a:lnTo>
                <a:lnTo>
                  <a:pt x="240633" y="217297"/>
                </a:lnTo>
                <a:lnTo>
                  <a:pt x="256286" y="219710"/>
                </a:lnTo>
                <a:lnTo>
                  <a:pt x="357759" y="219710"/>
                </a:lnTo>
                <a:lnTo>
                  <a:pt x="395287" y="200009"/>
                </a:lnTo>
                <a:lnTo>
                  <a:pt x="398145" y="187705"/>
                </a:lnTo>
                <a:lnTo>
                  <a:pt x="398145" y="184276"/>
                </a:lnTo>
                <a:lnTo>
                  <a:pt x="268605" y="184276"/>
                </a:lnTo>
                <a:lnTo>
                  <a:pt x="265303" y="183768"/>
                </a:lnTo>
                <a:lnTo>
                  <a:pt x="263525" y="183006"/>
                </a:lnTo>
                <a:lnTo>
                  <a:pt x="261874" y="182245"/>
                </a:lnTo>
                <a:lnTo>
                  <a:pt x="261112" y="181101"/>
                </a:lnTo>
                <a:lnTo>
                  <a:pt x="261239" y="179704"/>
                </a:lnTo>
                <a:lnTo>
                  <a:pt x="261112" y="177926"/>
                </a:lnTo>
                <a:lnTo>
                  <a:pt x="261874" y="176784"/>
                </a:lnTo>
                <a:lnTo>
                  <a:pt x="263525" y="176022"/>
                </a:lnTo>
                <a:lnTo>
                  <a:pt x="265303" y="175387"/>
                </a:lnTo>
                <a:lnTo>
                  <a:pt x="268605" y="175005"/>
                </a:lnTo>
                <a:lnTo>
                  <a:pt x="398145" y="175005"/>
                </a:lnTo>
                <a:lnTo>
                  <a:pt x="398145" y="171450"/>
                </a:lnTo>
                <a:lnTo>
                  <a:pt x="373284" y="141811"/>
                </a:lnTo>
                <a:lnTo>
                  <a:pt x="365831" y="140039"/>
                </a:lnTo>
                <a:lnTo>
                  <a:pt x="357759" y="139446"/>
                </a:lnTo>
                <a:close/>
              </a:path>
              <a:path w="806450" h="219710">
                <a:moveTo>
                  <a:pt x="398145" y="175005"/>
                </a:moveTo>
                <a:lnTo>
                  <a:pt x="345821" y="175005"/>
                </a:lnTo>
                <a:lnTo>
                  <a:pt x="349123" y="175387"/>
                </a:lnTo>
                <a:lnTo>
                  <a:pt x="350900" y="176022"/>
                </a:lnTo>
                <a:lnTo>
                  <a:pt x="352552" y="176784"/>
                </a:lnTo>
                <a:lnTo>
                  <a:pt x="353314" y="177926"/>
                </a:lnTo>
                <a:lnTo>
                  <a:pt x="353187" y="179704"/>
                </a:lnTo>
                <a:lnTo>
                  <a:pt x="353314" y="181101"/>
                </a:lnTo>
                <a:lnTo>
                  <a:pt x="352552" y="182245"/>
                </a:lnTo>
                <a:lnTo>
                  <a:pt x="350900" y="183006"/>
                </a:lnTo>
                <a:lnTo>
                  <a:pt x="349123" y="183768"/>
                </a:lnTo>
                <a:lnTo>
                  <a:pt x="345821" y="184276"/>
                </a:lnTo>
                <a:lnTo>
                  <a:pt x="398145" y="184276"/>
                </a:lnTo>
                <a:lnTo>
                  <a:pt x="398145" y="175005"/>
                </a:lnTo>
                <a:close/>
              </a:path>
              <a:path w="806450" h="219710">
                <a:moveTo>
                  <a:pt x="345821" y="175005"/>
                </a:moveTo>
                <a:lnTo>
                  <a:pt x="268605" y="175005"/>
                </a:lnTo>
                <a:lnTo>
                  <a:pt x="273558" y="175133"/>
                </a:lnTo>
                <a:lnTo>
                  <a:pt x="340868" y="175133"/>
                </a:lnTo>
                <a:lnTo>
                  <a:pt x="345821" y="175005"/>
                </a:lnTo>
                <a:close/>
              </a:path>
              <a:path w="806450" h="219710">
                <a:moveTo>
                  <a:pt x="498983" y="66928"/>
                </a:moveTo>
                <a:lnTo>
                  <a:pt x="455675" y="66928"/>
                </a:lnTo>
                <a:lnTo>
                  <a:pt x="448083" y="67617"/>
                </a:lnTo>
                <a:lnTo>
                  <a:pt x="421036" y="102488"/>
                </a:lnTo>
                <a:lnTo>
                  <a:pt x="421037" y="183006"/>
                </a:lnTo>
                <a:lnTo>
                  <a:pt x="441325" y="215884"/>
                </a:lnTo>
                <a:lnTo>
                  <a:pt x="455675" y="218566"/>
                </a:lnTo>
                <a:lnTo>
                  <a:pt x="498983" y="218566"/>
                </a:lnTo>
                <a:lnTo>
                  <a:pt x="531241" y="197199"/>
                </a:lnTo>
                <a:lnTo>
                  <a:pt x="533621" y="183006"/>
                </a:lnTo>
                <a:lnTo>
                  <a:pt x="473202" y="183006"/>
                </a:lnTo>
                <a:lnTo>
                  <a:pt x="471170" y="182245"/>
                </a:lnTo>
                <a:lnTo>
                  <a:pt x="468249" y="179070"/>
                </a:lnTo>
                <a:lnTo>
                  <a:pt x="467487" y="176022"/>
                </a:lnTo>
                <a:lnTo>
                  <a:pt x="467487" y="109220"/>
                </a:lnTo>
                <a:lnTo>
                  <a:pt x="468249" y="106172"/>
                </a:lnTo>
                <a:lnTo>
                  <a:pt x="469646" y="104648"/>
                </a:lnTo>
                <a:lnTo>
                  <a:pt x="471170" y="103124"/>
                </a:lnTo>
                <a:lnTo>
                  <a:pt x="473202" y="102488"/>
                </a:lnTo>
                <a:lnTo>
                  <a:pt x="533622" y="102488"/>
                </a:lnTo>
                <a:lnTo>
                  <a:pt x="533007" y="95031"/>
                </a:lnTo>
                <a:lnTo>
                  <a:pt x="506575" y="67617"/>
                </a:lnTo>
                <a:lnTo>
                  <a:pt x="498983" y="66928"/>
                </a:lnTo>
                <a:close/>
              </a:path>
              <a:path w="806450" h="219710">
                <a:moveTo>
                  <a:pt x="479044" y="182879"/>
                </a:moveTo>
                <a:lnTo>
                  <a:pt x="475615" y="182879"/>
                </a:lnTo>
                <a:lnTo>
                  <a:pt x="473202" y="183006"/>
                </a:lnTo>
                <a:lnTo>
                  <a:pt x="481456" y="183006"/>
                </a:lnTo>
                <a:lnTo>
                  <a:pt x="479044" y="182879"/>
                </a:lnTo>
                <a:close/>
              </a:path>
              <a:path w="806450" h="219710">
                <a:moveTo>
                  <a:pt x="533622" y="102488"/>
                </a:moveTo>
                <a:lnTo>
                  <a:pt x="481456" y="102488"/>
                </a:lnTo>
                <a:lnTo>
                  <a:pt x="483489" y="103124"/>
                </a:lnTo>
                <a:lnTo>
                  <a:pt x="485013" y="104648"/>
                </a:lnTo>
                <a:lnTo>
                  <a:pt x="486410" y="106172"/>
                </a:lnTo>
                <a:lnTo>
                  <a:pt x="487172" y="109220"/>
                </a:lnTo>
                <a:lnTo>
                  <a:pt x="487172" y="176022"/>
                </a:lnTo>
                <a:lnTo>
                  <a:pt x="486410" y="179070"/>
                </a:lnTo>
                <a:lnTo>
                  <a:pt x="483489" y="182245"/>
                </a:lnTo>
                <a:lnTo>
                  <a:pt x="481456" y="183006"/>
                </a:lnTo>
                <a:lnTo>
                  <a:pt x="533621" y="183006"/>
                </a:lnTo>
                <a:lnTo>
                  <a:pt x="533622" y="102488"/>
                </a:lnTo>
                <a:close/>
              </a:path>
              <a:path w="806450" h="219710">
                <a:moveTo>
                  <a:pt x="481456" y="102488"/>
                </a:moveTo>
                <a:lnTo>
                  <a:pt x="473202" y="102488"/>
                </a:lnTo>
                <a:lnTo>
                  <a:pt x="475615" y="102615"/>
                </a:lnTo>
                <a:lnTo>
                  <a:pt x="479044" y="102615"/>
                </a:lnTo>
                <a:lnTo>
                  <a:pt x="481456" y="102488"/>
                </a:lnTo>
                <a:close/>
              </a:path>
              <a:path w="806450" h="219710">
                <a:moveTo>
                  <a:pt x="404875" y="98043"/>
                </a:moveTo>
                <a:lnTo>
                  <a:pt x="208661" y="98043"/>
                </a:lnTo>
                <a:lnTo>
                  <a:pt x="208661" y="124205"/>
                </a:lnTo>
                <a:lnTo>
                  <a:pt x="209931" y="127762"/>
                </a:lnTo>
                <a:lnTo>
                  <a:pt x="212344" y="129921"/>
                </a:lnTo>
                <a:lnTo>
                  <a:pt x="214756" y="132206"/>
                </a:lnTo>
                <a:lnTo>
                  <a:pt x="218440" y="133223"/>
                </a:lnTo>
                <a:lnTo>
                  <a:pt x="395097" y="133223"/>
                </a:lnTo>
                <a:lnTo>
                  <a:pt x="398780" y="132206"/>
                </a:lnTo>
                <a:lnTo>
                  <a:pt x="401193" y="129921"/>
                </a:lnTo>
                <a:lnTo>
                  <a:pt x="403606" y="127762"/>
                </a:lnTo>
                <a:lnTo>
                  <a:pt x="404875" y="124205"/>
                </a:lnTo>
                <a:lnTo>
                  <a:pt x="404875" y="98043"/>
                </a:lnTo>
                <a:close/>
              </a:path>
              <a:path w="806450" h="219710">
                <a:moveTo>
                  <a:pt x="357759" y="8636"/>
                </a:moveTo>
                <a:lnTo>
                  <a:pt x="256286" y="8636"/>
                </a:lnTo>
                <a:lnTo>
                  <a:pt x="248138" y="9282"/>
                </a:lnTo>
                <a:lnTo>
                  <a:pt x="216509" y="34232"/>
                </a:lnTo>
                <a:lnTo>
                  <a:pt x="215773" y="40639"/>
                </a:lnTo>
                <a:lnTo>
                  <a:pt x="215773" y="62229"/>
                </a:lnTo>
                <a:lnTo>
                  <a:pt x="216789" y="66421"/>
                </a:lnTo>
                <a:lnTo>
                  <a:pt x="218694" y="70230"/>
                </a:lnTo>
                <a:lnTo>
                  <a:pt x="220599" y="74167"/>
                </a:lnTo>
                <a:lnTo>
                  <a:pt x="245237" y="88900"/>
                </a:lnTo>
                <a:lnTo>
                  <a:pt x="245237" y="98043"/>
                </a:lnTo>
                <a:lnTo>
                  <a:pt x="291465" y="98043"/>
                </a:lnTo>
                <a:lnTo>
                  <a:pt x="291465" y="89788"/>
                </a:lnTo>
                <a:lnTo>
                  <a:pt x="369570" y="89788"/>
                </a:lnTo>
                <a:lnTo>
                  <a:pt x="369570" y="88646"/>
                </a:lnTo>
                <a:lnTo>
                  <a:pt x="372745" y="87884"/>
                </a:lnTo>
                <a:lnTo>
                  <a:pt x="375666" y="86867"/>
                </a:lnTo>
                <a:lnTo>
                  <a:pt x="378460" y="85471"/>
                </a:lnTo>
                <a:lnTo>
                  <a:pt x="381254" y="84200"/>
                </a:lnTo>
                <a:lnTo>
                  <a:pt x="383921" y="82550"/>
                </a:lnTo>
                <a:lnTo>
                  <a:pt x="386334" y="80645"/>
                </a:lnTo>
                <a:lnTo>
                  <a:pt x="390271" y="77597"/>
                </a:lnTo>
                <a:lnTo>
                  <a:pt x="393319" y="74167"/>
                </a:lnTo>
                <a:lnTo>
                  <a:pt x="395224" y="70230"/>
                </a:lnTo>
                <a:lnTo>
                  <a:pt x="397256" y="66421"/>
                </a:lnTo>
                <a:lnTo>
                  <a:pt x="398145" y="62229"/>
                </a:lnTo>
                <a:lnTo>
                  <a:pt x="398145" y="54355"/>
                </a:lnTo>
                <a:lnTo>
                  <a:pt x="268605" y="54355"/>
                </a:lnTo>
                <a:lnTo>
                  <a:pt x="265303" y="53848"/>
                </a:lnTo>
                <a:lnTo>
                  <a:pt x="263525" y="52959"/>
                </a:lnTo>
                <a:lnTo>
                  <a:pt x="261874" y="52070"/>
                </a:lnTo>
                <a:lnTo>
                  <a:pt x="261112" y="50800"/>
                </a:lnTo>
                <a:lnTo>
                  <a:pt x="261239" y="49402"/>
                </a:lnTo>
                <a:lnTo>
                  <a:pt x="261112" y="47625"/>
                </a:lnTo>
                <a:lnTo>
                  <a:pt x="261874" y="46354"/>
                </a:lnTo>
                <a:lnTo>
                  <a:pt x="263525" y="45592"/>
                </a:lnTo>
                <a:lnTo>
                  <a:pt x="265303" y="44703"/>
                </a:lnTo>
                <a:lnTo>
                  <a:pt x="268605" y="44323"/>
                </a:lnTo>
                <a:lnTo>
                  <a:pt x="398145" y="44323"/>
                </a:lnTo>
                <a:lnTo>
                  <a:pt x="398145" y="40639"/>
                </a:lnTo>
                <a:lnTo>
                  <a:pt x="373284" y="11049"/>
                </a:lnTo>
                <a:lnTo>
                  <a:pt x="365831" y="9282"/>
                </a:lnTo>
                <a:lnTo>
                  <a:pt x="357759" y="8636"/>
                </a:lnTo>
                <a:close/>
              </a:path>
              <a:path w="806450" h="219710">
                <a:moveTo>
                  <a:pt x="369570" y="89788"/>
                </a:moveTo>
                <a:lnTo>
                  <a:pt x="323215" y="89788"/>
                </a:lnTo>
                <a:lnTo>
                  <a:pt x="323215" y="98043"/>
                </a:lnTo>
                <a:lnTo>
                  <a:pt x="369570" y="98043"/>
                </a:lnTo>
                <a:lnTo>
                  <a:pt x="369570" y="89788"/>
                </a:lnTo>
                <a:close/>
              </a:path>
              <a:path w="806450" h="219710">
                <a:moveTo>
                  <a:pt x="398145" y="44323"/>
                </a:moveTo>
                <a:lnTo>
                  <a:pt x="345821" y="44323"/>
                </a:lnTo>
                <a:lnTo>
                  <a:pt x="349123" y="44703"/>
                </a:lnTo>
                <a:lnTo>
                  <a:pt x="350900" y="45592"/>
                </a:lnTo>
                <a:lnTo>
                  <a:pt x="352552" y="46354"/>
                </a:lnTo>
                <a:lnTo>
                  <a:pt x="353314" y="47625"/>
                </a:lnTo>
                <a:lnTo>
                  <a:pt x="353187" y="49402"/>
                </a:lnTo>
                <a:lnTo>
                  <a:pt x="353314" y="50800"/>
                </a:lnTo>
                <a:lnTo>
                  <a:pt x="352552" y="52070"/>
                </a:lnTo>
                <a:lnTo>
                  <a:pt x="350900" y="52959"/>
                </a:lnTo>
                <a:lnTo>
                  <a:pt x="349123" y="53848"/>
                </a:lnTo>
                <a:lnTo>
                  <a:pt x="345821" y="54355"/>
                </a:lnTo>
                <a:lnTo>
                  <a:pt x="398145" y="54355"/>
                </a:lnTo>
                <a:lnTo>
                  <a:pt x="398145" y="44323"/>
                </a:lnTo>
                <a:close/>
              </a:path>
              <a:path w="806450" h="219710">
                <a:moveTo>
                  <a:pt x="743965" y="10033"/>
                </a:moveTo>
                <a:lnTo>
                  <a:pt x="633222" y="10033"/>
                </a:lnTo>
                <a:lnTo>
                  <a:pt x="633349" y="35560"/>
                </a:lnTo>
                <a:lnTo>
                  <a:pt x="634746" y="38988"/>
                </a:lnTo>
                <a:lnTo>
                  <a:pt x="640207" y="43941"/>
                </a:lnTo>
                <a:lnTo>
                  <a:pt x="643382" y="45212"/>
                </a:lnTo>
                <a:lnTo>
                  <a:pt x="695451" y="45465"/>
                </a:lnTo>
                <a:lnTo>
                  <a:pt x="695451" y="102615"/>
                </a:lnTo>
                <a:lnTo>
                  <a:pt x="688754" y="144861"/>
                </a:lnTo>
                <a:lnTo>
                  <a:pt x="658590" y="177244"/>
                </a:lnTo>
                <a:lnTo>
                  <a:pt x="633730" y="182117"/>
                </a:lnTo>
                <a:lnTo>
                  <a:pt x="633730" y="218059"/>
                </a:lnTo>
                <a:lnTo>
                  <a:pt x="679846" y="210312"/>
                </a:lnTo>
                <a:lnTo>
                  <a:pt x="714628" y="186943"/>
                </a:lnTo>
                <a:lnTo>
                  <a:pt x="736584" y="149748"/>
                </a:lnTo>
                <a:lnTo>
                  <a:pt x="743965" y="99695"/>
                </a:lnTo>
                <a:lnTo>
                  <a:pt x="743965" y="10033"/>
                </a:lnTo>
                <a:close/>
              </a:path>
              <a:path w="806450" h="219710">
                <a:moveTo>
                  <a:pt x="86233" y="9525"/>
                </a:moveTo>
                <a:lnTo>
                  <a:pt x="38481" y="9525"/>
                </a:lnTo>
                <a:lnTo>
                  <a:pt x="38481" y="115697"/>
                </a:lnTo>
                <a:lnTo>
                  <a:pt x="37718" y="130984"/>
                </a:lnTo>
                <a:lnTo>
                  <a:pt x="22352" y="168528"/>
                </a:lnTo>
                <a:lnTo>
                  <a:pt x="0" y="180975"/>
                </a:lnTo>
                <a:lnTo>
                  <a:pt x="0" y="218566"/>
                </a:lnTo>
                <a:lnTo>
                  <a:pt x="36575" y="207263"/>
                </a:lnTo>
                <a:lnTo>
                  <a:pt x="62737" y="183261"/>
                </a:lnTo>
                <a:lnTo>
                  <a:pt x="123443" y="183261"/>
                </a:lnTo>
                <a:lnTo>
                  <a:pt x="123443" y="180975"/>
                </a:lnTo>
                <a:lnTo>
                  <a:pt x="118618" y="180212"/>
                </a:lnTo>
                <a:lnTo>
                  <a:pt x="113918" y="178308"/>
                </a:lnTo>
                <a:lnTo>
                  <a:pt x="89011" y="144081"/>
                </a:lnTo>
                <a:lnTo>
                  <a:pt x="86233" y="115697"/>
                </a:lnTo>
                <a:lnTo>
                  <a:pt x="86233" y="9525"/>
                </a:lnTo>
                <a:close/>
              </a:path>
              <a:path w="806450" h="219710">
                <a:moveTo>
                  <a:pt x="123443" y="183261"/>
                </a:moveTo>
                <a:lnTo>
                  <a:pt x="62737" y="183261"/>
                </a:lnTo>
                <a:lnTo>
                  <a:pt x="64643" y="187705"/>
                </a:lnTo>
                <a:lnTo>
                  <a:pt x="97029" y="212101"/>
                </a:lnTo>
                <a:lnTo>
                  <a:pt x="123443" y="218566"/>
                </a:lnTo>
                <a:lnTo>
                  <a:pt x="123443" y="183261"/>
                </a:lnTo>
                <a:close/>
              </a:path>
              <a:path w="806450" h="219710">
                <a:moveTo>
                  <a:pt x="806069" y="9398"/>
                </a:moveTo>
                <a:lnTo>
                  <a:pt x="759713" y="9398"/>
                </a:lnTo>
                <a:lnTo>
                  <a:pt x="759713" y="219455"/>
                </a:lnTo>
                <a:lnTo>
                  <a:pt x="780542" y="219455"/>
                </a:lnTo>
                <a:lnTo>
                  <a:pt x="784478" y="218693"/>
                </a:lnTo>
                <a:lnTo>
                  <a:pt x="787908" y="217170"/>
                </a:lnTo>
                <a:lnTo>
                  <a:pt x="791337" y="215773"/>
                </a:lnTo>
                <a:lnTo>
                  <a:pt x="806069" y="193928"/>
                </a:lnTo>
                <a:lnTo>
                  <a:pt x="806069" y="9398"/>
                </a:lnTo>
                <a:close/>
              </a:path>
              <a:path w="806450" h="219710">
                <a:moveTo>
                  <a:pt x="589661" y="9398"/>
                </a:moveTo>
                <a:lnTo>
                  <a:pt x="543306" y="9398"/>
                </a:lnTo>
                <a:lnTo>
                  <a:pt x="543306" y="219455"/>
                </a:lnTo>
                <a:lnTo>
                  <a:pt x="564134" y="219455"/>
                </a:lnTo>
                <a:lnTo>
                  <a:pt x="568071" y="218693"/>
                </a:lnTo>
                <a:lnTo>
                  <a:pt x="571500" y="217170"/>
                </a:lnTo>
                <a:lnTo>
                  <a:pt x="574928" y="215773"/>
                </a:lnTo>
                <a:lnTo>
                  <a:pt x="589661" y="193928"/>
                </a:lnTo>
                <a:lnTo>
                  <a:pt x="589661" y="129793"/>
                </a:lnTo>
                <a:lnTo>
                  <a:pt x="608964" y="129793"/>
                </a:lnTo>
                <a:lnTo>
                  <a:pt x="613283" y="128650"/>
                </a:lnTo>
                <a:lnTo>
                  <a:pt x="616585" y="126364"/>
                </a:lnTo>
                <a:lnTo>
                  <a:pt x="619760" y="124078"/>
                </a:lnTo>
                <a:lnTo>
                  <a:pt x="621411" y="120268"/>
                </a:lnTo>
                <a:lnTo>
                  <a:pt x="621411" y="90042"/>
                </a:lnTo>
                <a:lnTo>
                  <a:pt x="589661" y="90042"/>
                </a:lnTo>
                <a:lnTo>
                  <a:pt x="589661" y="9398"/>
                </a:lnTo>
                <a:close/>
              </a:path>
              <a:path w="806450" h="219710">
                <a:moveTo>
                  <a:pt x="175133" y="9398"/>
                </a:moveTo>
                <a:lnTo>
                  <a:pt x="128778" y="9398"/>
                </a:lnTo>
                <a:lnTo>
                  <a:pt x="128778" y="219455"/>
                </a:lnTo>
                <a:lnTo>
                  <a:pt x="149606" y="219455"/>
                </a:lnTo>
                <a:lnTo>
                  <a:pt x="153543" y="218693"/>
                </a:lnTo>
                <a:lnTo>
                  <a:pt x="156972" y="217170"/>
                </a:lnTo>
                <a:lnTo>
                  <a:pt x="160400" y="215773"/>
                </a:lnTo>
                <a:lnTo>
                  <a:pt x="175133" y="193928"/>
                </a:lnTo>
                <a:lnTo>
                  <a:pt x="175133" y="120268"/>
                </a:lnTo>
                <a:lnTo>
                  <a:pt x="194437" y="120268"/>
                </a:lnTo>
                <a:lnTo>
                  <a:pt x="198755" y="119125"/>
                </a:lnTo>
                <a:lnTo>
                  <a:pt x="202056" y="116712"/>
                </a:lnTo>
                <a:lnTo>
                  <a:pt x="205231" y="114426"/>
                </a:lnTo>
                <a:lnTo>
                  <a:pt x="206883" y="110743"/>
                </a:lnTo>
                <a:lnTo>
                  <a:pt x="206883" y="80390"/>
                </a:lnTo>
                <a:lnTo>
                  <a:pt x="175133" y="80390"/>
                </a:lnTo>
                <a:lnTo>
                  <a:pt x="175133" y="9398"/>
                </a:lnTo>
                <a:close/>
              </a:path>
              <a:path w="806450" h="219710">
                <a:moveTo>
                  <a:pt x="537337" y="24891"/>
                </a:moveTo>
                <a:lnTo>
                  <a:pt x="416433" y="24891"/>
                </a:lnTo>
                <a:lnTo>
                  <a:pt x="416433" y="52450"/>
                </a:lnTo>
                <a:lnTo>
                  <a:pt x="417449" y="55625"/>
                </a:lnTo>
                <a:lnTo>
                  <a:pt x="421894" y="59562"/>
                </a:lnTo>
                <a:lnTo>
                  <a:pt x="425196" y="60578"/>
                </a:lnTo>
                <a:lnTo>
                  <a:pt x="528574" y="60578"/>
                </a:lnTo>
                <a:lnTo>
                  <a:pt x="531876" y="59562"/>
                </a:lnTo>
                <a:lnTo>
                  <a:pt x="534035" y="57658"/>
                </a:lnTo>
                <a:lnTo>
                  <a:pt x="536194" y="55625"/>
                </a:lnTo>
                <a:lnTo>
                  <a:pt x="537337" y="52450"/>
                </a:lnTo>
                <a:lnTo>
                  <a:pt x="537337" y="24891"/>
                </a:lnTo>
                <a:close/>
              </a:path>
              <a:path w="806450" h="219710">
                <a:moveTo>
                  <a:pt x="501650" y="0"/>
                </a:moveTo>
                <a:lnTo>
                  <a:pt x="455041" y="0"/>
                </a:lnTo>
                <a:lnTo>
                  <a:pt x="455041" y="24891"/>
                </a:lnTo>
                <a:lnTo>
                  <a:pt x="501650" y="24891"/>
                </a:lnTo>
                <a:lnTo>
                  <a:pt x="5016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3054" y="53820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629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318"/>
                </a:moveTo>
                <a:lnTo>
                  <a:pt x="81838" y="131318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318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6"/>
                </a:lnTo>
                <a:lnTo>
                  <a:pt x="6057" y="130175"/>
                </a:lnTo>
                <a:lnTo>
                  <a:pt x="9715" y="131318"/>
                </a:lnTo>
                <a:lnTo>
                  <a:pt x="186423" y="131318"/>
                </a:lnTo>
                <a:lnTo>
                  <a:pt x="190080" y="130175"/>
                </a:lnTo>
                <a:lnTo>
                  <a:pt x="192506" y="128016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451"/>
                </a:lnTo>
                <a:lnTo>
                  <a:pt x="57378" y="52451"/>
                </a:lnTo>
                <a:lnTo>
                  <a:pt x="57378" y="35306"/>
                </a:lnTo>
                <a:lnTo>
                  <a:pt x="184708" y="35306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306"/>
                </a:moveTo>
                <a:lnTo>
                  <a:pt x="138531" y="35306"/>
                </a:lnTo>
                <a:lnTo>
                  <a:pt x="138531" y="52451"/>
                </a:lnTo>
                <a:lnTo>
                  <a:pt x="184708" y="52451"/>
                </a:lnTo>
                <a:lnTo>
                  <a:pt x="184708" y="35306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949"/>
                </a:lnTo>
                <a:lnTo>
                  <a:pt x="287197" y="102997"/>
                </a:lnTo>
                <a:lnTo>
                  <a:pt x="291973" y="107569"/>
                </a:lnTo>
                <a:lnTo>
                  <a:pt x="295084" y="108839"/>
                </a:lnTo>
                <a:lnTo>
                  <a:pt x="308991" y="108839"/>
                </a:lnTo>
                <a:lnTo>
                  <a:pt x="308991" y="210185"/>
                </a:lnTo>
                <a:lnTo>
                  <a:pt x="326821" y="210185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183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449"/>
                </a:moveTo>
                <a:lnTo>
                  <a:pt x="236753" y="36449"/>
                </a:lnTo>
                <a:lnTo>
                  <a:pt x="236629" y="108839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91"/>
                </a:lnTo>
                <a:lnTo>
                  <a:pt x="279389" y="108839"/>
                </a:lnTo>
                <a:lnTo>
                  <a:pt x="279273" y="36449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23"/>
                </a:lnTo>
                <a:lnTo>
                  <a:pt x="294309" y="206756"/>
                </a:lnTo>
                <a:lnTo>
                  <a:pt x="303276" y="209042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1"/>
                </a:lnTo>
                <a:lnTo>
                  <a:pt x="215493" y="35433"/>
                </a:lnTo>
                <a:lnTo>
                  <a:pt x="218808" y="36449"/>
                </a:lnTo>
                <a:lnTo>
                  <a:pt x="293560" y="36449"/>
                </a:lnTo>
                <a:lnTo>
                  <a:pt x="296875" y="35433"/>
                </a:lnTo>
                <a:lnTo>
                  <a:pt x="299072" y="33401"/>
                </a:lnTo>
                <a:lnTo>
                  <a:pt x="301269" y="31496"/>
                </a:lnTo>
                <a:lnTo>
                  <a:pt x="302361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185"/>
                </a:lnTo>
                <a:lnTo>
                  <a:pt x="380047" y="210185"/>
                </a:lnTo>
                <a:lnTo>
                  <a:pt x="386524" y="207391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2827" y="5384291"/>
            <a:ext cx="264160" cy="203200"/>
          </a:xfrm>
          <a:custGeom>
            <a:avLst/>
            <a:gdLst/>
            <a:ahLst/>
            <a:cxnLst/>
            <a:rect l="l" t="t" r="r" b="b"/>
            <a:pathLst>
              <a:path w="264159" h="203200">
                <a:moveTo>
                  <a:pt x="243230" y="2286"/>
                </a:moveTo>
                <a:lnTo>
                  <a:pt x="196824" y="2286"/>
                </a:lnTo>
                <a:lnTo>
                  <a:pt x="192324" y="9880"/>
                </a:lnTo>
                <a:lnTo>
                  <a:pt x="170421" y="50260"/>
                </a:lnTo>
                <a:lnTo>
                  <a:pt x="152146" y="87503"/>
                </a:lnTo>
                <a:lnTo>
                  <a:pt x="140881" y="130698"/>
                </a:lnTo>
                <a:lnTo>
                  <a:pt x="140588" y="138175"/>
                </a:lnTo>
                <a:lnTo>
                  <a:pt x="140769" y="145079"/>
                </a:lnTo>
                <a:lnTo>
                  <a:pt x="162407" y="190246"/>
                </a:lnTo>
                <a:lnTo>
                  <a:pt x="201853" y="202184"/>
                </a:lnTo>
                <a:lnTo>
                  <a:pt x="208640" y="201898"/>
                </a:lnTo>
                <a:lnTo>
                  <a:pt x="246659" y="184277"/>
                </a:lnTo>
                <a:lnTo>
                  <a:pt x="256832" y="168783"/>
                </a:lnTo>
                <a:lnTo>
                  <a:pt x="201853" y="168783"/>
                </a:lnTo>
                <a:lnTo>
                  <a:pt x="197027" y="168656"/>
                </a:lnTo>
                <a:lnTo>
                  <a:pt x="192963" y="165735"/>
                </a:lnTo>
                <a:lnTo>
                  <a:pt x="189649" y="159893"/>
                </a:lnTo>
                <a:lnTo>
                  <a:pt x="186347" y="154178"/>
                </a:lnTo>
                <a:lnTo>
                  <a:pt x="184619" y="146431"/>
                </a:lnTo>
                <a:lnTo>
                  <a:pt x="184500" y="138175"/>
                </a:lnTo>
                <a:lnTo>
                  <a:pt x="184619" y="127000"/>
                </a:lnTo>
                <a:lnTo>
                  <a:pt x="186347" y="119380"/>
                </a:lnTo>
                <a:lnTo>
                  <a:pt x="192963" y="107950"/>
                </a:lnTo>
                <a:lnTo>
                  <a:pt x="197027" y="105156"/>
                </a:lnTo>
                <a:lnTo>
                  <a:pt x="201853" y="105029"/>
                </a:lnTo>
                <a:lnTo>
                  <a:pt x="256891" y="105029"/>
                </a:lnTo>
                <a:lnTo>
                  <a:pt x="255753" y="102409"/>
                </a:lnTo>
                <a:lnTo>
                  <a:pt x="223420" y="76668"/>
                </a:lnTo>
                <a:lnTo>
                  <a:pt x="216342" y="75311"/>
                </a:lnTo>
                <a:lnTo>
                  <a:pt x="202539" y="75311"/>
                </a:lnTo>
                <a:lnTo>
                  <a:pt x="206825" y="66095"/>
                </a:lnTo>
                <a:lnTo>
                  <a:pt x="227178" y="27896"/>
                </a:lnTo>
                <a:lnTo>
                  <a:pt x="237922" y="10267"/>
                </a:lnTo>
                <a:lnTo>
                  <a:pt x="243230" y="2286"/>
                </a:lnTo>
                <a:close/>
              </a:path>
              <a:path w="264159" h="203200">
                <a:moveTo>
                  <a:pt x="256891" y="105029"/>
                </a:moveTo>
                <a:lnTo>
                  <a:pt x="201853" y="105029"/>
                </a:lnTo>
                <a:lnTo>
                  <a:pt x="206565" y="105156"/>
                </a:lnTo>
                <a:lnTo>
                  <a:pt x="210565" y="108077"/>
                </a:lnTo>
                <a:lnTo>
                  <a:pt x="217144" y="119507"/>
                </a:lnTo>
                <a:lnTo>
                  <a:pt x="218859" y="127127"/>
                </a:lnTo>
                <a:lnTo>
                  <a:pt x="218978" y="138175"/>
                </a:lnTo>
                <a:lnTo>
                  <a:pt x="218859" y="146431"/>
                </a:lnTo>
                <a:lnTo>
                  <a:pt x="217144" y="154178"/>
                </a:lnTo>
                <a:lnTo>
                  <a:pt x="213855" y="159893"/>
                </a:lnTo>
                <a:lnTo>
                  <a:pt x="210565" y="165735"/>
                </a:lnTo>
                <a:lnTo>
                  <a:pt x="206565" y="168656"/>
                </a:lnTo>
                <a:lnTo>
                  <a:pt x="201853" y="168783"/>
                </a:lnTo>
                <a:lnTo>
                  <a:pt x="256832" y="168783"/>
                </a:lnTo>
                <a:lnTo>
                  <a:pt x="259318" y="163512"/>
                </a:lnTo>
                <a:lnTo>
                  <a:pt x="262497" y="150701"/>
                </a:lnTo>
                <a:lnTo>
                  <a:pt x="263575" y="136271"/>
                </a:lnTo>
                <a:lnTo>
                  <a:pt x="262714" y="123698"/>
                </a:lnTo>
                <a:lnTo>
                  <a:pt x="260118" y="112458"/>
                </a:lnTo>
                <a:lnTo>
                  <a:pt x="256891" y="105029"/>
                </a:lnTo>
                <a:close/>
              </a:path>
              <a:path w="264159" h="203200">
                <a:moveTo>
                  <a:pt x="211289" y="74422"/>
                </a:moveTo>
                <a:lnTo>
                  <a:pt x="208051" y="74422"/>
                </a:lnTo>
                <a:lnTo>
                  <a:pt x="206260" y="74549"/>
                </a:lnTo>
                <a:lnTo>
                  <a:pt x="204419" y="74803"/>
                </a:lnTo>
                <a:lnTo>
                  <a:pt x="202539" y="75311"/>
                </a:lnTo>
                <a:lnTo>
                  <a:pt x="216342" y="75311"/>
                </a:lnTo>
                <a:lnTo>
                  <a:pt x="212369" y="74549"/>
                </a:lnTo>
                <a:lnTo>
                  <a:pt x="211289" y="74422"/>
                </a:lnTo>
                <a:close/>
              </a:path>
              <a:path w="264159" h="203200">
                <a:moveTo>
                  <a:pt x="44805" y="139065"/>
                </a:moveTo>
                <a:lnTo>
                  <a:pt x="0" y="139065"/>
                </a:lnTo>
                <a:lnTo>
                  <a:pt x="1207" y="153902"/>
                </a:lnTo>
                <a:lnTo>
                  <a:pt x="26010" y="193893"/>
                </a:lnTo>
                <a:lnTo>
                  <a:pt x="63322" y="203073"/>
                </a:lnTo>
                <a:lnTo>
                  <a:pt x="77002" y="202047"/>
                </a:lnTo>
                <a:lnTo>
                  <a:pt x="116543" y="177851"/>
                </a:lnTo>
                <a:lnTo>
                  <a:pt x="121346" y="168783"/>
                </a:lnTo>
                <a:lnTo>
                  <a:pt x="57759" y="168783"/>
                </a:lnTo>
                <a:lnTo>
                  <a:pt x="53340" y="166370"/>
                </a:lnTo>
                <a:lnTo>
                  <a:pt x="46735" y="156718"/>
                </a:lnTo>
                <a:lnTo>
                  <a:pt x="44996" y="149225"/>
                </a:lnTo>
                <a:lnTo>
                  <a:pt x="44805" y="139065"/>
                </a:lnTo>
                <a:close/>
              </a:path>
              <a:path w="264159" h="203200">
                <a:moveTo>
                  <a:pt x="119023" y="34290"/>
                </a:moveTo>
                <a:lnTo>
                  <a:pt x="67487" y="34290"/>
                </a:lnTo>
                <a:lnTo>
                  <a:pt x="70980" y="36322"/>
                </a:lnTo>
                <a:lnTo>
                  <a:pt x="77088" y="44450"/>
                </a:lnTo>
                <a:lnTo>
                  <a:pt x="78701" y="50419"/>
                </a:lnTo>
                <a:lnTo>
                  <a:pt x="78765" y="62484"/>
                </a:lnTo>
                <a:lnTo>
                  <a:pt x="78676" y="65912"/>
                </a:lnTo>
                <a:lnTo>
                  <a:pt x="76885" y="71628"/>
                </a:lnTo>
                <a:lnTo>
                  <a:pt x="70154" y="80263"/>
                </a:lnTo>
                <a:lnTo>
                  <a:pt x="66370" y="82423"/>
                </a:lnTo>
                <a:lnTo>
                  <a:pt x="62179" y="82550"/>
                </a:lnTo>
                <a:lnTo>
                  <a:pt x="51434" y="82550"/>
                </a:lnTo>
                <a:lnTo>
                  <a:pt x="51434" y="115697"/>
                </a:lnTo>
                <a:lnTo>
                  <a:pt x="67678" y="115697"/>
                </a:lnTo>
                <a:lnTo>
                  <a:pt x="72224" y="118110"/>
                </a:lnTo>
                <a:lnTo>
                  <a:pt x="79400" y="127254"/>
                </a:lnTo>
                <a:lnTo>
                  <a:pt x="81254" y="133858"/>
                </a:lnTo>
                <a:lnTo>
                  <a:pt x="81254" y="149225"/>
                </a:lnTo>
                <a:lnTo>
                  <a:pt x="81216" y="151257"/>
                </a:lnTo>
                <a:lnTo>
                  <a:pt x="79375" y="157861"/>
                </a:lnTo>
                <a:lnTo>
                  <a:pt x="75869" y="162179"/>
                </a:lnTo>
                <a:lnTo>
                  <a:pt x="72351" y="166624"/>
                </a:lnTo>
                <a:lnTo>
                  <a:pt x="68173" y="168783"/>
                </a:lnTo>
                <a:lnTo>
                  <a:pt x="121346" y="168783"/>
                </a:lnTo>
                <a:lnTo>
                  <a:pt x="121900" y="167735"/>
                </a:lnTo>
                <a:lnTo>
                  <a:pt x="125115" y="156237"/>
                </a:lnTo>
                <a:lnTo>
                  <a:pt x="126187" y="143383"/>
                </a:lnTo>
                <a:lnTo>
                  <a:pt x="125665" y="136425"/>
                </a:lnTo>
                <a:lnTo>
                  <a:pt x="106184" y="102235"/>
                </a:lnTo>
                <a:lnTo>
                  <a:pt x="98755" y="98171"/>
                </a:lnTo>
                <a:lnTo>
                  <a:pt x="105879" y="95504"/>
                </a:lnTo>
                <a:lnTo>
                  <a:pt x="123111" y="58547"/>
                </a:lnTo>
                <a:lnTo>
                  <a:pt x="123116" y="48355"/>
                </a:lnTo>
                <a:lnTo>
                  <a:pt x="121843" y="41402"/>
                </a:lnTo>
                <a:lnTo>
                  <a:pt x="119023" y="34290"/>
                </a:lnTo>
                <a:close/>
              </a:path>
              <a:path w="264159" h="203200">
                <a:moveTo>
                  <a:pt x="72135" y="0"/>
                </a:moveTo>
                <a:lnTo>
                  <a:pt x="53847" y="0"/>
                </a:lnTo>
                <a:lnTo>
                  <a:pt x="45707" y="1397"/>
                </a:lnTo>
                <a:lnTo>
                  <a:pt x="38455" y="4191"/>
                </a:lnTo>
                <a:lnTo>
                  <a:pt x="31216" y="6858"/>
                </a:lnTo>
                <a:lnTo>
                  <a:pt x="6515" y="35941"/>
                </a:lnTo>
                <a:lnTo>
                  <a:pt x="2057" y="62484"/>
                </a:lnTo>
                <a:lnTo>
                  <a:pt x="46634" y="62484"/>
                </a:lnTo>
                <a:lnTo>
                  <a:pt x="47167" y="52832"/>
                </a:lnTo>
                <a:lnTo>
                  <a:pt x="48958" y="45847"/>
                </a:lnTo>
                <a:lnTo>
                  <a:pt x="52006" y="41148"/>
                </a:lnTo>
                <a:lnTo>
                  <a:pt x="55054" y="36575"/>
                </a:lnTo>
                <a:lnTo>
                  <a:pt x="58902" y="34290"/>
                </a:lnTo>
                <a:lnTo>
                  <a:pt x="119023" y="34290"/>
                </a:lnTo>
                <a:lnTo>
                  <a:pt x="116408" y="27812"/>
                </a:lnTo>
                <a:lnTo>
                  <a:pt x="87833" y="4191"/>
                </a:lnTo>
                <a:lnTo>
                  <a:pt x="80454" y="1397"/>
                </a:lnTo>
                <a:lnTo>
                  <a:pt x="7213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10488" y="54798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92733" y="5382259"/>
            <a:ext cx="619125" cy="210185"/>
          </a:xfrm>
          <a:custGeom>
            <a:avLst/>
            <a:gdLst/>
            <a:ahLst/>
            <a:cxnLst/>
            <a:rect l="l" t="t" r="r" b="b"/>
            <a:pathLst>
              <a:path w="619125" h="210185">
                <a:moveTo>
                  <a:pt x="471931" y="131063"/>
                </a:moveTo>
                <a:lnTo>
                  <a:pt x="425322" y="131063"/>
                </a:lnTo>
                <a:lnTo>
                  <a:pt x="425322" y="200278"/>
                </a:lnTo>
                <a:lnTo>
                  <a:pt x="426719" y="203835"/>
                </a:lnTo>
                <a:lnTo>
                  <a:pt x="431927" y="208787"/>
                </a:lnTo>
                <a:lnTo>
                  <a:pt x="435609" y="210057"/>
                </a:lnTo>
                <a:lnTo>
                  <a:pt x="578866" y="210057"/>
                </a:lnTo>
                <a:lnTo>
                  <a:pt x="582548" y="208787"/>
                </a:lnTo>
                <a:lnTo>
                  <a:pt x="585342" y="206375"/>
                </a:lnTo>
                <a:lnTo>
                  <a:pt x="588010" y="203835"/>
                </a:lnTo>
                <a:lnTo>
                  <a:pt x="589406" y="200278"/>
                </a:lnTo>
                <a:lnTo>
                  <a:pt x="589406" y="174498"/>
                </a:lnTo>
                <a:lnTo>
                  <a:pt x="471931" y="174498"/>
                </a:lnTo>
                <a:lnTo>
                  <a:pt x="471931" y="131063"/>
                </a:lnTo>
                <a:close/>
              </a:path>
              <a:path w="619125" h="210185">
                <a:moveTo>
                  <a:pt x="588517" y="114553"/>
                </a:moveTo>
                <a:lnTo>
                  <a:pt x="542162" y="114553"/>
                </a:lnTo>
                <a:lnTo>
                  <a:pt x="542162" y="151764"/>
                </a:lnTo>
                <a:lnTo>
                  <a:pt x="576325" y="151764"/>
                </a:lnTo>
                <a:lnTo>
                  <a:pt x="580643" y="150367"/>
                </a:lnTo>
                <a:lnTo>
                  <a:pt x="583691" y="147574"/>
                </a:lnTo>
                <a:lnTo>
                  <a:pt x="586866" y="144779"/>
                </a:lnTo>
                <a:lnTo>
                  <a:pt x="588517" y="140969"/>
                </a:lnTo>
                <a:lnTo>
                  <a:pt x="588517" y="114553"/>
                </a:lnTo>
                <a:close/>
              </a:path>
              <a:path w="619125" h="210185">
                <a:moveTo>
                  <a:pt x="532510" y="507"/>
                </a:moveTo>
                <a:lnTo>
                  <a:pt x="419353" y="507"/>
                </a:lnTo>
                <a:lnTo>
                  <a:pt x="419353" y="114680"/>
                </a:lnTo>
                <a:lnTo>
                  <a:pt x="420497" y="117855"/>
                </a:lnTo>
                <a:lnTo>
                  <a:pt x="422655" y="119887"/>
                </a:lnTo>
                <a:lnTo>
                  <a:pt x="424815" y="121792"/>
                </a:lnTo>
                <a:lnTo>
                  <a:pt x="428116" y="122809"/>
                </a:lnTo>
                <a:lnTo>
                  <a:pt x="501015" y="122809"/>
                </a:lnTo>
                <a:lnTo>
                  <a:pt x="507110" y="122681"/>
                </a:lnTo>
                <a:lnTo>
                  <a:pt x="514222" y="122174"/>
                </a:lnTo>
                <a:lnTo>
                  <a:pt x="521969" y="120903"/>
                </a:lnTo>
                <a:lnTo>
                  <a:pt x="525779" y="120395"/>
                </a:lnTo>
                <a:lnTo>
                  <a:pt x="542162" y="114553"/>
                </a:lnTo>
                <a:lnTo>
                  <a:pt x="588517" y="114553"/>
                </a:lnTo>
                <a:lnTo>
                  <a:pt x="588517" y="87122"/>
                </a:lnTo>
                <a:lnTo>
                  <a:pt x="465962" y="87122"/>
                </a:lnTo>
                <a:lnTo>
                  <a:pt x="465962" y="35940"/>
                </a:lnTo>
                <a:lnTo>
                  <a:pt x="523747" y="35940"/>
                </a:lnTo>
                <a:lnTo>
                  <a:pt x="527049" y="34925"/>
                </a:lnTo>
                <a:lnTo>
                  <a:pt x="529209" y="33019"/>
                </a:lnTo>
                <a:lnTo>
                  <a:pt x="531367" y="30987"/>
                </a:lnTo>
                <a:lnTo>
                  <a:pt x="532510" y="27812"/>
                </a:lnTo>
                <a:lnTo>
                  <a:pt x="532510" y="507"/>
                </a:lnTo>
                <a:close/>
              </a:path>
              <a:path w="619125" h="210185">
                <a:moveTo>
                  <a:pt x="588517" y="0"/>
                </a:moveTo>
                <a:lnTo>
                  <a:pt x="542162" y="0"/>
                </a:lnTo>
                <a:lnTo>
                  <a:pt x="542162" y="79628"/>
                </a:lnTo>
                <a:lnTo>
                  <a:pt x="535940" y="82041"/>
                </a:lnTo>
                <a:lnTo>
                  <a:pt x="529462" y="83947"/>
                </a:lnTo>
                <a:lnTo>
                  <a:pt x="522731" y="85089"/>
                </a:lnTo>
                <a:lnTo>
                  <a:pt x="515619" y="86487"/>
                </a:lnTo>
                <a:lnTo>
                  <a:pt x="509016" y="87122"/>
                </a:lnTo>
                <a:lnTo>
                  <a:pt x="588517" y="87122"/>
                </a:lnTo>
                <a:lnTo>
                  <a:pt x="588517" y="84327"/>
                </a:lnTo>
                <a:lnTo>
                  <a:pt x="608132" y="84327"/>
                </a:lnTo>
                <a:lnTo>
                  <a:pt x="611631" y="83312"/>
                </a:lnTo>
                <a:lnTo>
                  <a:pt x="617219" y="78993"/>
                </a:lnTo>
                <a:lnTo>
                  <a:pt x="618616" y="75564"/>
                </a:lnTo>
                <a:lnTo>
                  <a:pt x="618743" y="44830"/>
                </a:lnTo>
                <a:lnTo>
                  <a:pt x="588517" y="44830"/>
                </a:lnTo>
                <a:lnTo>
                  <a:pt x="588517" y="0"/>
                </a:lnTo>
                <a:close/>
              </a:path>
              <a:path w="619125" h="210185">
                <a:moveTo>
                  <a:pt x="608132" y="84327"/>
                </a:moveTo>
                <a:lnTo>
                  <a:pt x="602741" y="84327"/>
                </a:lnTo>
                <a:lnTo>
                  <a:pt x="607694" y="84454"/>
                </a:lnTo>
                <a:lnTo>
                  <a:pt x="608132" y="84327"/>
                </a:lnTo>
                <a:close/>
              </a:path>
              <a:path w="619125" h="210185">
                <a:moveTo>
                  <a:pt x="330072" y="133350"/>
                </a:moveTo>
                <a:lnTo>
                  <a:pt x="283591" y="133350"/>
                </a:lnTo>
                <a:lnTo>
                  <a:pt x="283591" y="209930"/>
                </a:lnTo>
                <a:lnTo>
                  <a:pt x="311276" y="209930"/>
                </a:lnTo>
                <a:lnTo>
                  <a:pt x="316356" y="209803"/>
                </a:lnTo>
                <a:lnTo>
                  <a:pt x="320675" y="208152"/>
                </a:lnTo>
                <a:lnTo>
                  <a:pt x="328041" y="201802"/>
                </a:lnTo>
                <a:lnTo>
                  <a:pt x="329819" y="197865"/>
                </a:lnTo>
                <a:lnTo>
                  <a:pt x="330072" y="193166"/>
                </a:lnTo>
                <a:lnTo>
                  <a:pt x="330072" y="133350"/>
                </a:lnTo>
                <a:close/>
              </a:path>
              <a:path w="619125" h="210185">
                <a:moveTo>
                  <a:pt x="403478" y="98043"/>
                </a:moveTo>
                <a:lnTo>
                  <a:pt x="207263" y="98043"/>
                </a:lnTo>
                <a:lnTo>
                  <a:pt x="207263" y="124205"/>
                </a:lnTo>
                <a:lnTo>
                  <a:pt x="208533" y="127762"/>
                </a:lnTo>
                <a:lnTo>
                  <a:pt x="210947" y="130048"/>
                </a:lnTo>
                <a:lnTo>
                  <a:pt x="213359" y="132206"/>
                </a:lnTo>
                <a:lnTo>
                  <a:pt x="217042" y="133350"/>
                </a:lnTo>
                <a:lnTo>
                  <a:pt x="393699" y="133350"/>
                </a:lnTo>
                <a:lnTo>
                  <a:pt x="397383" y="132206"/>
                </a:lnTo>
                <a:lnTo>
                  <a:pt x="399796" y="130048"/>
                </a:lnTo>
                <a:lnTo>
                  <a:pt x="402209" y="127762"/>
                </a:lnTo>
                <a:lnTo>
                  <a:pt x="403478" y="124205"/>
                </a:lnTo>
                <a:lnTo>
                  <a:pt x="403478" y="98043"/>
                </a:lnTo>
                <a:close/>
              </a:path>
              <a:path w="619125" h="210185">
                <a:moveTo>
                  <a:pt x="392175" y="762"/>
                </a:moveTo>
                <a:lnTo>
                  <a:pt x="217550" y="762"/>
                </a:lnTo>
                <a:lnTo>
                  <a:pt x="217550" y="21716"/>
                </a:lnTo>
                <a:lnTo>
                  <a:pt x="231520" y="35940"/>
                </a:lnTo>
                <a:lnTo>
                  <a:pt x="345821" y="35940"/>
                </a:lnTo>
                <a:lnTo>
                  <a:pt x="345821" y="66166"/>
                </a:lnTo>
                <a:lnTo>
                  <a:pt x="339852" y="98043"/>
                </a:lnTo>
                <a:lnTo>
                  <a:pt x="385825" y="98043"/>
                </a:lnTo>
                <a:lnTo>
                  <a:pt x="387222" y="93725"/>
                </a:lnTo>
                <a:lnTo>
                  <a:pt x="388619" y="88518"/>
                </a:lnTo>
                <a:lnTo>
                  <a:pt x="389890" y="82550"/>
                </a:lnTo>
                <a:lnTo>
                  <a:pt x="391541" y="76073"/>
                </a:lnTo>
                <a:lnTo>
                  <a:pt x="392303" y="69341"/>
                </a:lnTo>
                <a:lnTo>
                  <a:pt x="392246" y="66166"/>
                </a:lnTo>
                <a:lnTo>
                  <a:pt x="392175" y="762"/>
                </a:lnTo>
                <a:close/>
              </a:path>
              <a:path w="619125" h="210185">
                <a:moveTo>
                  <a:pt x="122808" y="133350"/>
                </a:moveTo>
                <a:lnTo>
                  <a:pt x="76326" y="133350"/>
                </a:lnTo>
                <a:lnTo>
                  <a:pt x="76326" y="209930"/>
                </a:lnTo>
                <a:lnTo>
                  <a:pt x="104012" y="209930"/>
                </a:lnTo>
                <a:lnTo>
                  <a:pt x="109092" y="209803"/>
                </a:lnTo>
                <a:lnTo>
                  <a:pt x="113410" y="208152"/>
                </a:lnTo>
                <a:lnTo>
                  <a:pt x="120776" y="201802"/>
                </a:lnTo>
                <a:lnTo>
                  <a:pt x="122554" y="197865"/>
                </a:lnTo>
                <a:lnTo>
                  <a:pt x="122808" y="193166"/>
                </a:lnTo>
                <a:lnTo>
                  <a:pt x="122808" y="133350"/>
                </a:lnTo>
                <a:close/>
              </a:path>
              <a:path w="619125" h="210185">
                <a:moveTo>
                  <a:pt x="196214" y="98043"/>
                </a:moveTo>
                <a:lnTo>
                  <a:pt x="0" y="98043"/>
                </a:lnTo>
                <a:lnTo>
                  <a:pt x="0" y="124205"/>
                </a:lnTo>
                <a:lnTo>
                  <a:pt x="1269" y="127762"/>
                </a:lnTo>
                <a:lnTo>
                  <a:pt x="3682" y="130048"/>
                </a:lnTo>
                <a:lnTo>
                  <a:pt x="6095" y="132206"/>
                </a:lnTo>
                <a:lnTo>
                  <a:pt x="9778" y="133350"/>
                </a:lnTo>
                <a:lnTo>
                  <a:pt x="186435" y="133350"/>
                </a:lnTo>
                <a:lnTo>
                  <a:pt x="190119" y="132206"/>
                </a:lnTo>
                <a:lnTo>
                  <a:pt x="192531" y="130048"/>
                </a:lnTo>
                <a:lnTo>
                  <a:pt x="194944" y="127762"/>
                </a:lnTo>
                <a:lnTo>
                  <a:pt x="196214" y="124205"/>
                </a:lnTo>
                <a:lnTo>
                  <a:pt x="196214" y="98043"/>
                </a:lnTo>
                <a:close/>
              </a:path>
              <a:path w="619125" h="210185">
                <a:moveTo>
                  <a:pt x="184911" y="762"/>
                </a:moveTo>
                <a:lnTo>
                  <a:pt x="10286" y="762"/>
                </a:lnTo>
                <a:lnTo>
                  <a:pt x="10286" y="21716"/>
                </a:lnTo>
                <a:lnTo>
                  <a:pt x="24256" y="35940"/>
                </a:lnTo>
                <a:lnTo>
                  <a:pt x="138556" y="35940"/>
                </a:lnTo>
                <a:lnTo>
                  <a:pt x="138556" y="66166"/>
                </a:lnTo>
                <a:lnTo>
                  <a:pt x="132587" y="98043"/>
                </a:lnTo>
                <a:lnTo>
                  <a:pt x="178561" y="98043"/>
                </a:lnTo>
                <a:lnTo>
                  <a:pt x="179958" y="93725"/>
                </a:lnTo>
                <a:lnTo>
                  <a:pt x="181355" y="88518"/>
                </a:lnTo>
                <a:lnTo>
                  <a:pt x="182625" y="82550"/>
                </a:lnTo>
                <a:lnTo>
                  <a:pt x="184276" y="76073"/>
                </a:lnTo>
                <a:lnTo>
                  <a:pt x="185038" y="69341"/>
                </a:lnTo>
                <a:lnTo>
                  <a:pt x="184982" y="66166"/>
                </a:lnTo>
                <a:lnTo>
                  <a:pt x="184911" y="7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71167" y="5370448"/>
            <a:ext cx="804545" cy="222885"/>
          </a:xfrm>
          <a:custGeom>
            <a:avLst/>
            <a:gdLst/>
            <a:ahLst/>
            <a:cxnLst/>
            <a:rect l="l" t="t" r="r" b="b"/>
            <a:pathLst>
              <a:path w="804544" h="222885">
                <a:moveTo>
                  <a:pt x="390778" y="138302"/>
                </a:moveTo>
                <a:lnTo>
                  <a:pt x="224916" y="138302"/>
                </a:lnTo>
                <a:lnTo>
                  <a:pt x="224916" y="165480"/>
                </a:lnTo>
                <a:lnTo>
                  <a:pt x="226059" y="168783"/>
                </a:lnTo>
                <a:lnTo>
                  <a:pt x="228219" y="170814"/>
                </a:lnTo>
                <a:lnTo>
                  <a:pt x="230505" y="172720"/>
                </a:lnTo>
                <a:lnTo>
                  <a:pt x="233933" y="173736"/>
                </a:lnTo>
                <a:lnTo>
                  <a:pt x="344424" y="173736"/>
                </a:lnTo>
                <a:lnTo>
                  <a:pt x="344424" y="222376"/>
                </a:lnTo>
                <a:lnTo>
                  <a:pt x="372999" y="222376"/>
                </a:lnTo>
                <a:lnTo>
                  <a:pt x="378078" y="222250"/>
                </a:lnTo>
                <a:lnTo>
                  <a:pt x="382269" y="220852"/>
                </a:lnTo>
                <a:lnTo>
                  <a:pt x="385571" y="217931"/>
                </a:lnTo>
                <a:lnTo>
                  <a:pt x="389000" y="215011"/>
                </a:lnTo>
                <a:lnTo>
                  <a:pt x="390651" y="211200"/>
                </a:lnTo>
                <a:lnTo>
                  <a:pt x="390778" y="138302"/>
                </a:lnTo>
                <a:close/>
              </a:path>
              <a:path w="804544" h="222885">
                <a:moveTo>
                  <a:pt x="497331" y="69468"/>
                </a:moveTo>
                <a:lnTo>
                  <a:pt x="454025" y="69468"/>
                </a:lnTo>
                <a:lnTo>
                  <a:pt x="446432" y="70157"/>
                </a:lnTo>
                <a:lnTo>
                  <a:pt x="419385" y="104901"/>
                </a:lnTo>
                <a:lnTo>
                  <a:pt x="419375" y="185420"/>
                </a:lnTo>
                <a:lnTo>
                  <a:pt x="420000" y="192857"/>
                </a:lnTo>
                <a:lnTo>
                  <a:pt x="454025" y="220979"/>
                </a:lnTo>
                <a:lnTo>
                  <a:pt x="497331" y="220979"/>
                </a:lnTo>
                <a:lnTo>
                  <a:pt x="529589" y="199739"/>
                </a:lnTo>
                <a:lnTo>
                  <a:pt x="531981" y="185420"/>
                </a:lnTo>
                <a:lnTo>
                  <a:pt x="471550" y="185420"/>
                </a:lnTo>
                <a:lnTo>
                  <a:pt x="469519" y="184658"/>
                </a:lnTo>
                <a:lnTo>
                  <a:pt x="467994" y="183134"/>
                </a:lnTo>
                <a:lnTo>
                  <a:pt x="466597" y="181610"/>
                </a:lnTo>
                <a:lnTo>
                  <a:pt x="465835" y="178435"/>
                </a:lnTo>
                <a:lnTo>
                  <a:pt x="465835" y="111760"/>
                </a:lnTo>
                <a:lnTo>
                  <a:pt x="466597" y="108585"/>
                </a:lnTo>
                <a:lnTo>
                  <a:pt x="469519" y="105663"/>
                </a:lnTo>
                <a:lnTo>
                  <a:pt x="471550" y="104901"/>
                </a:lnTo>
                <a:lnTo>
                  <a:pt x="531971" y="104901"/>
                </a:lnTo>
                <a:lnTo>
                  <a:pt x="531356" y="97500"/>
                </a:lnTo>
                <a:lnTo>
                  <a:pt x="504924" y="70157"/>
                </a:lnTo>
                <a:lnTo>
                  <a:pt x="497331" y="69468"/>
                </a:lnTo>
                <a:close/>
              </a:path>
              <a:path w="804544" h="222885">
                <a:moveTo>
                  <a:pt x="477393" y="185292"/>
                </a:moveTo>
                <a:lnTo>
                  <a:pt x="473963" y="185292"/>
                </a:lnTo>
                <a:lnTo>
                  <a:pt x="471550" y="185420"/>
                </a:lnTo>
                <a:lnTo>
                  <a:pt x="479806" y="185420"/>
                </a:lnTo>
                <a:lnTo>
                  <a:pt x="477393" y="185292"/>
                </a:lnTo>
                <a:close/>
              </a:path>
              <a:path w="804544" h="222885">
                <a:moveTo>
                  <a:pt x="531971" y="104901"/>
                </a:moveTo>
                <a:lnTo>
                  <a:pt x="479806" y="104901"/>
                </a:lnTo>
                <a:lnTo>
                  <a:pt x="481838" y="105663"/>
                </a:lnTo>
                <a:lnTo>
                  <a:pt x="484758" y="108585"/>
                </a:lnTo>
                <a:lnTo>
                  <a:pt x="485520" y="111760"/>
                </a:lnTo>
                <a:lnTo>
                  <a:pt x="485520" y="178435"/>
                </a:lnTo>
                <a:lnTo>
                  <a:pt x="484758" y="181610"/>
                </a:lnTo>
                <a:lnTo>
                  <a:pt x="483362" y="183134"/>
                </a:lnTo>
                <a:lnTo>
                  <a:pt x="481838" y="184658"/>
                </a:lnTo>
                <a:lnTo>
                  <a:pt x="479806" y="185420"/>
                </a:lnTo>
                <a:lnTo>
                  <a:pt x="531981" y="185420"/>
                </a:lnTo>
                <a:lnTo>
                  <a:pt x="531971" y="104901"/>
                </a:lnTo>
                <a:close/>
              </a:path>
              <a:path w="804544" h="222885">
                <a:moveTo>
                  <a:pt x="479806" y="104901"/>
                </a:moveTo>
                <a:lnTo>
                  <a:pt x="471550" y="104901"/>
                </a:lnTo>
                <a:lnTo>
                  <a:pt x="473963" y="105155"/>
                </a:lnTo>
                <a:lnTo>
                  <a:pt x="477393" y="105155"/>
                </a:lnTo>
                <a:lnTo>
                  <a:pt x="479806" y="104901"/>
                </a:lnTo>
                <a:close/>
              </a:path>
              <a:path w="804544" h="222885">
                <a:moveTo>
                  <a:pt x="184531" y="133858"/>
                </a:moveTo>
                <a:lnTo>
                  <a:pt x="10287" y="133858"/>
                </a:lnTo>
                <a:lnTo>
                  <a:pt x="10287" y="152273"/>
                </a:lnTo>
                <a:lnTo>
                  <a:pt x="11302" y="155448"/>
                </a:lnTo>
                <a:lnTo>
                  <a:pt x="13334" y="157225"/>
                </a:lnTo>
                <a:lnTo>
                  <a:pt x="15366" y="159130"/>
                </a:lnTo>
                <a:lnTo>
                  <a:pt x="18668" y="160020"/>
                </a:lnTo>
                <a:lnTo>
                  <a:pt x="137794" y="160020"/>
                </a:lnTo>
                <a:lnTo>
                  <a:pt x="137794" y="164973"/>
                </a:lnTo>
                <a:lnTo>
                  <a:pt x="10794" y="164973"/>
                </a:lnTo>
                <a:lnTo>
                  <a:pt x="10794" y="213487"/>
                </a:lnTo>
                <a:lnTo>
                  <a:pt x="11937" y="216788"/>
                </a:lnTo>
                <a:lnTo>
                  <a:pt x="16382" y="220979"/>
                </a:lnTo>
                <a:lnTo>
                  <a:pt x="19812" y="221996"/>
                </a:lnTo>
                <a:lnTo>
                  <a:pt x="24256" y="221868"/>
                </a:lnTo>
                <a:lnTo>
                  <a:pt x="177466" y="221868"/>
                </a:lnTo>
                <a:lnTo>
                  <a:pt x="180466" y="220979"/>
                </a:lnTo>
                <a:lnTo>
                  <a:pt x="182625" y="218821"/>
                </a:lnTo>
                <a:lnTo>
                  <a:pt x="184912" y="216788"/>
                </a:lnTo>
                <a:lnTo>
                  <a:pt x="186055" y="213487"/>
                </a:lnTo>
                <a:lnTo>
                  <a:pt x="186055" y="194945"/>
                </a:lnTo>
                <a:lnTo>
                  <a:pt x="57150" y="194945"/>
                </a:lnTo>
                <a:lnTo>
                  <a:pt x="57150" y="189737"/>
                </a:lnTo>
                <a:lnTo>
                  <a:pt x="176149" y="189737"/>
                </a:lnTo>
                <a:lnTo>
                  <a:pt x="179324" y="188849"/>
                </a:lnTo>
                <a:lnTo>
                  <a:pt x="183514" y="185165"/>
                </a:lnTo>
                <a:lnTo>
                  <a:pt x="184531" y="181990"/>
                </a:lnTo>
                <a:lnTo>
                  <a:pt x="184531" y="133858"/>
                </a:lnTo>
                <a:close/>
              </a:path>
              <a:path w="804544" h="222885">
                <a:moveTo>
                  <a:pt x="177466" y="221868"/>
                </a:moveTo>
                <a:lnTo>
                  <a:pt x="172593" y="221868"/>
                </a:lnTo>
                <a:lnTo>
                  <a:pt x="177037" y="221996"/>
                </a:lnTo>
                <a:lnTo>
                  <a:pt x="177466" y="221868"/>
                </a:lnTo>
                <a:close/>
              </a:path>
              <a:path w="804544" h="222885">
                <a:moveTo>
                  <a:pt x="122808" y="125856"/>
                </a:moveTo>
                <a:lnTo>
                  <a:pt x="76326" y="125856"/>
                </a:lnTo>
                <a:lnTo>
                  <a:pt x="76326" y="133858"/>
                </a:lnTo>
                <a:lnTo>
                  <a:pt x="119506" y="133858"/>
                </a:lnTo>
                <a:lnTo>
                  <a:pt x="120522" y="132968"/>
                </a:lnTo>
                <a:lnTo>
                  <a:pt x="122808" y="125856"/>
                </a:lnTo>
                <a:close/>
              </a:path>
              <a:path w="804544" h="222885">
                <a:moveTo>
                  <a:pt x="196087" y="93725"/>
                </a:moveTo>
                <a:lnTo>
                  <a:pt x="0" y="93725"/>
                </a:lnTo>
                <a:lnTo>
                  <a:pt x="0" y="116839"/>
                </a:lnTo>
                <a:lnTo>
                  <a:pt x="1143" y="120396"/>
                </a:lnTo>
                <a:lnTo>
                  <a:pt x="3682" y="122554"/>
                </a:lnTo>
                <a:lnTo>
                  <a:pt x="6095" y="124840"/>
                </a:lnTo>
                <a:lnTo>
                  <a:pt x="9778" y="125984"/>
                </a:lnTo>
                <a:lnTo>
                  <a:pt x="14605" y="125856"/>
                </a:lnTo>
                <a:lnTo>
                  <a:pt x="186845" y="125856"/>
                </a:lnTo>
                <a:lnTo>
                  <a:pt x="190119" y="124840"/>
                </a:lnTo>
                <a:lnTo>
                  <a:pt x="192531" y="122554"/>
                </a:lnTo>
                <a:lnTo>
                  <a:pt x="194944" y="120396"/>
                </a:lnTo>
                <a:lnTo>
                  <a:pt x="196087" y="116839"/>
                </a:lnTo>
                <a:lnTo>
                  <a:pt x="196087" y="93725"/>
                </a:lnTo>
                <a:close/>
              </a:path>
              <a:path w="804544" h="222885">
                <a:moveTo>
                  <a:pt x="186845" y="125856"/>
                </a:moveTo>
                <a:lnTo>
                  <a:pt x="181482" y="125856"/>
                </a:lnTo>
                <a:lnTo>
                  <a:pt x="186435" y="125984"/>
                </a:lnTo>
                <a:lnTo>
                  <a:pt x="186845" y="125856"/>
                </a:lnTo>
                <a:close/>
              </a:path>
              <a:path w="804544" h="222885">
                <a:moveTo>
                  <a:pt x="742314" y="12573"/>
                </a:moveTo>
                <a:lnTo>
                  <a:pt x="631570" y="12573"/>
                </a:lnTo>
                <a:lnTo>
                  <a:pt x="631697" y="38100"/>
                </a:lnTo>
                <a:lnTo>
                  <a:pt x="633094" y="41528"/>
                </a:lnTo>
                <a:lnTo>
                  <a:pt x="635888" y="43941"/>
                </a:lnTo>
                <a:lnTo>
                  <a:pt x="638556" y="46481"/>
                </a:lnTo>
                <a:lnTo>
                  <a:pt x="641731" y="47625"/>
                </a:lnTo>
                <a:lnTo>
                  <a:pt x="645540" y="47751"/>
                </a:lnTo>
                <a:lnTo>
                  <a:pt x="693801" y="48005"/>
                </a:lnTo>
                <a:lnTo>
                  <a:pt x="693801" y="105155"/>
                </a:lnTo>
                <a:lnTo>
                  <a:pt x="687103" y="147399"/>
                </a:lnTo>
                <a:lnTo>
                  <a:pt x="656939" y="179720"/>
                </a:lnTo>
                <a:lnTo>
                  <a:pt x="632078" y="184658"/>
                </a:lnTo>
                <a:lnTo>
                  <a:pt x="632078" y="220599"/>
                </a:lnTo>
                <a:lnTo>
                  <a:pt x="678195" y="212804"/>
                </a:lnTo>
                <a:lnTo>
                  <a:pt x="712977" y="189484"/>
                </a:lnTo>
                <a:lnTo>
                  <a:pt x="734885" y="152225"/>
                </a:lnTo>
                <a:lnTo>
                  <a:pt x="742314" y="102108"/>
                </a:lnTo>
                <a:lnTo>
                  <a:pt x="742314" y="12573"/>
                </a:lnTo>
                <a:close/>
              </a:path>
              <a:path w="804544" h="222885">
                <a:moveTo>
                  <a:pt x="804418" y="11811"/>
                </a:moveTo>
                <a:lnTo>
                  <a:pt x="758063" y="11811"/>
                </a:lnTo>
                <a:lnTo>
                  <a:pt x="758063" y="221868"/>
                </a:lnTo>
                <a:lnTo>
                  <a:pt x="778890" y="221868"/>
                </a:lnTo>
                <a:lnTo>
                  <a:pt x="782827" y="221234"/>
                </a:lnTo>
                <a:lnTo>
                  <a:pt x="786257" y="219710"/>
                </a:lnTo>
                <a:lnTo>
                  <a:pt x="789685" y="218312"/>
                </a:lnTo>
                <a:lnTo>
                  <a:pt x="804418" y="196468"/>
                </a:lnTo>
                <a:lnTo>
                  <a:pt x="804418" y="11811"/>
                </a:lnTo>
                <a:close/>
              </a:path>
              <a:path w="804544" h="222885">
                <a:moveTo>
                  <a:pt x="588009" y="11811"/>
                </a:moveTo>
                <a:lnTo>
                  <a:pt x="541655" y="11811"/>
                </a:lnTo>
                <a:lnTo>
                  <a:pt x="541655" y="221868"/>
                </a:lnTo>
                <a:lnTo>
                  <a:pt x="562482" y="221868"/>
                </a:lnTo>
                <a:lnTo>
                  <a:pt x="566419" y="221234"/>
                </a:lnTo>
                <a:lnTo>
                  <a:pt x="569849" y="219710"/>
                </a:lnTo>
                <a:lnTo>
                  <a:pt x="573277" y="218312"/>
                </a:lnTo>
                <a:lnTo>
                  <a:pt x="588009" y="196468"/>
                </a:lnTo>
                <a:lnTo>
                  <a:pt x="588009" y="132334"/>
                </a:lnTo>
                <a:lnTo>
                  <a:pt x="607313" y="132334"/>
                </a:lnTo>
                <a:lnTo>
                  <a:pt x="611632" y="131190"/>
                </a:lnTo>
                <a:lnTo>
                  <a:pt x="614933" y="128904"/>
                </a:lnTo>
                <a:lnTo>
                  <a:pt x="618108" y="126491"/>
                </a:lnTo>
                <a:lnTo>
                  <a:pt x="619759" y="122809"/>
                </a:lnTo>
                <a:lnTo>
                  <a:pt x="619759" y="92583"/>
                </a:lnTo>
                <a:lnTo>
                  <a:pt x="588009" y="92583"/>
                </a:lnTo>
                <a:lnTo>
                  <a:pt x="588009" y="11811"/>
                </a:lnTo>
                <a:close/>
              </a:path>
              <a:path w="804544" h="222885">
                <a:moveTo>
                  <a:pt x="390778" y="98043"/>
                </a:moveTo>
                <a:lnTo>
                  <a:pt x="338074" y="98043"/>
                </a:lnTo>
                <a:lnTo>
                  <a:pt x="339470" y="98298"/>
                </a:lnTo>
                <a:lnTo>
                  <a:pt x="340994" y="98425"/>
                </a:lnTo>
                <a:lnTo>
                  <a:pt x="344424" y="98425"/>
                </a:lnTo>
                <a:lnTo>
                  <a:pt x="344424" y="131825"/>
                </a:lnTo>
                <a:lnTo>
                  <a:pt x="378713" y="131825"/>
                </a:lnTo>
                <a:lnTo>
                  <a:pt x="382905" y="130301"/>
                </a:lnTo>
                <a:lnTo>
                  <a:pt x="386080" y="127635"/>
                </a:lnTo>
                <a:lnTo>
                  <a:pt x="389127" y="124840"/>
                </a:lnTo>
                <a:lnTo>
                  <a:pt x="390778" y="121030"/>
                </a:lnTo>
                <a:lnTo>
                  <a:pt x="390778" y="98043"/>
                </a:lnTo>
                <a:close/>
              </a:path>
              <a:path w="804544" h="222885">
                <a:moveTo>
                  <a:pt x="323595" y="12318"/>
                </a:moveTo>
                <a:lnTo>
                  <a:pt x="215010" y="12318"/>
                </a:lnTo>
                <a:lnTo>
                  <a:pt x="215010" y="40259"/>
                </a:lnTo>
                <a:lnTo>
                  <a:pt x="216026" y="43434"/>
                </a:lnTo>
                <a:lnTo>
                  <a:pt x="220218" y="47116"/>
                </a:lnTo>
                <a:lnTo>
                  <a:pt x="223393" y="48005"/>
                </a:lnTo>
                <a:lnTo>
                  <a:pt x="277240" y="48005"/>
                </a:lnTo>
                <a:lnTo>
                  <a:pt x="277240" y="54101"/>
                </a:lnTo>
                <a:lnTo>
                  <a:pt x="215772" y="54101"/>
                </a:lnTo>
                <a:lnTo>
                  <a:pt x="215772" y="122554"/>
                </a:lnTo>
                <a:lnTo>
                  <a:pt x="216915" y="125856"/>
                </a:lnTo>
                <a:lnTo>
                  <a:pt x="219075" y="128015"/>
                </a:lnTo>
                <a:lnTo>
                  <a:pt x="221360" y="130175"/>
                </a:lnTo>
                <a:lnTo>
                  <a:pt x="224789" y="131190"/>
                </a:lnTo>
                <a:lnTo>
                  <a:pt x="308737" y="131190"/>
                </a:lnTo>
                <a:lnTo>
                  <a:pt x="315213" y="130937"/>
                </a:lnTo>
                <a:lnTo>
                  <a:pt x="327025" y="130175"/>
                </a:lnTo>
                <a:lnTo>
                  <a:pt x="332613" y="129412"/>
                </a:lnTo>
                <a:lnTo>
                  <a:pt x="338074" y="128397"/>
                </a:lnTo>
                <a:lnTo>
                  <a:pt x="338074" y="98043"/>
                </a:lnTo>
                <a:lnTo>
                  <a:pt x="390778" y="98043"/>
                </a:lnTo>
                <a:lnTo>
                  <a:pt x="390778" y="95758"/>
                </a:lnTo>
                <a:lnTo>
                  <a:pt x="262127" y="95758"/>
                </a:lnTo>
                <a:lnTo>
                  <a:pt x="262127" y="89153"/>
                </a:lnTo>
                <a:lnTo>
                  <a:pt x="315087" y="89153"/>
                </a:lnTo>
                <a:lnTo>
                  <a:pt x="318262" y="88264"/>
                </a:lnTo>
                <a:lnTo>
                  <a:pt x="322580" y="84709"/>
                </a:lnTo>
                <a:lnTo>
                  <a:pt x="323595" y="81661"/>
                </a:lnTo>
                <a:lnTo>
                  <a:pt x="323595" y="12318"/>
                </a:lnTo>
                <a:close/>
              </a:path>
              <a:path w="804544" h="222885">
                <a:moveTo>
                  <a:pt x="390778" y="11811"/>
                </a:moveTo>
                <a:lnTo>
                  <a:pt x="344424" y="11811"/>
                </a:lnTo>
                <a:lnTo>
                  <a:pt x="344424" y="26288"/>
                </a:lnTo>
                <a:lnTo>
                  <a:pt x="329564" y="26288"/>
                </a:lnTo>
                <a:lnTo>
                  <a:pt x="342645" y="58927"/>
                </a:lnTo>
                <a:lnTo>
                  <a:pt x="344424" y="58927"/>
                </a:lnTo>
                <a:lnTo>
                  <a:pt x="344424" y="66039"/>
                </a:lnTo>
                <a:lnTo>
                  <a:pt x="329564" y="66039"/>
                </a:lnTo>
                <a:lnTo>
                  <a:pt x="329605" y="89153"/>
                </a:lnTo>
                <a:lnTo>
                  <a:pt x="330453" y="91821"/>
                </a:lnTo>
                <a:lnTo>
                  <a:pt x="332358" y="94106"/>
                </a:lnTo>
                <a:lnTo>
                  <a:pt x="328930" y="94614"/>
                </a:lnTo>
                <a:lnTo>
                  <a:pt x="325119" y="94996"/>
                </a:lnTo>
                <a:lnTo>
                  <a:pt x="321056" y="95250"/>
                </a:lnTo>
                <a:lnTo>
                  <a:pt x="311912" y="95630"/>
                </a:lnTo>
                <a:lnTo>
                  <a:pt x="309118" y="95630"/>
                </a:lnTo>
                <a:lnTo>
                  <a:pt x="306577" y="95758"/>
                </a:lnTo>
                <a:lnTo>
                  <a:pt x="390778" y="95758"/>
                </a:lnTo>
                <a:lnTo>
                  <a:pt x="390778" y="11811"/>
                </a:lnTo>
                <a:close/>
              </a:path>
              <a:path w="804544" h="222885">
                <a:moveTo>
                  <a:pt x="535685" y="27431"/>
                </a:moveTo>
                <a:lnTo>
                  <a:pt x="414781" y="27431"/>
                </a:lnTo>
                <a:lnTo>
                  <a:pt x="414781" y="54863"/>
                </a:lnTo>
                <a:lnTo>
                  <a:pt x="415797" y="58038"/>
                </a:lnTo>
                <a:lnTo>
                  <a:pt x="418083" y="60071"/>
                </a:lnTo>
                <a:lnTo>
                  <a:pt x="420243" y="62102"/>
                </a:lnTo>
                <a:lnTo>
                  <a:pt x="423544" y="63118"/>
                </a:lnTo>
                <a:lnTo>
                  <a:pt x="427989" y="62991"/>
                </a:lnTo>
                <a:lnTo>
                  <a:pt x="527335" y="62991"/>
                </a:lnTo>
                <a:lnTo>
                  <a:pt x="530225" y="62102"/>
                </a:lnTo>
                <a:lnTo>
                  <a:pt x="534543" y="58038"/>
                </a:lnTo>
                <a:lnTo>
                  <a:pt x="535685" y="54863"/>
                </a:lnTo>
                <a:lnTo>
                  <a:pt x="535685" y="27431"/>
                </a:lnTo>
                <a:close/>
              </a:path>
              <a:path w="804544" h="222885">
                <a:moveTo>
                  <a:pt x="527335" y="62991"/>
                </a:moveTo>
                <a:lnTo>
                  <a:pt x="522477" y="62991"/>
                </a:lnTo>
                <a:lnTo>
                  <a:pt x="526922" y="63118"/>
                </a:lnTo>
                <a:lnTo>
                  <a:pt x="527335" y="62991"/>
                </a:lnTo>
                <a:close/>
              </a:path>
              <a:path w="804544" h="222885">
                <a:moveTo>
                  <a:pt x="499999" y="2412"/>
                </a:moveTo>
                <a:lnTo>
                  <a:pt x="453389" y="2412"/>
                </a:lnTo>
                <a:lnTo>
                  <a:pt x="453389" y="27431"/>
                </a:lnTo>
                <a:lnTo>
                  <a:pt x="499999" y="27431"/>
                </a:lnTo>
                <a:lnTo>
                  <a:pt x="499999" y="2412"/>
                </a:lnTo>
                <a:close/>
              </a:path>
              <a:path w="804544" h="222885">
                <a:moveTo>
                  <a:pt x="132333" y="47498"/>
                </a:moveTo>
                <a:lnTo>
                  <a:pt x="64515" y="47498"/>
                </a:lnTo>
                <a:lnTo>
                  <a:pt x="61468" y="49529"/>
                </a:lnTo>
                <a:lnTo>
                  <a:pt x="58038" y="51308"/>
                </a:lnTo>
                <a:lnTo>
                  <a:pt x="20149" y="60080"/>
                </a:lnTo>
                <a:lnTo>
                  <a:pt x="8000" y="60578"/>
                </a:lnTo>
                <a:lnTo>
                  <a:pt x="8000" y="90424"/>
                </a:lnTo>
                <a:lnTo>
                  <a:pt x="49339" y="86598"/>
                </a:lnTo>
                <a:lnTo>
                  <a:pt x="90296" y="72136"/>
                </a:lnTo>
                <a:lnTo>
                  <a:pt x="98297" y="64642"/>
                </a:lnTo>
                <a:lnTo>
                  <a:pt x="188594" y="64642"/>
                </a:lnTo>
                <a:lnTo>
                  <a:pt x="188594" y="60578"/>
                </a:lnTo>
                <a:lnTo>
                  <a:pt x="180466" y="60578"/>
                </a:lnTo>
                <a:lnTo>
                  <a:pt x="172593" y="59943"/>
                </a:lnTo>
                <a:lnTo>
                  <a:pt x="165100" y="58547"/>
                </a:lnTo>
                <a:lnTo>
                  <a:pt x="157480" y="57276"/>
                </a:lnTo>
                <a:lnTo>
                  <a:pt x="150113" y="55372"/>
                </a:lnTo>
                <a:lnTo>
                  <a:pt x="142875" y="52704"/>
                </a:lnTo>
                <a:lnTo>
                  <a:pt x="138810" y="51308"/>
                </a:lnTo>
                <a:lnTo>
                  <a:pt x="135255" y="49529"/>
                </a:lnTo>
                <a:lnTo>
                  <a:pt x="132333" y="47498"/>
                </a:lnTo>
                <a:close/>
              </a:path>
              <a:path w="804544" h="222885">
                <a:moveTo>
                  <a:pt x="188594" y="64642"/>
                </a:moveTo>
                <a:lnTo>
                  <a:pt x="98297" y="64642"/>
                </a:lnTo>
                <a:lnTo>
                  <a:pt x="101600" y="68579"/>
                </a:lnTo>
                <a:lnTo>
                  <a:pt x="140688" y="85183"/>
                </a:lnTo>
                <a:lnTo>
                  <a:pt x="181496" y="90326"/>
                </a:lnTo>
                <a:lnTo>
                  <a:pt x="188594" y="90424"/>
                </a:lnTo>
                <a:lnTo>
                  <a:pt x="188594" y="64642"/>
                </a:lnTo>
                <a:close/>
              </a:path>
              <a:path w="804544" h="222885">
                <a:moveTo>
                  <a:pt x="184657" y="16383"/>
                </a:moveTo>
                <a:lnTo>
                  <a:pt x="10921" y="16383"/>
                </a:lnTo>
                <a:lnTo>
                  <a:pt x="10921" y="39370"/>
                </a:lnTo>
                <a:lnTo>
                  <a:pt x="12064" y="42545"/>
                </a:lnTo>
                <a:lnTo>
                  <a:pt x="14224" y="44576"/>
                </a:lnTo>
                <a:lnTo>
                  <a:pt x="16509" y="46481"/>
                </a:lnTo>
                <a:lnTo>
                  <a:pt x="19812" y="47498"/>
                </a:lnTo>
                <a:lnTo>
                  <a:pt x="175894" y="47498"/>
                </a:lnTo>
                <a:lnTo>
                  <a:pt x="179196" y="46481"/>
                </a:lnTo>
                <a:lnTo>
                  <a:pt x="181482" y="44576"/>
                </a:lnTo>
                <a:lnTo>
                  <a:pt x="183641" y="42545"/>
                </a:lnTo>
                <a:lnTo>
                  <a:pt x="184657" y="39370"/>
                </a:lnTo>
                <a:lnTo>
                  <a:pt x="184657" y="16383"/>
                </a:lnTo>
                <a:close/>
              </a:path>
              <a:path w="804544" h="222885">
                <a:moveTo>
                  <a:pt x="121412" y="0"/>
                </a:moveTo>
                <a:lnTo>
                  <a:pt x="75437" y="0"/>
                </a:lnTo>
                <a:lnTo>
                  <a:pt x="75437" y="16383"/>
                </a:lnTo>
                <a:lnTo>
                  <a:pt x="121412" y="16383"/>
                </a:lnTo>
                <a:lnTo>
                  <a:pt x="121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13054" y="58140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2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40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5"/>
                </a:lnTo>
                <a:lnTo>
                  <a:pt x="9715" y="131317"/>
                </a:lnTo>
                <a:lnTo>
                  <a:pt x="14630" y="131190"/>
                </a:lnTo>
                <a:lnTo>
                  <a:pt x="186829" y="131190"/>
                </a:lnTo>
                <a:lnTo>
                  <a:pt x="190080" y="130175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29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29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4"/>
                </a:lnTo>
                <a:lnTo>
                  <a:pt x="16687" y="86360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60"/>
                </a:lnTo>
                <a:lnTo>
                  <a:pt x="181419" y="84454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197" y="102997"/>
                </a:lnTo>
                <a:lnTo>
                  <a:pt x="291973" y="107568"/>
                </a:lnTo>
                <a:lnTo>
                  <a:pt x="295084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9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8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755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08" y="36449"/>
                </a:lnTo>
                <a:lnTo>
                  <a:pt x="223265" y="36322"/>
                </a:lnTo>
                <a:lnTo>
                  <a:pt x="293974" y="36322"/>
                </a:lnTo>
                <a:lnTo>
                  <a:pt x="296875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61" y="28193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4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4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82827" y="5816346"/>
            <a:ext cx="265430" cy="203200"/>
          </a:xfrm>
          <a:custGeom>
            <a:avLst/>
            <a:gdLst/>
            <a:ahLst/>
            <a:cxnLst/>
            <a:rect l="l" t="t" r="r" b="b"/>
            <a:pathLst>
              <a:path w="265430" h="203200">
                <a:moveTo>
                  <a:pt x="264590" y="36321"/>
                </a:moveTo>
                <a:lnTo>
                  <a:pt x="221741" y="36321"/>
                </a:lnTo>
                <a:lnTo>
                  <a:pt x="212864" y="55586"/>
                </a:lnTo>
                <a:lnTo>
                  <a:pt x="195972" y="94829"/>
                </a:lnTo>
                <a:lnTo>
                  <a:pt x="180276" y="135243"/>
                </a:lnTo>
                <a:lnTo>
                  <a:pt x="165960" y="178208"/>
                </a:lnTo>
                <a:lnTo>
                  <a:pt x="159334" y="200787"/>
                </a:lnTo>
                <a:lnTo>
                  <a:pt x="207111" y="200787"/>
                </a:lnTo>
                <a:lnTo>
                  <a:pt x="209343" y="191236"/>
                </a:lnTo>
                <a:lnTo>
                  <a:pt x="211732" y="181625"/>
                </a:lnTo>
                <a:lnTo>
                  <a:pt x="222862" y="142462"/>
                </a:lnTo>
                <a:lnTo>
                  <a:pt x="236661" y="102076"/>
                </a:lnTo>
                <a:lnTo>
                  <a:pt x="254582" y="58372"/>
                </a:lnTo>
                <a:lnTo>
                  <a:pt x="259741" y="46837"/>
                </a:lnTo>
                <a:lnTo>
                  <a:pt x="264590" y="36321"/>
                </a:lnTo>
                <a:close/>
              </a:path>
              <a:path w="265430" h="203200">
                <a:moveTo>
                  <a:pt x="265175" y="2286"/>
                </a:moveTo>
                <a:lnTo>
                  <a:pt x="139217" y="2286"/>
                </a:lnTo>
                <a:lnTo>
                  <a:pt x="139217" y="28066"/>
                </a:lnTo>
                <a:lnTo>
                  <a:pt x="140309" y="31241"/>
                </a:lnTo>
                <a:lnTo>
                  <a:pt x="142506" y="33274"/>
                </a:lnTo>
                <a:lnTo>
                  <a:pt x="144703" y="35432"/>
                </a:lnTo>
                <a:lnTo>
                  <a:pt x="148018" y="36449"/>
                </a:lnTo>
                <a:lnTo>
                  <a:pt x="152476" y="36321"/>
                </a:lnTo>
                <a:lnTo>
                  <a:pt x="264590" y="36321"/>
                </a:lnTo>
                <a:lnTo>
                  <a:pt x="265175" y="35051"/>
                </a:lnTo>
                <a:lnTo>
                  <a:pt x="265175" y="2286"/>
                </a:lnTo>
                <a:close/>
              </a:path>
              <a:path w="265430" h="203200">
                <a:moveTo>
                  <a:pt x="44805" y="139064"/>
                </a:moveTo>
                <a:lnTo>
                  <a:pt x="0" y="139064"/>
                </a:lnTo>
                <a:lnTo>
                  <a:pt x="1207" y="153902"/>
                </a:lnTo>
                <a:lnTo>
                  <a:pt x="26010" y="193893"/>
                </a:lnTo>
                <a:lnTo>
                  <a:pt x="63322" y="203073"/>
                </a:lnTo>
                <a:lnTo>
                  <a:pt x="77002" y="202029"/>
                </a:lnTo>
                <a:lnTo>
                  <a:pt x="116559" y="177766"/>
                </a:lnTo>
                <a:lnTo>
                  <a:pt x="121320" y="168782"/>
                </a:lnTo>
                <a:lnTo>
                  <a:pt x="57759" y="168782"/>
                </a:lnTo>
                <a:lnTo>
                  <a:pt x="53340" y="166369"/>
                </a:lnTo>
                <a:lnTo>
                  <a:pt x="46735" y="156717"/>
                </a:lnTo>
                <a:lnTo>
                  <a:pt x="44996" y="149225"/>
                </a:lnTo>
                <a:lnTo>
                  <a:pt x="44805" y="139064"/>
                </a:lnTo>
                <a:close/>
              </a:path>
              <a:path w="265430" h="203200">
                <a:moveTo>
                  <a:pt x="119025" y="34289"/>
                </a:moveTo>
                <a:lnTo>
                  <a:pt x="67487" y="34289"/>
                </a:lnTo>
                <a:lnTo>
                  <a:pt x="70980" y="36321"/>
                </a:lnTo>
                <a:lnTo>
                  <a:pt x="74040" y="40386"/>
                </a:lnTo>
                <a:lnTo>
                  <a:pt x="77088" y="44323"/>
                </a:lnTo>
                <a:lnTo>
                  <a:pt x="78701" y="50418"/>
                </a:lnTo>
                <a:lnTo>
                  <a:pt x="78765" y="62483"/>
                </a:lnTo>
                <a:lnTo>
                  <a:pt x="78676" y="65912"/>
                </a:lnTo>
                <a:lnTo>
                  <a:pt x="76885" y="71627"/>
                </a:lnTo>
                <a:lnTo>
                  <a:pt x="70154" y="80263"/>
                </a:lnTo>
                <a:lnTo>
                  <a:pt x="66370" y="82423"/>
                </a:lnTo>
                <a:lnTo>
                  <a:pt x="62179" y="82550"/>
                </a:lnTo>
                <a:lnTo>
                  <a:pt x="51434" y="82550"/>
                </a:lnTo>
                <a:lnTo>
                  <a:pt x="51434" y="115696"/>
                </a:lnTo>
                <a:lnTo>
                  <a:pt x="67678" y="115696"/>
                </a:lnTo>
                <a:lnTo>
                  <a:pt x="72224" y="118109"/>
                </a:lnTo>
                <a:lnTo>
                  <a:pt x="79400" y="127253"/>
                </a:lnTo>
                <a:lnTo>
                  <a:pt x="81254" y="133857"/>
                </a:lnTo>
                <a:lnTo>
                  <a:pt x="81254" y="149225"/>
                </a:lnTo>
                <a:lnTo>
                  <a:pt x="81216" y="151256"/>
                </a:lnTo>
                <a:lnTo>
                  <a:pt x="79375" y="157861"/>
                </a:lnTo>
                <a:lnTo>
                  <a:pt x="75869" y="162178"/>
                </a:lnTo>
                <a:lnTo>
                  <a:pt x="72351" y="166624"/>
                </a:lnTo>
                <a:lnTo>
                  <a:pt x="68173" y="168782"/>
                </a:lnTo>
                <a:lnTo>
                  <a:pt x="121320" y="168782"/>
                </a:lnTo>
                <a:lnTo>
                  <a:pt x="121900" y="167687"/>
                </a:lnTo>
                <a:lnTo>
                  <a:pt x="125115" y="156219"/>
                </a:lnTo>
                <a:lnTo>
                  <a:pt x="126187" y="143382"/>
                </a:lnTo>
                <a:lnTo>
                  <a:pt x="125665" y="136423"/>
                </a:lnTo>
                <a:lnTo>
                  <a:pt x="106184" y="102234"/>
                </a:lnTo>
                <a:lnTo>
                  <a:pt x="98755" y="98043"/>
                </a:lnTo>
                <a:lnTo>
                  <a:pt x="105879" y="95503"/>
                </a:lnTo>
                <a:lnTo>
                  <a:pt x="123103" y="58546"/>
                </a:lnTo>
                <a:lnTo>
                  <a:pt x="123116" y="48355"/>
                </a:lnTo>
                <a:lnTo>
                  <a:pt x="121843" y="41401"/>
                </a:lnTo>
                <a:lnTo>
                  <a:pt x="119025" y="34289"/>
                </a:lnTo>
                <a:close/>
              </a:path>
              <a:path w="265430" h="203200">
                <a:moveTo>
                  <a:pt x="72135" y="0"/>
                </a:moveTo>
                <a:lnTo>
                  <a:pt x="53847" y="0"/>
                </a:lnTo>
                <a:lnTo>
                  <a:pt x="45707" y="1396"/>
                </a:lnTo>
                <a:lnTo>
                  <a:pt x="9372" y="28193"/>
                </a:lnTo>
                <a:lnTo>
                  <a:pt x="2057" y="62483"/>
                </a:lnTo>
                <a:lnTo>
                  <a:pt x="46634" y="62483"/>
                </a:lnTo>
                <a:lnTo>
                  <a:pt x="47167" y="52831"/>
                </a:lnTo>
                <a:lnTo>
                  <a:pt x="48958" y="45846"/>
                </a:lnTo>
                <a:lnTo>
                  <a:pt x="52006" y="41148"/>
                </a:lnTo>
                <a:lnTo>
                  <a:pt x="55054" y="36575"/>
                </a:lnTo>
                <a:lnTo>
                  <a:pt x="58902" y="34289"/>
                </a:lnTo>
                <a:lnTo>
                  <a:pt x="119025" y="34289"/>
                </a:lnTo>
                <a:lnTo>
                  <a:pt x="116408" y="27686"/>
                </a:lnTo>
                <a:lnTo>
                  <a:pt x="80454" y="1396"/>
                </a:lnTo>
                <a:lnTo>
                  <a:pt x="7213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10488" y="59118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92478" y="5833745"/>
            <a:ext cx="626110" cy="184785"/>
          </a:xfrm>
          <a:custGeom>
            <a:avLst/>
            <a:gdLst/>
            <a:ahLst/>
            <a:cxnLst/>
            <a:rect l="l" t="t" r="r" b="b"/>
            <a:pathLst>
              <a:path w="626110" h="184785">
                <a:moveTo>
                  <a:pt x="183515" y="35687"/>
                </a:moveTo>
                <a:lnTo>
                  <a:pt x="137922" y="53593"/>
                </a:lnTo>
                <a:lnTo>
                  <a:pt x="122527" y="91938"/>
                </a:lnTo>
                <a:lnTo>
                  <a:pt x="121412" y="109727"/>
                </a:lnTo>
                <a:lnTo>
                  <a:pt x="122306" y="127613"/>
                </a:lnTo>
                <a:lnTo>
                  <a:pt x="136652" y="166115"/>
                </a:lnTo>
                <a:lnTo>
                  <a:pt x="183515" y="184276"/>
                </a:lnTo>
                <a:lnTo>
                  <a:pt x="198857" y="183207"/>
                </a:lnTo>
                <a:lnTo>
                  <a:pt x="237618" y="155858"/>
                </a:lnTo>
                <a:lnTo>
                  <a:pt x="239484" y="150621"/>
                </a:lnTo>
                <a:lnTo>
                  <a:pt x="178434" y="150621"/>
                </a:lnTo>
                <a:lnTo>
                  <a:pt x="174498" y="146938"/>
                </a:lnTo>
                <a:lnTo>
                  <a:pt x="167259" y="109727"/>
                </a:lnTo>
                <a:lnTo>
                  <a:pt x="167618" y="99704"/>
                </a:lnTo>
                <a:lnTo>
                  <a:pt x="178815" y="69087"/>
                </a:lnTo>
                <a:lnTo>
                  <a:pt x="238495" y="69087"/>
                </a:lnTo>
                <a:lnTo>
                  <a:pt x="236404" y="63882"/>
                </a:lnTo>
                <a:lnTo>
                  <a:pt x="229234" y="53593"/>
                </a:lnTo>
                <a:lnTo>
                  <a:pt x="220305" y="45688"/>
                </a:lnTo>
                <a:lnTo>
                  <a:pt x="209708" y="40068"/>
                </a:lnTo>
                <a:lnTo>
                  <a:pt x="197445" y="36734"/>
                </a:lnTo>
                <a:lnTo>
                  <a:pt x="183515" y="35687"/>
                </a:lnTo>
                <a:close/>
              </a:path>
              <a:path w="626110" h="184785">
                <a:moveTo>
                  <a:pt x="238495" y="69087"/>
                </a:moveTo>
                <a:lnTo>
                  <a:pt x="188087" y="69087"/>
                </a:lnTo>
                <a:lnTo>
                  <a:pt x="191897" y="72262"/>
                </a:lnTo>
                <a:lnTo>
                  <a:pt x="194945" y="78612"/>
                </a:lnTo>
                <a:lnTo>
                  <a:pt x="197020" y="84135"/>
                </a:lnTo>
                <a:lnTo>
                  <a:pt x="198501" y="91170"/>
                </a:lnTo>
                <a:lnTo>
                  <a:pt x="199409" y="99704"/>
                </a:lnTo>
                <a:lnTo>
                  <a:pt x="199771" y="109727"/>
                </a:lnTo>
                <a:lnTo>
                  <a:pt x="199511" y="118967"/>
                </a:lnTo>
                <a:lnTo>
                  <a:pt x="188976" y="150621"/>
                </a:lnTo>
                <a:lnTo>
                  <a:pt x="239484" y="150621"/>
                </a:lnTo>
                <a:lnTo>
                  <a:pt x="242204" y="142986"/>
                </a:lnTo>
                <a:lnTo>
                  <a:pt x="244909" y="127613"/>
                </a:lnTo>
                <a:lnTo>
                  <a:pt x="245745" y="109727"/>
                </a:lnTo>
                <a:lnTo>
                  <a:pt x="244647" y="91938"/>
                </a:lnTo>
                <a:lnTo>
                  <a:pt x="241538" y="76660"/>
                </a:lnTo>
                <a:lnTo>
                  <a:pt x="238495" y="69087"/>
                </a:lnTo>
                <a:close/>
              </a:path>
              <a:path w="626110" h="184785">
                <a:moveTo>
                  <a:pt x="188087" y="69087"/>
                </a:moveTo>
                <a:lnTo>
                  <a:pt x="178815" y="69087"/>
                </a:lnTo>
                <a:lnTo>
                  <a:pt x="183515" y="69214"/>
                </a:lnTo>
                <a:lnTo>
                  <a:pt x="188087" y="69087"/>
                </a:lnTo>
                <a:close/>
              </a:path>
              <a:path w="626110" h="184785">
                <a:moveTo>
                  <a:pt x="308864" y="37083"/>
                </a:moveTo>
                <a:lnTo>
                  <a:pt x="262382" y="37083"/>
                </a:lnTo>
                <a:lnTo>
                  <a:pt x="262382" y="130555"/>
                </a:lnTo>
                <a:lnTo>
                  <a:pt x="276098" y="170687"/>
                </a:lnTo>
                <a:lnTo>
                  <a:pt x="313436" y="184657"/>
                </a:lnTo>
                <a:lnTo>
                  <a:pt x="319405" y="184530"/>
                </a:lnTo>
                <a:lnTo>
                  <a:pt x="324866" y="183260"/>
                </a:lnTo>
                <a:lnTo>
                  <a:pt x="329819" y="180975"/>
                </a:lnTo>
                <a:lnTo>
                  <a:pt x="334645" y="178815"/>
                </a:lnTo>
                <a:lnTo>
                  <a:pt x="338073" y="176529"/>
                </a:lnTo>
                <a:lnTo>
                  <a:pt x="340106" y="174370"/>
                </a:lnTo>
                <a:lnTo>
                  <a:pt x="385698" y="174370"/>
                </a:lnTo>
                <a:lnTo>
                  <a:pt x="385572" y="172719"/>
                </a:lnTo>
                <a:lnTo>
                  <a:pt x="385064" y="163321"/>
                </a:lnTo>
                <a:lnTo>
                  <a:pt x="384937" y="151129"/>
                </a:lnTo>
                <a:lnTo>
                  <a:pt x="319913" y="151129"/>
                </a:lnTo>
                <a:lnTo>
                  <a:pt x="316484" y="148970"/>
                </a:lnTo>
                <a:lnTo>
                  <a:pt x="313436" y="144652"/>
                </a:lnTo>
                <a:lnTo>
                  <a:pt x="310515" y="140462"/>
                </a:lnTo>
                <a:lnTo>
                  <a:pt x="308991" y="133984"/>
                </a:lnTo>
                <a:lnTo>
                  <a:pt x="308864" y="37083"/>
                </a:lnTo>
                <a:close/>
              </a:path>
              <a:path w="626110" h="184785">
                <a:moveTo>
                  <a:pt x="385698" y="174370"/>
                </a:moveTo>
                <a:lnTo>
                  <a:pt x="340106" y="174370"/>
                </a:lnTo>
                <a:lnTo>
                  <a:pt x="340106" y="175387"/>
                </a:lnTo>
                <a:lnTo>
                  <a:pt x="340359" y="176783"/>
                </a:lnTo>
                <a:lnTo>
                  <a:pt x="340614" y="178562"/>
                </a:lnTo>
                <a:lnTo>
                  <a:pt x="340995" y="180339"/>
                </a:lnTo>
                <a:lnTo>
                  <a:pt x="341376" y="181863"/>
                </a:lnTo>
                <a:lnTo>
                  <a:pt x="342010" y="182879"/>
                </a:lnTo>
                <a:lnTo>
                  <a:pt x="386588" y="182879"/>
                </a:lnTo>
                <a:lnTo>
                  <a:pt x="385953" y="177672"/>
                </a:lnTo>
                <a:lnTo>
                  <a:pt x="385698" y="174370"/>
                </a:lnTo>
                <a:close/>
              </a:path>
              <a:path w="626110" h="184785">
                <a:moveTo>
                  <a:pt x="384937" y="37083"/>
                </a:moveTo>
                <a:lnTo>
                  <a:pt x="338963" y="37083"/>
                </a:lnTo>
                <a:lnTo>
                  <a:pt x="338963" y="132460"/>
                </a:lnTo>
                <a:lnTo>
                  <a:pt x="337566" y="138556"/>
                </a:lnTo>
                <a:lnTo>
                  <a:pt x="334772" y="143382"/>
                </a:lnTo>
                <a:lnTo>
                  <a:pt x="331978" y="148335"/>
                </a:lnTo>
                <a:lnTo>
                  <a:pt x="328295" y="150875"/>
                </a:lnTo>
                <a:lnTo>
                  <a:pt x="323723" y="151129"/>
                </a:lnTo>
                <a:lnTo>
                  <a:pt x="384937" y="151129"/>
                </a:lnTo>
                <a:lnTo>
                  <a:pt x="384937" y="37083"/>
                </a:lnTo>
                <a:close/>
              </a:path>
              <a:path w="626110" h="184785">
                <a:moveTo>
                  <a:pt x="452501" y="37464"/>
                </a:moveTo>
                <a:lnTo>
                  <a:pt x="407162" y="37464"/>
                </a:lnTo>
                <a:lnTo>
                  <a:pt x="407923" y="42799"/>
                </a:lnTo>
                <a:lnTo>
                  <a:pt x="408432" y="47878"/>
                </a:lnTo>
                <a:lnTo>
                  <a:pt x="408559" y="52704"/>
                </a:lnTo>
                <a:lnTo>
                  <a:pt x="408813" y="57530"/>
                </a:lnTo>
                <a:lnTo>
                  <a:pt x="408813" y="183133"/>
                </a:lnTo>
                <a:lnTo>
                  <a:pt x="442595" y="183133"/>
                </a:lnTo>
                <a:lnTo>
                  <a:pt x="446785" y="181737"/>
                </a:lnTo>
                <a:lnTo>
                  <a:pt x="453135" y="176402"/>
                </a:lnTo>
                <a:lnTo>
                  <a:pt x="454914" y="172719"/>
                </a:lnTo>
                <a:lnTo>
                  <a:pt x="455041" y="87375"/>
                </a:lnTo>
                <a:lnTo>
                  <a:pt x="456310" y="81152"/>
                </a:lnTo>
                <a:lnTo>
                  <a:pt x="461645" y="72008"/>
                </a:lnTo>
                <a:lnTo>
                  <a:pt x="465328" y="69595"/>
                </a:lnTo>
                <a:lnTo>
                  <a:pt x="470027" y="69468"/>
                </a:lnTo>
                <a:lnTo>
                  <a:pt x="528097" y="69468"/>
                </a:lnTo>
                <a:lnTo>
                  <a:pt x="527748" y="68008"/>
                </a:lnTo>
                <a:lnTo>
                  <a:pt x="523648" y="58860"/>
                </a:lnTo>
                <a:lnTo>
                  <a:pt x="517906" y="50926"/>
                </a:lnTo>
                <a:lnTo>
                  <a:pt x="513077" y="46608"/>
                </a:lnTo>
                <a:lnTo>
                  <a:pt x="454278" y="46608"/>
                </a:lnTo>
                <a:lnTo>
                  <a:pt x="454152" y="44450"/>
                </a:lnTo>
                <a:lnTo>
                  <a:pt x="453771" y="42799"/>
                </a:lnTo>
                <a:lnTo>
                  <a:pt x="453516" y="41020"/>
                </a:lnTo>
                <a:lnTo>
                  <a:pt x="452501" y="37464"/>
                </a:lnTo>
                <a:close/>
              </a:path>
              <a:path w="626110" h="184785">
                <a:moveTo>
                  <a:pt x="528097" y="69468"/>
                </a:moveTo>
                <a:lnTo>
                  <a:pt x="470027" y="69468"/>
                </a:lnTo>
                <a:lnTo>
                  <a:pt x="475107" y="69595"/>
                </a:lnTo>
                <a:lnTo>
                  <a:pt x="478790" y="71881"/>
                </a:lnTo>
                <a:lnTo>
                  <a:pt x="481329" y="76453"/>
                </a:lnTo>
                <a:lnTo>
                  <a:pt x="483870" y="80899"/>
                </a:lnTo>
                <a:lnTo>
                  <a:pt x="485140" y="87121"/>
                </a:lnTo>
                <a:lnTo>
                  <a:pt x="485140" y="183133"/>
                </a:lnTo>
                <a:lnTo>
                  <a:pt x="518795" y="183133"/>
                </a:lnTo>
                <a:lnTo>
                  <a:pt x="522859" y="181737"/>
                </a:lnTo>
                <a:lnTo>
                  <a:pt x="526034" y="179069"/>
                </a:lnTo>
                <a:lnTo>
                  <a:pt x="529335" y="176402"/>
                </a:lnTo>
                <a:lnTo>
                  <a:pt x="530987" y="172719"/>
                </a:lnTo>
                <a:lnTo>
                  <a:pt x="531114" y="90042"/>
                </a:lnTo>
                <a:lnTo>
                  <a:pt x="530228" y="78394"/>
                </a:lnTo>
                <a:lnTo>
                  <a:pt x="528097" y="69468"/>
                </a:lnTo>
                <a:close/>
              </a:path>
              <a:path w="626110" h="184785">
                <a:moveTo>
                  <a:pt x="480568" y="35940"/>
                </a:moveTo>
                <a:lnTo>
                  <a:pt x="475234" y="35940"/>
                </a:lnTo>
                <a:lnTo>
                  <a:pt x="470153" y="37083"/>
                </a:lnTo>
                <a:lnTo>
                  <a:pt x="460502" y="41147"/>
                </a:lnTo>
                <a:lnTo>
                  <a:pt x="456819" y="43687"/>
                </a:lnTo>
                <a:lnTo>
                  <a:pt x="454278" y="46608"/>
                </a:lnTo>
                <a:lnTo>
                  <a:pt x="513077" y="46608"/>
                </a:lnTo>
                <a:lnTo>
                  <a:pt x="510714" y="44495"/>
                </a:lnTo>
                <a:lnTo>
                  <a:pt x="502094" y="39862"/>
                </a:lnTo>
                <a:lnTo>
                  <a:pt x="492045" y="37014"/>
                </a:lnTo>
                <a:lnTo>
                  <a:pt x="480568" y="35940"/>
                </a:lnTo>
                <a:close/>
              </a:path>
              <a:path w="626110" h="184785">
                <a:moveTo>
                  <a:pt x="64008" y="35687"/>
                </a:moveTo>
                <a:lnTo>
                  <a:pt x="24878" y="46938"/>
                </a:lnTo>
                <a:lnTo>
                  <a:pt x="3984" y="79406"/>
                </a:lnTo>
                <a:lnTo>
                  <a:pt x="0" y="109727"/>
                </a:lnTo>
                <a:lnTo>
                  <a:pt x="998" y="125827"/>
                </a:lnTo>
                <a:lnTo>
                  <a:pt x="15875" y="163956"/>
                </a:lnTo>
                <a:lnTo>
                  <a:pt x="49147" y="182995"/>
                </a:lnTo>
                <a:lnTo>
                  <a:pt x="64262" y="184276"/>
                </a:lnTo>
                <a:lnTo>
                  <a:pt x="72771" y="184276"/>
                </a:lnTo>
                <a:lnTo>
                  <a:pt x="108584" y="163321"/>
                </a:lnTo>
                <a:lnTo>
                  <a:pt x="114297" y="151256"/>
                </a:lnTo>
                <a:lnTo>
                  <a:pt x="57531" y="151256"/>
                </a:lnTo>
                <a:lnTo>
                  <a:pt x="53340" y="148081"/>
                </a:lnTo>
                <a:lnTo>
                  <a:pt x="45974" y="109727"/>
                </a:lnTo>
                <a:lnTo>
                  <a:pt x="46333" y="100087"/>
                </a:lnTo>
                <a:lnTo>
                  <a:pt x="57404" y="69214"/>
                </a:lnTo>
                <a:lnTo>
                  <a:pt x="114405" y="69214"/>
                </a:lnTo>
                <a:lnTo>
                  <a:pt x="112428" y="63740"/>
                </a:lnTo>
                <a:lnTo>
                  <a:pt x="83564" y="38740"/>
                </a:lnTo>
                <a:lnTo>
                  <a:pt x="70748" y="36022"/>
                </a:lnTo>
                <a:lnTo>
                  <a:pt x="64008" y="35687"/>
                </a:lnTo>
                <a:close/>
              </a:path>
              <a:path w="626110" h="184785">
                <a:moveTo>
                  <a:pt x="62865" y="151129"/>
                </a:moveTo>
                <a:lnTo>
                  <a:pt x="57531" y="151256"/>
                </a:lnTo>
                <a:lnTo>
                  <a:pt x="65659" y="151256"/>
                </a:lnTo>
                <a:lnTo>
                  <a:pt x="62865" y="151129"/>
                </a:lnTo>
                <a:close/>
              </a:path>
              <a:path w="626110" h="184785">
                <a:moveTo>
                  <a:pt x="116586" y="134619"/>
                </a:moveTo>
                <a:lnTo>
                  <a:pt x="73914" y="134619"/>
                </a:lnTo>
                <a:lnTo>
                  <a:pt x="73406" y="140969"/>
                </a:lnTo>
                <a:lnTo>
                  <a:pt x="72262" y="145287"/>
                </a:lnTo>
                <a:lnTo>
                  <a:pt x="70104" y="147700"/>
                </a:lnTo>
                <a:lnTo>
                  <a:pt x="68072" y="150113"/>
                </a:lnTo>
                <a:lnTo>
                  <a:pt x="65659" y="151256"/>
                </a:lnTo>
                <a:lnTo>
                  <a:pt x="114297" y="151256"/>
                </a:lnTo>
                <a:lnTo>
                  <a:pt x="114490" y="150733"/>
                </a:lnTo>
                <a:lnTo>
                  <a:pt x="116014" y="143123"/>
                </a:lnTo>
                <a:lnTo>
                  <a:pt x="116586" y="134619"/>
                </a:lnTo>
                <a:close/>
              </a:path>
              <a:path w="626110" h="184785">
                <a:moveTo>
                  <a:pt x="114405" y="69214"/>
                </a:moveTo>
                <a:lnTo>
                  <a:pt x="65024" y="69214"/>
                </a:lnTo>
                <a:lnTo>
                  <a:pt x="67579" y="70373"/>
                </a:lnTo>
                <a:lnTo>
                  <a:pt x="72136" y="75183"/>
                </a:lnTo>
                <a:lnTo>
                  <a:pt x="73279" y="79501"/>
                </a:lnTo>
                <a:lnTo>
                  <a:pt x="73406" y="85725"/>
                </a:lnTo>
                <a:lnTo>
                  <a:pt x="116840" y="85725"/>
                </a:lnTo>
                <a:lnTo>
                  <a:pt x="116290" y="77698"/>
                </a:lnTo>
                <a:lnTo>
                  <a:pt x="114818" y="70357"/>
                </a:lnTo>
                <a:lnTo>
                  <a:pt x="114405" y="69214"/>
                </a:lnTo>
                <a:close/>
              </a:path>
              <a:path w="626110" h="184785">
                <a:moveTo>
                  <a:pt x="602741" y="71754"/>
                </a:moveTo>
                <a:lnTo>
                  <a:pt x="556768" y="71754"/>
                </a:lnTo>
                <a:lnTo>
                  <a:pt x="556768" y="141477"/>
                </a:lnTo>
                <a:lnTo>
                  <a:pt x="574680" y="176708"/>
                </a:lnTo>
                <a:lnTo>
                  <a:pt x="601345" y="183387"/>
                </a:lnTo>
                <a:lnTo>
                  <a:pt x="617220" y="183387"/>
                </a:lnTo>
                <a:lnTo>
                  <a:pt x="620522" y="182371"/>
                </a:lnTo>
                <a:lnTo>
                  <a:pt x="622808" y="180466"/>
                </a:lnTo>
                <a:lnTo>
                  <a:pt x="624966" y="178434"/>
                </a:lnTo>
                <a:lnTo>
                  <a:pt x="625983" y="175259"/>
                </a:lnTo>
                <a:lnTo>
                  <a:pt x="625983" y="151510"/>
                </a:lnTo>
                <a:lnTo>
                  <a:pt x="608076" y="151510"/>
                </a:lnTo>
                <a:lnTo>
                  <a:pt x="606171" y="150494"/>
                </a:lnTo>
                <a:lnTo>
                  <a:pt x="603377" y="146430"/>
                </a:lnTo>
                <a:lnTo>
                  <a:pt x="602741" y="143509"/>
                </a:lnTo>
                <a:lnTo>
                  <a:pt x="602741" y="71754"/>
                </a:lnTo>
                <a:close/>
              </a:path>
              <a:path w="626110" h="184785">
                <a:moveTo>
                  <a:pt x="625983" y="42799"/>
                </a:moveTo>
                <a:lnTo>
                  <a:pt x="542544" y="42799"/>
                </a:lnTo>
                <a:lnTo>
                  <a:pt x="542544" y="63626"/>
                </a:lnTo>
                <a:lnTo>
                  <a:pt x="543687" y="66801"/>
                </a:lnTo>
                <a:lnTo>
                  <a:pt x="545846" y="68833"/>
                </a:lnTo>
                <a:lnTo>
                  <a:pt x="548132" y="70865"/>
                </a:lnTo>
                <a:lnTo>
                  <a:pt x="551434" y="71881"/>
                </a:lnTo>
                <a:lnTo>
                  <a:pt x="555879" y="71754"/>
                </a:lnTo>
                <a:lnTo>
                  <a:pt x="617632" y="71754"/>
                </a:lnTo>
                <a:lnTo>
                  <a:pt x="620522" y="70865"/>
                </a:lnTo>
                <a:lnTo>
                  <a:pt x="622808" y="68833"/>
                </a:lnTo>
                <a:lnTo>
                  <a:pt x="624966" y="66801"/>
                </a:lnTo>
                <a:lnTo>
                  <a:pt x="625983" y="63626"/>
                </a:lnTo>
                <a:lnTo>
                  <a:pt x="625983" y="42799"/>
                </a:lnTo>
                <a:close/>
              </a:path>
              <a:path w="626110" h="184785">
                <a:moveTo>
                  <a:pt x="617632" y="71754"/>
                </a:moveTo>
                <a:lnTo>
                  <a:pt x="612775" y="71754"/>
                </a:lnTo>
                <a:lnTo>
                  <a:pt x="617220" y="71881"/>
                </a:lnTo>
                <a:lnTo>
                  <a:pt x="617632" y="71754"/>
                </a:lnTo>
                <a:close/>
              </a:path>
              <a:path w="626110" h="184785">
                <a:moveTo>
                  <a:pt x="602741" y="0"/>
                </a:moveTo>
                <a:lnTo>
                  <a:pt x="556768" y="0"/>
                </a:lnTo>
                <a:lnTo>
                  <a:pt x="556768" y="42799"/>
                </a:lnTo>
                <a:lnTo>
                  <a:pt x="602741" y="42799"/>
                </a:lnTo>
                <a:lnTo>
                  <a:pt x="60274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84755" y="5804915"/>
            <a:ext cx="806450" cy="219710"/>
          </a:xfrm>
          <a:custGeom>
            <a:avLst/>
            <a:gdLst/>
            <a:ahLst/>
            <a:cxnLst/>
            <a:rect l="l" t="t" r="r" b="b"/>
            <a:pathLst>
              <a:path w="806450" h="219710">
                <a:moveTo>
                  <a:pt x="357758" y="139446"/>
                </a:moveTo>
                <a:lnTo>
                  <a:pt x="256286" y="139446"/>
                </a:lnTo>
                <a:lnTo>
                  <a:pt x="248138" y="140092"/>
                </a:lnTo>
                <a:lnTo>
                  <a:pt x="216509" y="165042"/>
                </a:lnTo>
                <a:lnTo>
                  <a:pt x="215773" y="171450"/>
                </a:lnTo>
                <a:lnTo>
                  <a:pt x="215773" y="187706"/>
                </a:lnTo>
                <a:lnTo>
                  <a:pt x="240633" y="217344"/>
                </a:lnTo>
                <a:lnTo>
                  <a:pt x="256286" y="219710"/>
                </a:lnTo>
                <a:lnTo>
                  <a:pt x="357758" y="219710"/>
                </a:lnTo>
                <a:lnTo>
                  <a:pt x="395287" y="200056"/>
                </a:lnTo>
                <a:lnTo>
                  <a:pt x="398144" y="187706"/>
                </a:lnTo>
                <a:lnTo>
                  <a:pt x="398144" y="184276"/>
                </a:lnTo>
                <a:lnTo>
                  <a:pt x="268605" y="184276"/>
                </a:lnTo>
                <a:lnTo>
                  <a:pt x="265302" y="183896"/>
                </a:lnTo>
                <a:lnTo>
                  <a:pt x="263525" y="183134"/>
                </a:lnTo>
                <a:lnTo>
                  <a:pt x="261874" y="182372"/>
                </a:lnTo>
                <a:lnTo>
                  <a:pt x="261112" y="181229"/>
                </a:lnTo>
                <a:lnTo>
                  <a:pt x="261112" y="178054"/>
                </a:lnTo>
                <a:lnTo>
                  <a:pt x="261874" y="176784"/>
                </a:lnTo>
                <a:lnTo>
                  <a:pt x="263525" y="176149"/>
                </a:lnTo>
                <a:lnTo>
                  <a:pt x="265302" y="175513"/>
                </a:lnTo>
                <a:lnTo>
                  <a:pt x="268605" y="175133"/>
                </a:lnTo>
                <a:lnTo>
                  <a:pt x="398144" y="175133"/>
                </a:lnTo>
                <a:lnTo>
                  <a:pt x="398144" y="171450"/>
                </a:lnTo>
                <a:lnTo>
                  <a:pt x="373284" y="141859"/>
                </a:lnTo>
                <a:lnTo>
                  <a:pt x="365831" y="140092"/>
                </a:lnTo>
                <a:lnTo>
                  <a:pt x="357758" y="139446"/>
                </a:lnTo>
                <a:close/>
              </a:path>
              <a:path w="806450" h="219710">
                <a:moveTo>
                  <a:pt x="398144" y="175133"/>
                </a:moveTo>
                <a:lnTo>
                  <a:pt x="345820" y="175133"/>
                </a:lnTo>
                <a:lnTo>
                  <a:pt x="349123" y="175513"/>
                </a:lnTo>
                <a:lnTo>
                  <a:pt x="350900" y="176149"/>
                </a:lnTo>
                <a:lnTo>
                  <a:pt x="352551" y="176784"/>
                </a:lnTo>
                <a:lnTo>
                  <a:pt x="353313" y="178054"/>
                </a:lnTo>
                <a:lnTo>
                  <a:pt x="353313" y="181229"/>
                </a:lnTo>
                <a:lnTo>
                  <a:pt x="352551" y="182372"/>
                </a:lnTo>
                <a:lnTo>
                  <a:pt x="350900" y="183134"/>
                </a:lnTo>
                <a:lnTo>
                  <a:pt x="349123" y="183896"/>
                </a:lnTo>
                <a:lnTo>
                  <a:pt x="345820" y="184276"/>
                </a:lnTo>
                <a:lnTo>
                  <a:pt x="398144" y="184276"/>
                </a:lnTo>
                <a:lnTo>
                  <a:pt x="398144" y="175133"/>
                </a:lnTo>
                <a:close/>
              </a:path>
              <a:path w="806450" h="219710">
                <a:moveTo>
                  <a:pt x="498982" y="67056"/>
                </a:moveTo>
                <a:lnTo>
                  <a:pt x="455675" y="67056"/>
                </a:lnTo>
                <a:lnTo>
                  <a:pt x="448083" y="67744"/>
                </a:lnTo>
                <a:lnTo>
                  <a:pt x="421036" y="102488"/>
                </a:lnTo>
                <a:lnTo>
                  <a:pt x="421036" y="183007"/>
                </a:lnTo>
                <a:lnTo>
                  <a:pt x="441325" y="215995"/>
                </a:lnTo>
                <a:lnTo>
                  <a:pt x="455675" y="218567"/>
                </a:lnTo>
                <a:lnTo>
                  <a:pt x="498982" y="218567"/>
                </a:lnTo>
                <a:lnTo>
                  <a:pt x="531240" y="197310"/>
                </a:lnTo>
                <a:lnTo>
                  <a:pt x="533622" y="183007"/>
                </a:lnTo>
                <a:lnTo>
                  <a:pt x="473201" y="183007"/>
                </a:lnTo>
                <a:lnTo>
                  <a:pt x="471169" y="182245"/>
                </a:lnTo>
                <a:lnTo>
                  <a:pt x="469645" y="180721"/>
                </a:lnTo>
                <a:lnTo>
                  <a:pt x="468249" y="179197"/>
                </a:lnTo>
                <a:lnTo>
                  <a:pt x="467487" y="176022"/>
                </a:lnTo>
                <a:lnTo>
                  <a:pt x="467487" y="109347"/>
                </a:lnTo>
                <a:lnTo>
                  <a:pt x="468249" y="106172"/>
                </a:lnTo>
                <a:lnTo>
                  <a:pt x="469645" y="104648"/>
                </a:lnTo>
                <a:lnTo>
                  <a:pt x="471169" y="103250"/>
                </a:lnTo>
                <a:lnTo>
                  <a:pt x="473201" y="102488"/>
                </a:lnTo>
                <a:lnTo>
                  <a:pt x="533622" y="102488"/>
                </a:lnTo>
                <a:lnTo>
                  <a:pt x="533007" y="95087"/>
                </a:lnTo>
                <a:lnTo>
                  <a:pt x="506575" y="67744"/>
                </a:lnTo>
                <a:lnTo>
                  <a:pt x="498982" y="67056"/>
                </a:lnTo>
                <a:close/>
              </a:path>
              <a:path w="806450" h="219710">
                <a:moveTo>
                  <a:pt x="479044" y="182880"/>
                </a:moveTo>
                <a:lnTo>
                  <a:pt x="475614" y="182880"/>
                </a:lnTo>
                <a:lnTo>
                  <a:pt x="473201" y="183007"/>
                </a:lnTo>
                <a:lnTo>
                  <a:pt x="481456" y="183007"/>
                </a:lnTo>
                <a:lnTo>
                  <a:pt x="479044" y="182880"/>
                </a:lnTo>
                <a:close/>
              </a:path>
              <a:path w="806450" h="219710">
                <a:moveTo>
                  <a:pt x="533622" y="102488"/>
                </a:moveTo>
                <a:lnTo>
                  <a:pt x="481456" y="102488"/>
                </a:lnTo>
                <a:lnTo>
                  <a:pt x="483488" y="103250"/>
                </a:lnTo>
                <a:lnTo>
                  <a:pt x="485013" y="104648"/>
                </a:lnTo>
                <a:lnTo>
                  <a:pt x="486410" y="106172"/>
                </a:lnTo>
                <a:lnTo>
                  <a:pt x="487171" y="109347"/>
                </a:lnTo>
                <a:lnTo>
                  <a:pt x="487299" y="114046"/>
                </a:lnTo>
                <a:lnTo>
                  <a:pt x="487299" y="171450"/>
                </a:lnTo>
                <a:lnTo>
                  <a:pt x="481456" y="183007"/>
                </a:lnTo>
                <a:lnTo>
                  <a:pt x="533622" y="183007"/>
                </a:lnTo>
                <a:lnTo>
                  <a:pt x="533622" y="102488"/>
                </a:lnTo>
                <a:close/>
              </a:path>
              <a:path w="806450" h="219710">
                <a:moveTo>
                  <a:pt x="481456" y="102488"/>
                </a:moveTo>
                <a:lnTo>
                  <a:pt x="473201" y="102488"/>
                </a:lnTo>
                <a:lnTo>
                  <a:pt x="475614" y="102616"/>
                </a:lnTo>
                <a:lnTo>
                  <a:pt x="479044" y="102616"/>
                </a:lnTo>
                <a:lnTo>
                  <a:pt x="481456" y="102488"/>
                </a:lnTo>
                <a:close/>
              </a:path>
              <a:path w="806450" h="219710">
                <a:moveTo>
                  <a:pt x="404875" y="98044"/>
                </a:moveTo>
                <a:lnTo>
                  <a:pt x="208661" y="98044"/>
                </a:lnTo>
                <a:lnTo>
                  <a:pt x="208661" y="124206"/>
                </a:lnTo>
                <a:lnTo>
                  <a:pt x="209931" y="127762"/>
                </a:lnTo>
                <a:lnTo>
                  <a:pt x="212344" y="130048"/>
                </a:lnTo>
                <a:lnTo>
                  <a:pt x="214756" y="132207"/>
                </a:lnTo>
                <a:lnTo>
                  <a:pt x="218439" y="133350"/>
                </a:lnTo>
                <a:lnTo>
                  <a:pt x="395096" y="133350"/>
                </a:lnTo>
                <a:lnTo>
                  <a:pt x="398780" y="132207"/>
                </a:lnTo>
                <a:lnTo>
                  <a:pt x="401193" y="130048"/>
                </a:lnTo>
                <a:lnTo>
                  <a:pt x="403606" y="127762"/>
                </a:lnTo>
                <a:lnTo>
                  <a:pt x="404875" y="124206"/>
                </a:lnTo>
                <a:lnTo>
                  <a:pt x="404875" y="98044"/>
                </a:lnTo>
                <a:close/>
              </a:path>
              <a:path w="806450" h="219710">
                <a:moveTo>
                  <a:pt x="357758" y="8762"/>
                </a:moveTo>
                <a:lnTo>
                  <a:pt x="256286" y="8762"/>
                </a:lnTo>
                <a:lnTo>
                  <a:pt x="248138" y="9354"/>
                </a:lnTo>
                <a:lnTo>
                  <a:pt x="216509" y="34286"/>
                </a:lnTo>
                <a:lnTo>
                  <a:pt x="215773" y="40767"/>
                </a:lnTo>
                <a:lnTo>
                  <a:pt x="215773" y="62357"/>
                </a:lnTo>
                <a:lnTo>
                  <a:pt x="245237" y="88900"/>
                </a:lnTo>
                <a:lnTo>
                  <a:pt x="245237" y="98044"/>
                </a:lnTo>
                <a:lnTo>
                  <a:pt x="291464" y="98044"/>
                </a:lnTo>
                <a:lnTo>
                  <a:pt x="291464" y="89916"/>
                </a:lnTo>
                <a:lnTo>
                  <a:pt x="369569" y="89916"/>
                </a:lnTo>
                <a:lnTo>
                  <a:pt x="369569" y="88773"/>
                </a:lnTo>
                <a:lnTo>
                  <a:pt x="372744" y="87884"/>
                </a:lnTo>
                <a:lnTo>
                  <a:pt x="375666" y="86868"/>
                </a:lnTo>
                <a:lnTo>
                  <a:pt x="395224" y="70358"/>
                </a:lnTo>
                <a:lnTo>
                  <a:pt x="397256" y="66548"/>
                </a:lnTo>
                <a:lnTo>
                  <a:pt x="398144" y="62357"/>
                </a:lnTo>
                <a:lnTo>
                  <a:pt x="398144" y="54483"/>
                </a:lnTo>
                <a:lnTo>
                  <a:pt x="268605" y="54483"/>
                </a:lnTo>
                <a:lnTo>
                  <a:pt x="265302" y="53975"/>
                </a:lnTo>
                <a:lnTo>
                  <a:pt x="263525" y="53086"/>
                </a:lnTo>
                <a:lnTo>
                  <a:pt x="261874" y="52197"/>
                </a:lnTo>
                <a:lnTo>
                  <a:pt x="261112" y="50926"/>
                </a:lnTo>
                <a:lnTo>
                  <a:pt x="261112" y="47751"/>
                </a:lnTo>
                <a:lnTo>
                  <a:pt x="261874" y="46482"/>
                </a:lnTo>
                <a:lnTo>
                  <a:pt x="263525" y="45593"/>
                </a:lnTo>
                <a:lnTo>
                  <a:pt x="265302" y="44831"/>
                </a:lnTo>
                <a:lnTo>
                  <a:pt x="268605" y="44323"/>
                </a:lnTo>
                <a:lnTo>
                  <a:pt x="398144" y="44323"/>
                </a:lnTo>
                <a:lnTo>
                  <a:pt x="398144" y="40767"/>
                </a:lnTo>
                <a:lnTo>
                  <a:pt x="373284" y="11112"/>
                </a:lnTo>
                <a:lnTo>
                  <a:pt x="365831" y="9354"/>
                </a:lnTo>
                <a:lnTo>
                  <a:pt x="357758" y="8762"/>
                </a:lnTo>
                <a:close/>
              </a:path>
              <a:path w="806450" h="219710">
                <a:moveTo>
                  <a:pt x="369569" y="89916"/>
                </a:moveTo>
                <a:lnTo>
                  <a:pt x="323214" y="89916"/>
                </a:lnTo>
                <a:lnTo>
                  <a:pt x="323214" y="98044"/>
                </a:lnTo>
                <a:lnTo>
                  <a:pt x="369569" y="98044"/>
                </a:lnTo>
                <a:lnTo>
                  <a:pt x="369569" y="89916"/>
                </a:lnTo>
                <a:close/>
              </a:path>
              <a:path w="806450" h="219710">
                <a:moveTo>
                  <a:pt x="398144" y="44323"/>
                </a:moveTo>
                <a:lnTo>
                  <a:pt x="345820" y="44323"/>
                </a:lnTo>
                <a:lnTo>
                  <a:pt x="349123" y="44831"/>
                </a:lnTo>
                <a:lnTo>
                  <a:pt x="350900" y="45593"/>
                </a:lnTo>
                <a:lnTo>
                  <a:pt x="352551" y="46482"/>
                </a:lnTo>
                <a:lnTo>
                  <a:pt x="353313" y="47751"/>
                </a:lnTo>
                <a:lnTo>
                  <a:pt x="353313" y="50926"/>
                </a:lnTo>
                <a:lnTo>
                  <a:pt x="352551" y="52197"/>
                </a:lnTo>
                <a:lnTo>
                  <a:pt x="350900" y="53086"/>
                </a:lnTo>
                <a:lnTo>
                  <a:pt x="349123" y="53975"/>
                </a:lnTo>
                <a:lnTo>
                  <a:pt x="345820" y="54483"/>
                </a:lnTo>
                <a:lnTo>
                  <a:pt x="398144" y="54483"/>
                </a:lnTo>
                <a:lnTo>
                  <a:pt x="398144" y="44323"/>
                </a:lnTo>
                <a:close/>
              </a:path>
              <a:path w="806450" h="219710">
                <a:moveTo>
                  <a:pt x="743966" y="10033"/>
                </a:moveTo>
                <a:lnTo>
                  <a:pt x="633221" y="10033"/>
                </a:lnTo>
                <a:lnTo>
                  <a:pt x="633221" y="31114"/>
                </a:lnTo>
                <a:lnTo>
                  <a:pt x="633349" y="35560"/>
                </a:lnTo>
                <a:lnTo>
                  <a:pt x="634745" y="39116"/>
                </a:lnTo>
                <a:lnTo>
                  <a:pt x="637539" y="41529"/>
                </a:lnTo>
                <a:lnTo>
                  <a:pt x="640207" y="44069"/>
                </a:lnTo>
                <a:lnTo>
                  <a:pt x="643382" y="45212"/>
                </a:lnTo>
                <a:lnTo>
                  <a:pt x="647192" y="45338"/>
                </a:lnTo>
                <a:lnTo>
                  <a:pt x="695451" y="45466"/>
                </a:lnTo>
                <a:lnTo>
                  <a:pt x="695451" y="102616"/>
                </a:lnTo>
                <a:lnTo>
                  <a:pt x="688754" y="144986"/>
                </a:lnTo>
                <a:lnTo>
                  <a:pt x="658590" y="177307"/>
                </a:lnTo>
                <a:lnTo>
                  <a:pt x="633730" y="182245"/>
                </a:lnTo>
                <a:lnTo>
                  <a:pt x="633730" y="218059"/>
                </a:lnTo>
                <a:lnTo>
                  <a:pt x="679846" y="210375"/>
                </a:lnTo>
                <a:lnTo>
                  <a:pt x="714629" y="187071"/>
                </a:lnTo>
                <a:lnTo>
                  <a:pt x="736536" y="149812"/>
                </a:lnTo>
                <a:lnTo>
                  <a:pt x="743966" y="99695"/>
                </a:lnTo>
                <a:lnTo>
                  <a:pt x="743966" y="10033"/>
                </a:lnTo>
                <a:close/>
              </a:path>
              <a:path w="806450" h="219710">
                <a:moveTo>
                  <a:pt x="86232" y="9651"/>
                </a:moveTo>
                <a:lnTo>
                  <a:pt x="38481" y="9651"/>
                </a:lnTo>
                <a:lnTo>
                  <a:pt x="38481" y="115697"/>
                </a:lnTo>
                <a:lnTo>
                  <a:pt x="37665" y="131056"/>
                </a:lnTo>
                <a:lnTo>
                  <a:pt x="22351" y="168656"/>
                </a:lnTo>
                <a:lnTo>
                  <a:pt x="0" y="181101"/>
                </a:lnTo>
                <a:lnTo>
                  <a:pt x="0" y="218567"/>
                </a:lnTo>
                <a:lnTo>
                  <a:pt x="36575" y="207391"/>
                </a:lnTo>
                <a:lnTo>
                  <a:pt x="62737" y="183387"/>
                </a:lnTo>
                <a:lnTo>
                  <a:pt x="123443" y="183387"/>
                </a:lnTo>
                <a:lnTo>
                  <a:pt x="123443" y="181101"/>
                </a:lnTo>
                <a:lnTo>
                  <a:pt x="118618" y="180339"/>
                </a:lnTo>
                <a:lnTo>
                  <a:pt x="113918" y="178435"/>
                </a:lnTo>
                <a:lnTo>
                  <a:pt x="89011" y="144176"/>
                </a:lnTo>
                <a:lnTo>
                  <a:pt x="86232" y="115697"/>
                </a:lnTo>
                <a:lnTo>
                  <a:pt x="86232" y="9651"/>
                </a:lnTo>
                <a:close/>
              </a:path>
              <a:path w="806450" h="219710">
                <a:moveTo>
                  <a:pt x="123443" y="183387"/>
                </a:moveTo>
                <a:lnTo>
                  <a:pt x="62737" y="183387"/>
                </a:lnTo>
                <a:lnTo>
                  <a:pt x="64643" y="187706"/>
                </a:lnTo>
                <a:lnTo>
                  <a:pt x="67691" y="191897"/>
                </a:lnTo>
                <a:lnTo>
                  <a:pt x="71914" y="195865"/>
                </a:lnTo>
                <a:lnTo>
                  <a:pt x="76073" y="199898"/>
                </a:lnTo>
                <a:lnTo>
                  <a:pt x="114972" y="217785"/>
                </a:lnTo>
                <a:lnTo>
                  <a:pt x="123443" y="218567"/>
                </a:lnTo>
                <a:lnTo>
                  <a:pt x="123443" y="183387"/>
                </a:lnTo>
                <a:close/>
              </a:path>
              <a:path w="806450" h="219710">
                <a:moveTo>
                  <a:pt x="806069" y="9398"/>
                </a:moveTo>
                <a:lnTo>
                  <a:pt x="759713" y="9398"/>
                </a:lnTo>
                <a:lnTo>
                  <a:pt x="759713" y="219456"/>
                </a:lnTo>
                <a:lnTo>
                  <a:pt x="780542" y="219456"/>
                </a:lnTo>
                <a:lnTo>
                  <a:pt x="784479" y="218694"/>
                </a:lnTo>
                <a:lnTo>
                  <a:pt x="806069" y="194056"/>
                </a:lnTo>
                <a:lnTo>
                  <a:pt x="806069" y="9398"/>
                </a:lnTo>
                <a:close/>
              </a:path>
              <a:path w="806450" h="219710">
                <a:moveTo>
                  <a:pt x="589661" y="9398"/>
                </a:moveTo>
                <a:lnTo>
                  <a:pt x="543306" y="9398"/>
                </a:lnTo>
                <a:lnTo>
                  <a:pt x="543306" y="219456"/>
                </a:lnTo>
                <a:lnTo>
                  <a:pt x="564133" y="219456"/>
                </a:lnTo>
                <a:lnTo>
                  <a:pt x="568070" y="218694"/>
                </a:lnTo>
                <a:lnTo>
                  <a:pt x="589661" y="194056"/>
                </a:lnTo>
                <a:lnTo>
                  <a:pt x="589661" y="129921"/>
                </a:lnTo>
                <a:lnTo>
                  <a:pt x="608964" y="129921"/>
                </a:lnTo>
                <a:lnTo>
                  <a:pt x="613282" y="128778"/>
                </a:lnTo>
                <a:lnTo>
                  <a:pt x="616585" y="126364"/>
                </a:lnTo>
                <a:lnTo>
                  <a:pt x="619760" y="124079"/>
                </a:lnTo>
                <a:lnTo>
                  <a:pt x="621411" y="120396"/>
                </a:lnTo>
                <a:lnTo>
                  <a:pt x="621411" y="90043"/>
                </a:lnTo>
                <a:lnTo>
                  <a:pt x="589661" y="90043"/>
                </a:lnTo>
                <a:lnTo>
                  <a:pt x="589661" y="9398"/>
                </a:lnTo>
                <a:close/>
              </a:path>
              <a:path w="806450" h="219710">
                <a:moveTo>
                  <a:pt x="175132" y="9398"/>
                </a:moveTo>
                <a:lnTo>
                  <a:pt x="128777" y="9398"/>
                </a:lnTo>
                <a:lnTo>
                  <a:pt x="128777" y="219456"/>
                </a:lnTo>
                <a:lnTo>
                  <a:pt x="149606" y="219456"/>
                </a:lnTo>
                <a:lnTo>
                  <a:pt x="153543" y="218694"/>
                </a:lnTo>
                <a:lnTo>
                  <a:pt x="175132" y="194056"/>
                </a:lnTo>
                <a:lnTo>
                  <a:pt x="175132" y="120269"/>
                </a:lnTo>
                <a:lnTo>
                  <a:pt x="194437" y="120269"/>
                </a:lnTo>
                <a:lnTo>
                  <a:pt x="198755" y="119125"/>
                </a:lnTo>
                <a:lnTo>
                  <a:pt x="202056" y="116839"/>
                </a:lnTo>
                <a:lnTo>
                  <a:pt x="205231" y="114426"/>
                </a:lnTo>
                <a:lnTo>
                  <a:pt x="206882" y="110744"/>
                </a:lnTo>
                <a:lnTo>
                  <a:pt x="206882" y="80518"/>
                </a:lnTo>
                <a:lnTo>
                  <a:pt x="175132" y="80518"/>
                </a:lnTo>
                <a:lnTo>
                  <a:pt x="175132" y="9398"/>
                </a:lnTo>
                <a:close/>
              </a:path>
              <a:path w="806450" h="219710">
                <a:moveTo>
                  <a:pt x="537337" y="24892"/>
                </a:moveTo>
                <a:lnTo>
                  <a:pt x="416432" y="24892"/>
                </a:lnTo>
                <a:lnTo>
                  <a:pt x="416432" y="52450"/>
                </a:lnTo>
                <a:lnTo>
                  <a:pt x="417449" y="55625"/>
                </a:lnTo>
                <a:lnTo>
                  <a:pt x="419735" y="57658"/>
                </a:lnTo>
                <a:lnTo>
                  <a:pt x="421894" y="59689"/>
                </a:lnTo>
                <a:lnTo>
                  <a:pt x="425195" y="60706"/>
                </a:lnTo>
                <a:lnTo>
                  <a:pt x="429641" y="60579"/>
                </a:lnTo>
                <a:lnTo>
                  <a:pt x="528986" y="60579"/>
                </a:lnTo>
                <a:lnTo>
                  <a:pt x="531876" y="59689"/>
                </a:lnTo>
                <a:lnTo>
                  <a:pt x="536194" y="55625"/>
                </a:lnTo>
                <a:lnTo>
                  <a:pt x="537337" y="52450"/>
                </a:lnTo>
                <a:lnTo>
                  <a:pt x="537337" y="24892"/>
                </a:lnTo>
                <a:close/>
              </a:path>
              <a:path w="806450" h="219710">
                <a:moveTo>
                  <a:pt x="528986" y="60579"/>
                </a:moveTo>
                <a:lnTo>
                  <a:pt x="524129" y="60579"/>
                </a:lnTo>
                <a:lnTo>
                  <a:pt x="528574" y="60706"/>
                </a:lnTo>
                <a:lnTo>
                  <a:pt x="528986" y="60579"/>
                </a:lnTo>
                <a:close/>
              </a:path>
              <a:path w="806450" h="219710">
                <a:moveTo>
                  <a:pt x="501650" y="0"/>
                </a:moveTo>
                <a:lnTo>
                  <a:pt x="455041" y="0"/>
                </a:lnTo>
                <a:lnTo>
                  <a:pt x="455041" y="24892"/>
                </a:lnTo>
                <a:lnTo>
                  <a:pt x="501650" y="24892"/>
                </a:lnTo>
                <a:lnTo>
                  <a:pt x="5016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3088" y="62461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5"/>
                </a:lnTo>
                <a:lnTo>
                  <a:pt x="6057" y="130175"/>
                </a:lnTo>
                <a:lnTo>
                  <a:pt x="9728" y="131318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8015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8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21" y="79248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210" y="102997"/>
                </a:lnTo>
                <a:lnTo>
                  <a:pt x="291973" y="107569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0"/>
                </a:lnTo>
                <a:lnTo>
                  <a:pt x="215493" y="35433"/>
                </a:lnTo>
                <a:lnTo>
                  <a:pt x="218821" y="36449"/>
                </a:lnTo>
                <a:lnTo>
                  <a:pt x="223266" y="36322"/>
                </a:lnTo>
                <a:lnTo>
                  <a:pt x="293976" y="36322"/>
                </a:lnTo>
                <a:lnTo>
                  <a:pt x="296887" y="35433"/>
                </a:lnTo>
                <a:lnTo>
                  <a:pt x="299072" y="33400"/>
                </a:lnTo>
                <a:lnTo>
                  <a:pt x="301269" y="31496"/>
                </a:lnTo>
                <a:lnTo>
                  <a:pt x="302374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6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6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2861" y="6248400"/>
            <a:ext cx="264795" cy="203200"/>
          </a:xfrm>
          <a:custGeom>
            <a:avLst/>
            <a:gdLst/>
            <a:ahLst/>
            <a:cxnLst/>
            <a:rect l="l" t="t" r="r" b="b"/>
            <a:pathLst>
              <a:path w="264794" h="203200">
                <a:moveTo>
                  <a:pt x="201167" y="0"/>
                </a:moveTo>
                <a:lnTo>
                  <a:pt x="157048" y="16763"/>
                </a:lnTo>
                <a:lnTo>
                  <a:pt x="139903" y="57150"/>
                </a:lnTo>
                <a:lnTo>
                  <a:pt x="139877" y="65150"/>
                </a:lnTo>
                <a:lnTo>
                  <a:pt x="141757" y="72771"/>
                </a:lnTo>
                <a:lnTo>
                  <a:pt x="146748" y="82550"/>
                </a:lnTo>
                <a:lnTo>
                  <a:pt x="149313" y="87629"/>
                </a:lnTo>
                <a:lnTo>
                  <a:pt x="155130" y="93725"/>
                </a:lnTo>
                <a:lnTo>
                  <a:pt x="162991" y="98551"/>
                </a:lnTo>
                <a:lnTo>
                  <a:pt x="157426" y="102790"/>
                </a:lnTo>
                <a:lnTo>
                  <a:pt x="138307" y="136594"/>
                </a:lnTo>
                <a:lnTo>
                  <a:pt x="137845" y="142875"/>
                </a:lnTo>
                <a:lnTo>
                  <a:pt x="138924" y="155590"/>
                </a:lnTo>
                <a:lnTo>
                  <a:pt x="164113" y="193643"/>
                </a:lnTo>
                <a:lnTo>
                  <a:pt x="201167" y="203073"/>
                </a:lnTo>
                <a:lnTo>
                  <a:pt x="208276" y="202811"/>
                </a:lnTo>
                <a:lnTo>
                  <a:pt x="247345" y="186309"/>
                </a:lnTo>
                <a:lnTo>
                  <a:pt x="259306" y="168783"/>
                </a:lnTo>
                <a:lnTo>
                  <a:pt x="201167" y="168783"/>
                </a:lnTo>
                <a:lnTo>
                  <a:pt x="195986" y="168528"/>
                </a:lnTo>
                <a:lnTo>
                  <a:pt x="191604" y="165988"/>
                </a:lnTo>
                <a:lnTo>
                  <a:pt x="184442" y="156337"/>
                </a:lnTo>
                <a:lnTo>
                  <a:pt x="182575" y="149987"/>
                </a:lnTo>
                <a:lnTo>
                  <a:pt x="182422" y="142494"/>
                </a:lnTo>
                <a:lnTo>
                  <a:pt x="182626" y="134492"/>
                </a:lnTo>
                <a:lnTo>
                  <a:pt x="201167" y="115697"/>
                </a:lnTo>
                <a:lnTo>
                  <a:pt x="256098" y="115697"/>
                </a:lnTo>
                <a:lnTo>
                  <a:pt x="253953" y="112321"/>
                </a:lnTo>
                <a:lnTo>
                  <a:pt x="249640" y="107140"/>
                </a:lnTo>
                <a:lnTo>
                  <a:pt x="244694" y="102554"/>
                </a:lnTo>
                <a:lnTo>
                  <a:pt x="239115" y="98551"/>
                </a:lnTo>
                <a:lnTo>
                  <a:pt x="246367" y="93472"/>
                </a:lnTo>
                <a:lnTo>
                  <a:pt x="251980" y="87375"/>
                </a:lnTo>
                <a:lnTo>
                  <a:pt x="254580" y="82550"/>
                </a:lnTo>
                <a:lnTo>
                  <a:pt x="201167" y="82550"/>
                </a:lnTo>
                <a:lnTo>
                  <a:pt x="196786" y="82423"/>
                </a:lnTo>
                <a:lnTo>
                  <a:pt x="184823" y="51180"/>
                </a:lnTo>
                <a:lnTo>
                  <a:pt x="186423" y="45465"/>
                </a:lnTo>
                <a:lnTo>
                  <a:pt x="189509" y="41021"/>
                </a:lnTo>
                <a:lnTo>
                  <a:pt x="192595" y="36702"/>
                </a:lnTo>
                <a:lnTo>
                  <a:pt x="196481" y="34416"/>
                </a:lnTo>
                <a:lnTo>
                  <a:pt x="201167" y="34289"/>
                </a:lnTo>
                <a:lnTo>
                  <a:pt x="257488" y="34289"/>
                </a:lnTo>
                <a:lnTo>
                  <a:pt x="252824" y="25431"/>
                </a:lnTo>
                <a:lnTo>
                  <a:pt x="245745" y="16763"/>
                </a:lnTo>
                <a:lnTo>
                  <a:pt x="236915" y="9429"/>
                </a:lnTo>
                <a:lnTo>
                  <a:pt x="226542" y="4190"/>
                </a:lnTo>
                <a:lnTo>
                  <a:pt x="214626" y="1047"/>
                </a:lnTo>
                <a:lnTo>
                  <a:pt x="201167" y="0"/>
                </a:lnTo>
                <a:close/>
              </a:path>
              <a:path w="264794" h="203200">
                <a:moveTo>
                  <a:pt x="256098" y="115697"/>
                </a:moveTo>
                <a:lnTo>
                  <a:pt x="201167" y="115697"/>
                </a:lnTo>
                <a:lnTo>
                  <a:pt x="206248" y="115824"/>
                </a:lnTo>
                <a:lnTo>
                  <a:pt x="210604" y="118363"/>
                </a:lnTo>
                <a:lnTo>
                  <a:pt x="217855" y="128270"/>
                </a:lnTo>
                <a:lnTo>
                  <a:pt x="219710" y="134492"/>
                </a:lnTo>
                <a:lnTo>
                  <a:pt x="219788" y="136562"/>
                </a:lnTo>
                <a:lnTo>
                  <a:pt x="219905" y="142875"/>
                </a:lnTo>
                <a:lnTo>
                  <a:pt x="219760" y="149987"/>
                </a:lnTo>
                <a:lnTo>
                  <a:pt x="217893" y="156337"/>
                </a:lnTo>
                <a:lnTo>
                  <a:pt x="210731" y="165988"/>
                </a:lnTo>
                <a:lnTo>
                  <a:pt x="206349" y="168528"/>
                </a:lnTo>
                <a:lnTo>
                  <a:pt x="201167" y="168783"/>
                </a:lnTo>
                <a:lnTo>
                  <a:pt x="259306" y="168783"/>
                </a:lnTo>
                <a:lnTo>
                  <a:pt x="260203" y="167068"/>
                </a:lnTo>
                <a:lnTo>
                  <a:pt x="263418" y="155590"/>
                </a:lnTo>
                <a:lnTo>
                  <a:pt x="264490" y="142875"/>
                </a:lnTo>
                <a:lnTo>
                  <a:pt x="264004" y="136562"/>
                </a:lnTo>
                <a:lnTo>
                  <a:pt x="262709" y="130349"/>
                </a:lnTo>
                <a:lnTo>
                  <a:pt x="260582" y="124176"/>
                </a:lnTo>
                <a:lnTo>
                  <a:pt x="257632" y="118110"/>
                </a:lnTo>
                <a:lnTo>
                  <a:pt x="256098" y="115697"/>
                </a:lnTo>
                <a:close/>
              </a:path>
              <a:path w="264794" h="203200">
                <a:moveTo>
                  <a:pt x="257488" y="34289"/>
                </a:moveTo>
                <a:lnTo>
                  <a:pt x="201167" y="34289"/>
                </a:lnTo>
                <a:lnTo>
                  <a:pt x="206146" y="34416"/>
                </a:lnTo>
                <a:lnTo>
                  <a:pt x="210083" y="36702"/>
                </a:lnTo>
                <a:lnTo>
                  <a:pt x="212966" y="41021"/>
                </a:lnTo>
                <a:lnTo>
                  <a:pt x="215861" y="45465"/>
                </a:lnTo>
                <a:lnTo>
                  <a:pt x="217335" y="51180"/>
                </a:lnTo>
                <a:lnTo>
                  <a:pt x="217284" y="65912"/>
                </a:lnTo>
                <a:lnTo>
                  <a:pt x="215696" y="71627"/>
                </a:lnTo>
                <a:lnTo>
                  <a:pt x="209562" y="80263"/>
                </a:lnTo>
                <a:lnTo>
                  <a:pt x="205752" y="82423"/>
                </a:lnTo>
                <a:lnTo>
                  <a:pt x="201167" y="82550"/>
                </a:lnTo>
                <a:lnTo>
                  <a:pt x="254580" y="82550"/>
                </a:lnTo>
                <a:lnTo>
                  <a:pt x="259918" y="72644"/>
                </a:lnTo>
                <a:lnTo>
                  <a:pt x="261924" y="65150"/>
                </a:lnTo>
                <a:lnTo>
                  <a:pt x="261975" y="57150"/>
                </a:lnTo>
                <a:lnTo>
                  <a:pt x="260939" y="45624"/>
                </a:lnTo>
                <a:lnTo>
                  <a:pt x="257889" y="35052"/>
                </a:lnTo>
                <a:lnTo>
                  <a:pt x="257488" y="34289"/>
                </a:lnTo>
                <a:close/>
              </a:path>
              <a:path w="264794" h="203200">
                <a:moveTo>
                  <a:pt x="44805" y="139064"/>
                </a:moveTo>
                <a:lnTo>
                  <a:pt x="0" y="139064"/>
                </a:lnTo>
                <a:lnTo>
                  <a:pt x="1207" y="153902"/>
                </a:lnTo>
                <a:lnTo>
                  <a:pt x="26010" y="193893"/>
                </a:lnTo>
                <a:lnTo>
                  <a:pt x="63322" y="203073"/>
                </a:lnTo>
                <a:lnTo>
                  <a:pt x="77002" y="202029"/>
                </a:lnTo>
                <a:lnTo>
                  <a:pt x="116559" y="177766"/>
                </a:lnTo>
                <a:lnTo>
                  <a:pt x="121320" y="168783"/>
                </a:lnTo>
                <a:lnTo>
                  <a:pt x="57772" y="168783"/>
                </a:lnTo>
                <a:lnTo>
                  <a:pt x="53339" y="166370"/>
                </a:lnTo>
                <a:lnTo>
                  <a:pt x="46736" y="156717"/>
                </a:lnTo>
                <a:lnTo>
                  <a:pt x="44996" y="149098"/>
                </a:lnTo>
                <a:lnTo>
                  <a:pt x="44805" y="139064"/>
                </a:lnTo>
                <a:close/>
              </a:path>
              <a:path w="264794" h="203200">
                <a:moveTo>
                  <a:pt x="119031" y="34289"/>
                </a:moveTo>
                <a:lnTo>
                  <a:pt x="67487" y="34289"/>
                </a:lnTo>
                <a:lnTo>
                  <a:pt x="70992" y="36322"/>
                </a:lnTo>
                <a:lnTo>
                  <a:pt x="74041" y="40386"/>
                </a:lnTo>
                <a:lnTo>
                  <a:pt x="77089" y="44323"/>
                </a:lnTo>
                <a:lnTo>
                  <a:pt x="78701" y="50419"/>
                </a:lnTo>
                <a:lnTo>
                  <a:pt x="78765" y="62484"/>
                </a:lnTo>
                <a:lnTo>
                  <a:pt x="78676" y="65912"/>
                </a:lnTo>
                <a:lnTo>
                  <a:pt x="76898" y="71627"/>
                </a:lnTo>
                <a:lnTo>
                  <a:pt x="70154" y="80263"/>
                </a:lnTo>
                <a:lnTo>
                  <a:pt x="66382" y="82423"/>
                </a:lnTo>
                <a:lnTo>
                  <a:pt x="62179" y="82550"/>
                </a:lnTo>
                <a:lnTo>
                  <a:pt x="51435" y="82550"/>
                </a:lnTo>
                <a:lnTo>
                  <a:pt x="51435" y="115697"/>
                </a:lnTo>
                <a:lnTo>
                  <a:pt x="67678" y="115697"/>
                </a:lnTo>
                <a:lnTo>
                  <a:pt x="72224" y="118110"/>
                </a:lnTo>
                <a:lnTo>
                  <a:pt x="79400" y="127253"/>
                </a:lnTo>
                <a:lnTo>
                  <a:pt x="81254" y="133858"/>
                </a:lnTo>
                <a:lnTo>
                  <a:pt x="81257" y="149098"/>
                </a:lnTo>
                <a:lnTo>
                  <a:pt x="81216" y="151257"/>
                </a:lnTo>
                <a:lnTo>
                  <a:pt x="79375" y="157861"/>
                </a:lnTo>
                <a:lnTo>
                  <a:pt x="75869" y="162178"/>
                </a:lnTo>
                <a:lnTo>
                  <a:pt x="72364" y="166624"/>
                </a:lnTo>
                <a:lnTo>
                  <a:pt x="68173" y="168783"/>
                </a:lnTo>
                <a:lnTo>
                  <a:pt x="121320" y="168783"/>
                </a:lnTo>
                <a:lnTo>
                  <a:pt x="121900" y="167687"/>
                </a:lnTo>
                <a:lnTo>
                  <a:pt x="125115" y="156219"/>
                </a:lnTo>
                <a:lnTo>
                  <a:pt x="126187" y="143383"/>
                </a:lnTo>
                <a:lnTo>
                  <a:pt x="125665" y="136423"/>
                </a:lnTo>
                <a:lnTo>
                  <a:pt x="106197" y="102108"/>
                </a:lnTo>
                <a:lnTo>
                  <a:pt x="98755" y="98044"/>
                </a:lnTo>
                <a:lnTo>
                  <a:pt x="105879" y="95503"/>
                </a:lnTo>
                <a:lnTo>
                  <a:pt x="123103" y="58547"/>
                </a:lnTo>
                <a:lnTo>
                  <a:pt x="123139" y="48355"/>
                </a:lnTo>
                <a:lnTo>
                  <a:pt x="121856" y="41401"/>
                </a:lnTo>
                <a:lnTo>
                  <a:pt x="119031" y="34289"/>
                </a:lnTo>
                <a:close/>
              </a:path>
              <a:path w="264794" h="203200">
                <a:moveTo>
                  <a:pt x="72136" y="0"/>
                </a:moveTo>
                <a:lnTo>
                  <a:pt x="53848" y="0"/>
                </a:lnTo>
                <a:lnTo>
                  <a:pt x="45707" y="1397"/>
                </a:lnTo>
                <a:lnTo>
                  <a:pt x="9372" y="28194"/>
                </a:lnTo>
                <a:lnTo>
                  <a:pt x="2057" y="62484"/>
                </a:lnTo>
                <a:lnTo>
                  <a:pt x="46634" y="62484"/>
                </a:lnTo>
                <a:lnTo>
                  <a:pt x="47167" y="52832"/>
                </a:lnTo>
                <a:lnTo>
                  <a:pt x="48958" y="45720"/>
                </a:lnTo>
                <a:lnTo>
                  <a:pt x="55054" y="36575"/>
                </a:lnTo>
                <a:lnTo>
                  <a:pt x="58902" y="34289"/>
                </a:lnTo>
                <a:lnTo>
                  <a:pt x="119031" y="34289"/>
                </a:lnTo>
                <a:lnTo>
                  <a:pt x="116408" y="27686"/>
                </a:lnTo>
                <a:lnTo>
                  <a:pt x="80454" y="1397"/>
                </a:lnTo>
                <a:lnTo>
                  <a:pt x="72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20521" y="63439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03527" y="6236334"/>
            <a:ext cx="807085" cy="220345"/>
          </a:xfrm>
          <a:custGeom>
            <a:avLst/>
            <a:gdLst/>
            <a:ahLst/>
            <a:cxnLst/>
            <a:rect l="l" t="t" r="r" b="b"/>
            <a:pathLst>
              <a:path w="807085" h="220345">
                <a:moveTo>
                  <a:pt x="194690" y="184023"/>
                </a:moveTo>
                <a:lnTo>
                  <a:pt x="0" y="184023"/>
                </a:lnTo>
                <a:lnTo>
                  <a:pt x="0" y="207772"/>
                </a:lnTo>
                <a:lnTo>
                  <a:pt x="18034" y="219455"/>
                </a:lnTo>
                <a:lnTo>
                  <a:pt x="176656" y="219455"/>
                </a:lnTo>
                <a:lnTo>
                  <a:pt x="194690" y="207772"/>
                </a:lnTo>
                <a:lnTo>
                  <a:pt x="194690" y="184023"/>
                </a:lnTo>
                <a:close/>
              </a:path>
              <a:path w="807085" h="220345">
                <a:moveTo>
                  <a:pt x="120650" y="158623"/>
                </a:moveTo>
                <a:lnTo>
                  <a:pt x="74422" y="158623"/>
                </a:lnTo>
                <a:lnTo>
                  <a:pt x="74422" y="184023"/>
                </a:lnTo>
                <a:lnTo>
                  <a:pt x="120650" y="184023"/>
                </a:lnTo>
                <a:lnTo>
                  <a:pt x="120650" y="158623"/>
                </a:lnTo>
                <a:close/>
              </a:path>
              <a:path w="807085" h="220345">
                <a:moveTo>
                  <a:pt x="264413" y="151511"/>
                </a:moveTo>
                <a:lnTo>
                  <a:pt x="217678" y="151511"/>
                </a:lnTo>
                <a:lnTo>
                  <a:pt x="217678" y="205739"/>
                </a:lnTo>
                <a:lnTo>
                  <a:pt x="228091" y="220090"/>
                </a:lnTo>
                <a:lnTo>
                  <a:pt x="380872" y="220090"/>
                </a:lnTo>
                <a:lnTo>
                  <a:pt x="384555" y="218820"/>
                </a:lnTo>
                <a:lnTo>
                  <a:pt x="387349" y="216407"/>
                </a:lnTo>
                <a:lnTo>
                  <a:pt x="390016" y="213867"/>
                </a:lnTo>
                <a:lnTo>
                  <a:pt x="391414" y="210312"/>
                </a:lnTo>
                <a:lnTo>
                  <a:pt x="391414" y="184657"/>
                </a:lnTo>
                <a:lnTo>
                  <a:pt x="264413" y="184657"/>
                </a:lnTo>
                <a:lnTo>
                  <a:pt x="264413" y="151511"/>
                </a:lnTo>
                <a:close/>
              </a:path>
              <a:path w="807085" h="220345">
                <a:moveTo>
                  <a:pt x="335026" y="140969"/>
                </a:moveTo>
                <a:lnTo>
                  <a:pt x="288544" y="140969"/>
                </a:lnTo>
                <a:lnTo>
                  <a:pt x="288544" y="176275"/>
                </a:lnTo>
                <a:lnTo>
                  <a:pt x="330453" y="176275"/>
                </a:lnTo>
                <a:lnTo>
                  <a:pt x="335026" y="172338"/>
                </a:lnTo>
                <a:lnTo>
                  <a:pt x="335026" y="140969"/>
                </a:lnTo>
                <a:close/>
              </a:path>
              <a:path w="807085" h="220345">
                <a:moveTo>
                  <a:pt x="402844" y="106299"/>
                </a:moveTo>
                <a:lnTo>
                  <a:pt x="206756" y="106299"/>
                </a:lnTo>
                <a:lnTo>
                  <a:pt x="206756" y="131952"/>
                </a:lnTo>
                <a:lnTo>
                  <a:pt x="208025" y="135509"/>
                </a:lnTo>
                <a:lnTo>
                  <a:pt x="210438" y="137794"/>
                </a:lnTo>
                <a:lnTo>
                  <a:pt x="212852" y="139953"/>
                </a:lnTo>
                <a:lnTo>
                  <a:pt x="216534" y="141097"/>
                </a:lnTo>
                <a:lnTo>
                  <a:pt x="221360" y="140969"/>
                </a:lnTo>
                <a:lnTo>
                  <a:pt x="393601" y="140969"/>
                </a:lnTo>
                <a:lnTo>
                  <a:pt x="396874" y="139953"/>
                </a:lnTo>
                <a:lnTo>
                  <a:pt x="399288" y="137794"/>
                </a:lnTo>
                <a:lnTo>
                  <a:pt x="401701" y="135509"/>
                </a:lnTo>
                <a:lnTo>
                  <a:pt x="402844" y="131952"/>
                </a:lnTo>
                <a:lnTo>
                  <a:pt x="402844" y="106299"/>
                </a:lnTo>
                <a:close/>
              </a:path>
              <a:path w="807085" h="220345">
                <a:moveTo>
                  <a:pt x="393601" y="140969"/>
                </a:moveTo>
                <a:lnTo>
                  <a:pt x="388239" y="140969"/>
                </a:lnTo>
                <a:lnTo>
                  <a:pt x="393191" y="141097"/>
                </a:lnTo>
                <a:lnTo>
                  <a:pt x="393601" y="140969"/>
                </a:lnTo>
                <a:close/>
              </a:path>
              <a:path w="807085" h="220345">
                <a:moveTo>
                  <a:pt x="145796" y="60578"/>
                </a:moveTo>
                <a:lnTo>
                  <a:pt x="48894" y="60578"/>
                </a:lnTo>
                <a:lnTo>
                  <a:pt x="40800" y="61245"/>
                </a:lnTo>
                <a:lnTo>
                  <a:pt x="9397" y="87629"/>
                </a:lnTo>
                <a:lnTo>
                  <a:pt x="8381" y="92455"/>
                </a:lnTo>
                <a:lnTo>
                  <a:pt x="8381" y="115442"/>
                </a:lnTo>
                <a:lnTo>
                  <a:pt x="33289" y="150098"/>
                </a:lnTo>
                <a:lnTo>
                  <a:pt x="48894" y="152653"/>
                </a:lnTo>
                <a:lnTo>
                  <a:pt x="145796" y="152653"/>
                </a:lnTo>
                <a:lnTo>
                  <a:pt x="183340" y="130159"/>
                </a:lnTo>
                <a:lnTo>
                  <a:pt x="186064" y="117982"/>
                </a:lnTo>
                <a:lnTo>
                  <a:pt x="68960" y="117982"/>
                </a:lnTo>
                <a:lnTo>
                  <a:pt x="63881" y="117855"/>
                </a:lnTo>
                <a:lnTo>
                  <a:pt x="60452" y="116839"/>
                </a:lnTo>
                <a:lnTo>
                  <a:pt x="56387" y="113029"/>
                </a:lnTo>
                <a:lnTo>
                  <a:pt x="55371" y="110362"/>
                </a:lnTo>
                <a:lnTo>
                  <a:pt x="55499" y="106934"/>
                </a:lnTo>
                <a:lnTo>
                  <a:pt x="55499" y="106299"/>
                </a:lnTo>
                <a:lnTo>
                  <a:pt x="55371" y="102742"/>
                </a:lnTo>
                <a:lnTo>
                  <a:pt x="56387" y="99949"/>
                </a:lnTo>
                <a:lnTo>
                  <a:pt x="58419" y="98170"/>
                </a:lnTo>
                <a:lnTo>
                  <a:pt x="60452" y="96265"/>
                </a:lnTo>
                <a:lnTo>
                  <a:pt x="63881" y="95376"/>
                </a:lnTo>
                <a:lnTo>
                  <a:pt x="68960" y="95250"/>
                </a:lnTo>
                <a:lnTo>
                  <a:pt x="186309" y="95250"/>
                </a:lnTo>
                <a:lnTo>
                  <a:pt x="186309" y="92455"/>
                </a:lnTo>
                <a:lnTo>
                  <a:pt x="185293" y="87629"/>
                </a:lnTo>
                <a:lnTo>
                  <a:pt x="183260" y="83185"/>
                </a:lnTo>
                <a:lnTo>
                  <a:pt x="181356" y="78739"/>
                </a:lnTo>
                <a:lnTo>
                  <a:pt x="153939" y="61245"/>
                </a:lnTo>
                <a:lnTo>
                  <a:pt x="145796" y="60578"/>
                </a:lnTo>
                <a:close/>
              </a:path>
              <a:path w="807085" h="220345">
                <a:moveTo>
                  <a:pt x="186309" y="95250"/>
                </a:moveTo>
                <a:lnTo>
                  <a:pt x="125730" y="95250"/>
                </a:lnTo>
                <a:lnTo>
                  <a:pt x="130683" y="95376"/>
                </a:lnTo>
                <a:lnTo>
                  <a:pt x="134238" y="96265"/>
                </a:lnTo>
                <a:lnTo>
                  <a:pt x="136271" y="98170"/>
                </a:lnTo>
                <a:lnTo>
                  <a:pt x="138303" y="99949"/>
                </a:lnTo>
                <a:lnTo>
                  <a:pt x="139191" y="102742"/>
                </a:lnTo>
                <a:lnTo>
                  <a:pt x="139191" y="110362"/>
                </a:lnTo>
                <a:lnTo>
                  <a:pt x="138303" y="113029"/>
                </a:lnTo>
                <a:lnTo>
                  <a:pt x="134238" y="116839"/>
                </a:lnTo>
                <a:lnTo>
                  <a:pt x="130683" y="117855"/>
                </a:lnTo>
                <a:lnTo>
                  <a:pt x="125730" y="117982"/>
                </a:lnTo>
                <a:lnTo>
                  <a:pt x="186064" y="117982"/>
                </a:lnTo>
                <a:lnTo>
                  <a:pt x="186309" y="115442"/>
                </a:lnTo>
                <a:lnTo>
                  <a:pt x="186309" y="95250"/>
                </a:lnTo>
                <a:close/>
              </a:path>
              <a:path w="807085" h="220345">
                <a:moveTo>
                  <a:pt x="793787" y="215518"/>
                </a:moveTo>
                <a:lnTo>
                  <a:pt x="760729" y="215518"/>
                </a:lnTo>
                <a:lnTo>
                  <a:pt x="760729" y="220090"/>
                </a:lnTo>
                <a:lnTo>
                  <a:pt x="781685" y="220090"/>
                </a:lnTo>
                <a:lnTo>
                  <a:pt x="785495" y="219328"/>
                </a:lnTo>
                <a:lnTo>
                  <a:pt x="788923" y="217931"/>
                </a:lnTo>
                <a:lnTo>
                  <a:pt x="792479" y="216407"/>
                </a:lnTo>
                <a:lnTo>
                  <a:pt x="793787" y="215518"/>
                </a:lnTo>
                <a:close/>
              </a:path>
              <a:path w="807085" h="220345">
                <a:moveTo>
                  <a:pt x="807085" y="10032"/>
                </a:moveTo>
                <a:lnTo>
                  <a:pt x="760729" y="10032"/>
                </a:lnTo>
                <a:lnTo>
                  <a:pt x="760729" y="180339"/>
                </a:lnTo>
                <a:lnTo>
                  <a:pt x="758952" y="181101"/>
                </a:lnTo>
                <a:lnTo>
                  <a:pt x="755904" y="181737"/>
                </a:lnTo>
                <a:lnTo>
                  <a:pt x="751585" y="182117"/>
                </a:lnTo>
                <a:lnTo>
                  <a:pt x="746760" y="182879"/>
                </a:lnTo>
                <a:lnTo>
                  <a:pt x="741934" y="183261"/>
                </a:lnTo>
                <a:lnTo>
                  <a:pt x="626745" y="183261"/>
                </a:lnTo>
                <a:lnTo>
                  <a:pt x="626872" y="208534"/>
                </a:lnTo>
                <a:lnTo>
                  <a:pt x="628269" y="212343"/>
                </a:lnTo>
                <a:lnTo>
                  <a:pt x="634110" y="217424"/>
                </a:lnTo>
                <a:lnTo>
                  <a:pt x="638174" y="218693"/>
                </a:lnTo>
                <a:lnTo>
                  <a:pt x="741045" y="218693"/>
                </a:lnTo>
                <a:lnTo>
                  <a:pt x="746124" y="218312"/>
                </a:lnTo>
                <a:lnTo>
                  <a:pt x="750951" y="217550"/>
                </a:lnTo>
                <a:lnTo>
                  <a:pt x="753110" y="217297"/>
                </a:lnTo>
                <a:lnTo>
                  <a:pt x="755015" y="216915"/>
                </a:lnTo>
                <a:lnTo>
                  <a:pt x="756666" y="216535"/>
                </a:lnTo>
                <a:lnTo>
                  <a:pt x="758316" y="216280"/>
                </a:lnTo>
                <a:lnTo>
                  <a:pt x="759714" y="215900"/>
                </a:lnTo>
                <a:lnTo>
                  <a:pt x="760729" y="215518"/>
                </a:lnTo>
                <a:lnTo>
                  <a:pt x="793787" y="215518"/>
                </a:lnTo>
                <a:lnTo>
                  <a:pt x="795654" y="214249"/>
                </a:lnTo>
                <a:lnTo>
                  <a:pt x="801370" y="208534"/>
                </a:lnTo>
                <a:lnTo>
                  <a:pt x="803529" y="205486"/>
                </a:lnTo>
                <a:lnTo>
                  <a:pt x="804926" y="201929"/>
                </a:lnTo>
                <a:lnTo>
                  <a:pt x="806449" y="198500"/>
                </a:lnTo>
                <a:lnTo>
                  <a:pt x="807085" y="194563"/>
                </a:lnTo>
                <a:lnTo>
                  <a:pt x="807085" y="10032"/>
                </a:lnTo>
                <a:close/>
              </a:path>
              <a:path w="807085" h="220345">
                <a:moveTo>
                  <a:pt x="715517" y="9525"/>
                </a:moveTo>
                <a:lnTo>
                  <a:pt x="663829" y="9525"/>
                </a:lnTo>
                <a:lnTo>
                  <a:pt x="656159" y="10269"/>
                </a:lnTo>
                <a:lnTo>
                  <a:pt x="629084" y="37629"/>
                </a:lnTo>
                <a:lnTo>
                  <a:pt x="628396" y="45465"/>
                </a:lnTo>
                <a:lnTo>
                  <a:pt x="628396" y="130301"/>
                </a:lnTo>
                <a:lnTo>
                  <a:pt x="649335" y="163544"/>
                </a:lnTo>
                <a:lnTo>
                  <a:pt x="663829" y="166115"/>
                </a:lnTo>
                <a:lnTo>
                  <a:pt x="715517" y="166115"/>
                </a:lnTo>
                <a:lnTo>
                  <a:pt x="748347" y="144875"/>
                </a:lnTo>
                <a:lnTo>
                  <a:pt x="750951" y="130301"/>
                </a:lnTo>
                <a:lnTo>
                  <a:pt x="681228" y="130175"/>
                </a:lnTo>
                <a:lnTo>
                  <a:pt x="679322" y="129412"/>
                </a:lnTo>
                <a:lnTo>
                  <a:pt x="677798" y="127888"/>
                </a:lnTo>
                <a:lnTo>
                  <a:pt x="676274" y="126237"/>
                </a:lnTo>
                <a:lnTo>
                  <a:pt x="675513" y="123189"/>
                </a:lnTo>
                <a:lnTo>
                  <a:pt x="675513" y="52324"/>
                </a:lnTo>
                <a:lnTo>
                  <a:pt x="676274" y="49275"/>
                </a:lnTo>
                <a:lnTo>
                  <a:pt x="679322" y="46227"/>
                </a:lnTo>
                <a:lnTo>
                  <a:pt x="681228" y="45592"/>
                </a:lnTo>
                <a:lnTo>
                  <a:pt x="750951" y="45592"/>
                </a:lnTo>
                <a:lnTo>
                  <a:pt x="750208" y="37629"/>
                </a:lnTo>
                <a:lnTo>
                  <a:pt x="723134" y="10269"/>
                </a:lnTo>
                <a:lnTo>
                  <a:pt x="715517" y="9525"/>
                </a:lnTo>
                <a:close/>
              </a:path>
              <a:path w="807085" h="220345">
                <a:moveTo>
                  <a:pt x="695579" y="130048"/>
                </a:moveTo>
                <a:lnTo>
                  <a:pt x="683641" y="130048"/>
                </a:lnTo>
                <a:lnTo>
                  <a:pt x="681228" y="130175"/>
                </a:lnTo>
                <a:lnTo>
                  <a:pt x="697991" y="130175"/>
                </a:lnTo>
                <a:lnTo>
                  <a:pt x="695579" y="130048"/>
                </a:lnTo>
                <a:close/>
              </a:path>
              <a:path w="807085" h="220345">
                <a:moveTo>
                  <a:pt x="750951" y="45592"/>
                </a:moveTo>
                <a:lnTo>
                  <a:pt x="697991" y="45592"/>
                </a:lnTo>
                <a:lnTo>
                  <a:pt x="700023" y="46227"/>
                </a:lnTo>
                <a:lnTo>
                  <a:pt x="701547" y="47751"/>
                </a:lnTo>
                <a:lnTo>
                  <a:pt x="702945" y="49275"/>
                </a:lnTo>
                <a:lnTo>
                  <a:pt x="703707" y="52324"/>
                </a:lnTo>
                <a:lnTo>
                  <a:pt x="703707" y="123189"/>
                </a:lnTo>
                <a:lnTo>
                  <a:pt x="702945" y="126237"/>
                </a:lnTo>
                <a:lnTo>
                  <a:pt x="701547" y="127888"/>
                </a:lnTo>
                <a:lnTo>
                  <a:pt x="700023" y="129412"/>
                </a:lnTo>
                <a:lnTo>
                  <a:pt x="697991" y="130175"/>
                </a:lnTo>
                <a:lnTo>
                  <a:pt x="750951" y="130175"/>
                </a:lnTo>
                <a:lnTo>
                  <a:pt x="750951" y="45592"/>
                </a:lnTo>
                <a:close/>
              </a:path>
              <a:path w="807085" h="220345">
                <a:moveTo>
                  <a:pt x="697991" y="45592"/>
                </a:moveTo>
                <a:lnTo>
                  <a:pt x="681228" y="45592"/>
                </a:lnTo>
                <a:lnTo>
                  <a:pt x="683641" y="45719"/>
                </a:lnTo>
                <a:lnTo>
                  <a:pt x="695579" y="45719"/>
                </a:lnTo>
                <a:lnTo>
                  <a:pt x="697991" y="45592"/>
                </a:lnTo>
                <a:close/>
              </a:path>
              <a:path w="807085" h="220345">
                <a:moveTo>
                  <a:pt x="502666" y="9398"/>
                </a:moveTo>
                <a:lnTo>
                  <a:pt x="459485" y="9398"/>
                </a:lnTo>
                <a:lnTo>
                  <a:pt x="451893" y="10068"/>
                </a:lnTo>
                <a:lnTo>
                  <a:pt x="424846" y="44830"/>
                </a:lnTo>
                <a:lnTo>
                  <a:pt x="424847" y="183641"/>
                </a:lnTo>
                <a:lnTo>
                  <a:pt x="445134" y="216630"/>
                </a:lnTo>
                <a:lnTo>
                  <a:pt x="459485" y="219201"/>
                </a:lnTo>
                <a:lnTo>
                  <a:pt x="502666" y="219201"/>
                </a:lnTo>
                <a:lnTo>
                  <a:pt x="535003" y="197850"/>
                </a:lnTo>
                <a:lnTo>
                  <a:pt x="537431" y="183641"/>
                </a:lnTo>
                <a:lnTo>
                  <a:pt x="477011" y="183641"/>
                </a:lnTo>
                <a:lnTo>
                  <a:pt x="474979" y="182879"/>
                </a:lnTo>
                <a:lnTo>
                  <a:pt x="471932" y="179831"/>
                </a:lnTo>
                <a:lnTo>
                  <a:pt x="471170" y="176656"/>
                </a:lnTo>
                <a:lnTo>
                  <a:pt x="471170" y="51688"/>
                </a:lnTo>
                <a:lnTo>
                  <a:pt x="471932" y="48513"/>
                </a:lnTo>
                <a:lnTo>
                  <a:pt x="473455" y="46989"/>
                </a:lnTo>
                <a:lnTo>
                  <a:pt x="474979" y="45592"/>
                </a:lnTo>
                <a:lnTo>
                  <a:pt x="477011" y="44830"/>
                </a:lnTo>
                <a:lnTo>
                  <a:pt x="537431" y="44830"/>
                </a:lnTo>
                <a:lnTo>
                  <a:pt x="536799" y="37429"/>
                </a:lnTo>
                <a:lnTo>
                  <a:pt x="510331" y="10068"/>
                </a:lnTo>
                <a:lnTo>
                  <a:pt x="502666" y="9398"/>
                </a:lnTo>
                <a:close/>
              </a:path>
              <a:path w="807085" h="220345">
                <a:moveTo>
                  <a:pt x="482853" y="183514"/>
                </a:moveTo>
                <a:lnTo>
                  <a:pt x="479424" y="183514"/>
                </a:lnTo>
                <a:lnTo>
                  <a:pt x="477011" y="183641"/>
                </a:lnTo>
                <a:lnTo>
                  <a:pt x="485266" y="183641"/>
                </a:lnTo>
                <a:lnTo>
                  <a:pt x="482853" y="183514"/>
                </a:lnTo>
                <a:close/>
              </a:path>
              <a:path w="807085" h="220345">
                <a:moveTo>
                  <a:pt x="537431" y="44830"/>
                </a:moveTo>
                <a:lnTo>
                  <a:pt x="485266" y="44830"/>
                </a:lnTo>
                <a:lnTo>
                  <a:pt x="487298" y="45592"/>
                </a:lnTo>
                <a:lnTo>
                  <a:pt x="490220" y="48513"/>
                </a:lnTo>
                <a:lnTo>
                  <a:pt x="490982" y="51688"/>
                </a:lnTo>
                <a:lnTo>
                  <a:pt x="490982" y="176656"/>
                </a:lnTo>
                <a:lnTo>
                  <a:pt x="490220" y="179831"/>
                </a:lnTo>
                <a:lnTo>
                  <a:pt x="488696" y="181355"/>
                </a:lnTo>
                <a:lnTo>
                  <a:pt x="487298" y="182879"/>
                </a:lnTo>
                <a:lnTo>
                  <a:pt x="485266" y="183641"/>
                </a:lnTo>
                <a:lnTo>
                  <a:pt x="537431" y="183641"/>
                </a:lnTo>
                <a:lnTo>
                  <a:pt x="537431" y="44830"/>
                </a:lnTo>
                <a:close/>
              </a:path>
              <a:path w="807085" h="220345">
                <a:moveTo>
                  <a:pt x="485266" y="44830"/>
                </a:moveTo>
                <a:lnTo>
                  <a:pt x="477011" y="44830"/>
                </a:lnTo>
                <a:lnTo>
                  <a:pt x="479424" y="44957"/>
                </a:lnTo>
                <a:lnTo>
                  <a:pt x="482853" y="44957"/>
                </a:lnTo>
                <a:lnTo>
                  <a:pt x="485266" y="44830"/>
                </a:lnTo>
                <a:close/>
              </a:path>
              <a:path w="807085" h="220345">
                <a:moveTo>
                  <a:pt x="596646" y="10032"/>
                </a:moveTo>
                <a:lnTo>
                  <a:pt x="550291" y="10032"/>
                </a:lnTo>
                <a:lnTo>
                  <a:pt x="550291" y="220090"/>
                </a:lnTo>
                <a:lnTo>
                  <a:pt x="571119" y="220090"/>
                </a:lnTo>
                <a:lnTo>
                  <a:pt x="575055" y="219328"/>
                </a:lnTo>
                <a:lnTo>
                  <a:pt x="596646" y="194563"/>
                </a:lnTo>
                <a:lnTo>
                  <a:pt x="596646" y="10032"/>
                </a:lnTo>
                <a:close/>
              </a:path>
              <a:path w="807085" h="220345">
                <a:moveTo>
                  <a:pt x="395351" y="68834"/>
                </a:moveTo>
                <a:lnTo>
                  <a:pt x="214756" y="68834"/>
                </a:lnTo>
                <a:lnTo>
                  <a:pt x="214756" y="102615"/>
                </a:lnTo>
                <a:lnTo>
                  <a:pt x="256095" y="97694"/>
                </a:lnTo>
                <a:lnTo>
                  <a:pt x="297053" y="80263"/>
                </a:lnTo>
                <a:lnTo>
                  <a:pt x="305053" y="71754"/>
                </a:lnTo>
                <a:lnTo>
                  <a:pt x="395351" y="71754"/>
                </a:lnTo>
                <a:lnTo>
                  <a:pt x="395351" y="68834"/>
                </a:lnTo>
                <a:close/>
              </a:path>
              <a:path w="807085" h="220345">
                <a:moveTo>
                  <a:pt x="395351" y="71754"/>
                </a:moveTo>
                <a:lnTo>
                  <a:pt x="305053" y="71754"/>
                </a:lnTo>
                <a:lnTo>
                  <a:pt x="308356" y="76200"/>
                </a:lnTo>
                <a:lnTo>
                  <a:pt x="347444" y="95956"/>
                </a:lnTo>
                <a:lnTo>
                  <a:pt x="388252" y="102475"/>
                </a:lnTo>
                <a:lnTo>
                  <a:pt x="395351" y="102615"/>
                </a:lnTo>
                <a:lnTo>
                  <a:pt x="395351" y="71754"/>
                </a:lnTo>
                <a:close/>
              </a:path>
              <a:path w="807085" h="220345">
                <a:moveTo>
                  <a:pt x="333121" y="44830"/>
                </a:moveTo>
                <a:lnTo>
                  <a:pt x="276987" y="44830"/>
                </a:lnTo>
                <a:lnTo>
                  <a:pt x="273303" y="50291"/>
                </a:lnTo>
                <a:lnTo>
                  <a:pt x="267716" y="54863"/>
                </a:lnTo>
                <a:lnTo>
                  <a:pt x="260222" y="58292"/>
                </a:lnTo>
                <a:lnTo>
                  <a:pt x="252984" y="61849"/>
                </a:lnTo>
                <a:lnTo>
                  <a:pt x="245618" y="64388"/>
                </a:lnTo>
                <a:lnTo>
                  <a:pt x="230378" y="67944"/>
                </a:lnTo>
                <a:lnTo>
                  <a:pt x="222631" y="68834"/>
                </a:lnTo>
                <a:lnTo>
                  <a:pt x="387477" y="68834"/>
                </a:lnTo>
                <a:lnTo>
                  <a:pt x="379729" y="67944"/>
                </a:lnTo>
                <a:lnTo>
                  <a:pt x="364490" y="64388"/>
                </a:lnTo>
                <a:lnTo>
                  <a:pt x="357123" y="61849"/>
                </a:lnTo>
                <a:lnTo>
                  <a:pt x="349884" y="58292"/>
                </a:lnTo>
                <a:lnTo>
                  <a:pt x="342391" y="54863"/>
                </a:lnTo>
                <a:lnTo>
                  <a:pt x="336803" y="50291"/>
                </a:lnTo>
                <a:lnTo>
                  <a:pt x="333121" y="44830"/>
                </a:lnTo>
                <a:close/>
              </a:path>
              <a:path w="807085" h="220345">
                <a:moveTo>
                  <a:pt x="391667" y="9778"/>
                </a:moveTo>
                <a:lnTo>
                  <a:pt x="217931" y="9778"/>
                </a:lnTo>
                <a:lnTo>
                  <a:pt x="217931" y="36575"/>
                </a:lnTo>
                <a:lnTo>
                  <a:pt x="219075" y="39877"/>
                </a:lnTo>
                <a:lnTo>
                  <a:pt x="221234" y="41782"/>
                </a:lnTo>
                <a:lnTo>
                  <a:pt x="223393" y="43814"/>
                </a:lnTo>
                <a:lnTo>
                  <a:pt x="226822" y="44830"/>
                </a:lnTo>
                <a:lnTo>
                  <a:pt x="382904" y="44830"/>
                </a:lnTo>
                <a:lnTo>
                  <a:pt x="386207" y="43814"/>
                </a:lnTo>
                <a:lnTo>
                  <a:pt x="388366" y="41782"/>
                </a:lnTo>
                <a:lnTo>
                  <a:pt x="390652" y="39877"/>
                </a:lnTo>
                <a:lnTo>
                  <a:pt x="391667" y="36575"/>
                </a:lnTo>
                <a:lnTo>
                  <a:pt x="391667" y="9778"/>
                </a:lnTo>
                <a:close/>
              </a:path>
              <a:path w="807085" h="220345">
                <a:moveTo>
                  <a:pt x="188340" y="19685"/>
                </a:moveTo>
                <a:lnTo>
                  <a:pt x="5841" y="19685"/>
                </a:lnTo>
                <a:lnTo>
                  <a:pt x="5841" y="46862"/>
                </a:lnTo>
                <a:lnTo>
                  <a:pt x="6984" y="50164"/>
                </a:lnTo>
                <a:lnTo>
                  <a:pt x="11430" y="54101"/>
                </a:lnTo>
                <a:lnTo>
                  <a:pt x="14731" y="55117"/>
                </a:lnTo>
                <a:lnTo>
                  <a:pt x="179450" y="55117"/>
                </a:lnTo>
                <a:lnTo>
                  <a:pt x="182880" y="54101"/>
                </a:lnTo>
                <a:lnTo>
                  <a:pt x="185038" y="52069"/>
                </a:lnTo>
                <a:lnTo>
                  <a:pt x="187197" y="50164"/>
                </a:lnTo>
                <a:lnTo>
                  <a:pt x="188340" y="46862"/>
                </a:lnTo>
                <a:lnTo>
                  <a:pt x="188340" y="19685"/>
                </a:lnTo>
                <a:close/>
              </a:path>
              <a:path w="807085" h="220345">
                <a:moveTo>
                  <a:pt x="122047" y="0"/>
                </a:moveTo>
                <a:lnTo>
                  <a:pt x="75437" y="0"/>
                </a:lnTo>
                <a:lnTo>
                  <a:pt x="75437" y="19685"/>
                </a:lnTo>
                <a:lnTo>
                  <a:pt x="122047" y="19685"/>
                </a:lnTo>
                <a:lnTo>
                  <a:pt x="12204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191290" y="6245733"/>
            <a:ext cx="1020444" cy="210820"/>
          </a:xfrm>
          <a:custGeom>
            <a:avLst/>
            <a:gdLst/>
            <a:ahLst/>
            <a:cxnLst/>
            <a:rect l="l" t="t" r="r" b="b"/>
            <a:pathLst>
              <a:path w="1020444" h="210820">
                <a:moveTo>
                  <a:pt x="1019904" y="174625"/>
                </a:moveTo>
                <a:lnTo>
                  <a:pt x="825213" y="174625"/>
                </a:lnTo>
                <a:lnTo>
                  <a:pt x="825213" y="198374"/>
                </a:lnTo>
                <a:lnTo>
                  <a:pt x="843247" y="210057"/>
                </a:lnTo>
                <a:lnTo>
                  <a:pt x="1001870" y="210057"/>
                </a:lnTo>
                <a:lnTo>
                  <a:pt x="1019904" y="198374"/>
                </a:lnTo>
                <a:lnTo>
                  <a:pt x="1019904" y="174625"/>
                </a:lnTo>
                <a:close/>
              </a:path>
              <a:path w="1020444" h="210820">
                <a:moveTo>
                  <a:pt x="398112" y="174625"/>
                </a:moveTo>
                <a:lnTo>
                  <a:pt x="203421" y="174625"/>
                </a:lnTo>
                <a:lnTo>
                  <a:pt x="203421" y="198374"/>
                </a:lnTo>
                <a:lnTo>
                  <a:pt x="221455" y="210057"/>
                </a:lnTo>
                <a:lnTo>
                  <a:pt x="380078" y="210057"/>
                </a:lnTo>
                <a:lnTo>
                  <a:pt x="398112" y="198374"/>
                </a:lnTo>
                <a:lnTo>
                  <a:pt x="398112" y="174625"/>
                </a:lnTo>
                <a:close/>
              </a:path>
              <a:path w="1020444" h="210820">
                <a:moveTo>
                  <a:pt x="462120" y="1269"/>
                </a:moveTo>
                <a:lnTo>
                  <a:pt x="415638" y="1269"/>
                </a:lnTo>
                <a:lnTo>
                  <a:pt x="415638" y="199136"/>
                </a:lnTo>
                <a:lnTo>
                  <a:pt x="417035" y="203072"/>
                </a:lnTo>
                <a:lnTo>
                  <a:pt x="419829" y="205739"/>
                </a:lnTo>
                <a:lnTo>
                  <a:pt x="422496" y="208406"/>
                </a:lnTo>
                <a:lnTo>
                  <a:pt x="426560" y="209803"/>
                </a:lnTo>
                <a:lnTo>
                  <a:pt x="515714" y="209803"/>
                </a:lnTo>
                <a:lnTo>
                  <a:pt x="519651" y="208406"/>
                </a:lnTo>
                <a:lnTo>
                  <a:pt x="522445" y="205739"/>
                </a:lnTo>
                <a:lnTo>
                  <a:pt x="525112" y="203072"/>
                </a:lnTo>
                <a:lnTo>
                  <a:pt x="526509" y="199136"/>
                </a:lnTo>
                <a:lnTo>
                  <a:pt x="526509" y="174116"/>
                </a:lnTo>
                <a:lnTo>
                  <a:pt x="462120" y="174116"/>
                </a:lnTo>
                <a:lnTo>
                  <a:pt x="462120" y="109727"/>
                </a:lnTo>
                <a:lnTo>
                  <a:pt x="526509" y="109727"/>
                </a:lnTo>
                <a:lnTo>
                  <a:pt x="526509" y="73278"/>
                </a:lnTo>
                <a:lnTo>
                  <a:pt x="462120" y="73278"/>
                </a:lnTo>
                <a:lnTo>
                  <a:pt x="462120" y="1269"/>
                </a:lnTo>
                <a:close/>
              </a:path>
              <a:path w="1020444" h="210820">
                <a:moveTo>
                  <a:pt x="526509" y="109727"/>
                </a:moveTo>
                <a:lnTo>
                  <a:pt x="479900" y="109727"/>
                </a:lnTo>
                <a:lnTo>
                  <a:pt x="479900" y="174116"/>
                </a:lnTo>
                <a:lnTo>
                  <a:pt x="526509" y="174116"/>
                </a:lnTo>
                <a:lnTo>
                  <a:pt x="526509" y="109727"/>
                </a:lnTo>
                <a:close/>
              </a:path>
              <a:path w="1020444" h="210820">
                <a:moveTo>
                  <a:pt x="526509" y="1269"/>
                </a:moveTo>
                <a:lnTo>
                  <a:pt x="479900" y="1269"/>
                </a:lnTo>
                <a:lnTo>
                  <a:pt x="479900" y="73278"/>
                </a:lnTo>
                <a:lnTo>
                  <a:pt x="526509" y="73278"/>
                </a:lnTo>
                <a:lnTo>
                  <a:pt x="526509" y="1269"/>
                </a:lnTo>
                <a:close/>
              </a:path>
              <a:path w="1020444" h="210820">
                <a:moveTo>
                  <a:pt x="706087" y="0"/>
                </a:moveTo>
                <a:lnTo>
                  <a:pt x="662907" y="0"/>
                </a:lnTo>
                <a:lnTo>
                  <a:pt x="655315" y="670"/>
                </a:lnTo>
                <a:lnTo>
                  <a:pt x="628268" y="35432"/>
                </a:lnTo>
                <a:lnTo>
                  <a:pt x="628268" y="174243"/>
                </a:lnTo>
                <a:lnTo>
                  <a:pt x="648556" y="207232"/>
                </a:lnTo>
                <a:lnTo>
                  <a:pt x="662907" y="209803"/>
                </a:lnTo>
                <a:lnTo>
                  <a:pt x="706087" y="209803"/>
                </a:lnTo>
                <a:lnTo>
                  <a:pt x="738424" y="188452"/>
                </a:lnTo>
                <a:lnTo>
                  <a:pt x="740852" y="174243"/>
                </a:lnTo>
                <a:lnTo>
                  <a:pt x="680433" y="174243"/>
                </a:lnTo>
                <a:lnTo>
                  <a:pt x="678401" y="173481"/>
                </a:lnTo>
                <a:lnTo>
                  <a:pt x="675353" y="170433"/>
                </a:lnTo>
                <a:lnTo>
                  <a:pt x="674591" y="167258"/>
                </a:lnTo>
                <a:lnTo>
                  <a:pt x="674591" y="42290"/>
                </a:lnTo>
                <a:lnTo>
                  <a:pt x="675353" y="39115"/>
                </a:lnTo>
                <a:lnTo>
                  <a:pt x="676877" y="37591"/>
                </a:lnTo>
                <a:lnTo>
                  <a:pt x="678401" y="36194"/>
                </a:lnTo>
                <a:lnTo>
                  <a:pt x="680433" y="35432"/>
                </a:lnTo>
                <a:lnTo>
                  <a:pt x="740852" y="35432"/>
                </a:lnTo>
                <a:lnTo>
                  <a:pt x="740220" y="28031"/>
                </a:lnTo>
                <a:lnTo>
                  <a:pt x="713753" y="670"/>
                </a:lnTo>
                <a:lnTo>
                  <a:pt x="706087" y="0"/>
                </a:lnTo>
                <a:close/>
              </a:path>
              <a:path w="1020444" h="210820">
                <a:moveTo>
                  <a:pt x="686275" y="174116"/>
                </a:moveTo>
                <a:lnTo>
                  <a:pt x="682846" y="174116"/>
                </a:lnTo>
                <a:lnTo>
                  <a:pt x="680433" y="174243"/>
                </a:lnTo>
                <a:lnTo>
                  <a:pt x="688688" y="174243"/>
                </a:lnTo>
                <a:lnTo>
                  <a:pt x="686275" y="174116"/>
                </a:lnTo>
                <a:close/>
              </a:path>
              <a:path w="1020444" h="210820">
                <a:moveTo>
                  <a:pt x="740852" y="35432"/>
                </a:moveTo>
                <a:lnTo>
                  <a:pt x="688688" y="35432"/>
                </a:lnTo>
                <a:lnTo>
                  <a:pt x="690720" y="36194"/>
                </a:lnTo>
                <a:lnTo>
                  <a:pt x="693641" y="39115"/>
                </a:lnTo>
                <a:lnTo>
                  <a:pt x="694403" y="42290"/>
                </a:lnTo>
                <a:lnTo>
                  <a:pt x="694403" y="167258"/>
                </a:lnTo>
                <a:lnTo>
                  <a:pt x="693641" y="170433"/>
                </a:lnTo>
                <a:lnTo>
                  <a:pt x="692117" y="171957"/>
                </a:lnTo>
                <a:lnTo>
                  <a:pt x="690720" y="173481"/>
                </a:lnTo>
                <a:lnTo>
                  <a:pt x="688688" y="174243"/>
                </a:lnTo>
                <a:lnTo>
                  <a:pt x="740852" y="174243"/>
                </a:lnTo>
                <a:lnTo>
                  <a:pt x="740852" y="35432"/>
                </a:lnTo>
                <a:close/>
              </a:path>
              <a:path w="1020444" h="210820">
                <a:moveTo>
                  <a:pt x="688688" y="35432"/>
                </a:moveTo>
                <a:lnTo>
                  <a:pt x="680433" y="35432"/>
                </a:lnTo>
                <a:lnTo>
                  <a:pt x="682846" y="35559"/>
                </a:lnTo>
                <a:lnTo>
                  <a:pt x="686275" y="35559"/>
                </a:lnTo>
                <a:lnTo>
                  <a:pt x="688688" y="35432"/>
                </a:lnTo>
                <a:close/>
              </a:path>
              <a:path w="1020444" h="210820">
                <a:moveTo>
                  <a:pt x="77945" y="0"/>
                </a:moveTo>
                <a:lnTo>
                  <a:pt x="34765" y="0"/>
                </a:lnTo>
                <a:lnTo>
                  <a:pt x="27117" y="670"/>
                </a:lnTo>
                <a:lnTo>
                  <a:pt x="0" y="35432"/>
                </a:lnTo>
                <a:lnTo>
                  <a:pt x="0" y="174243"/>
                </a:lnTo>
                <a:lnTo>
                  <a:pt x="20350" y="207232"/>
                </a:lnTo>
                <a:lnTo>
                  <a:pt x="34765" y="209803"/>
                </a:lnTo>
                <a:lnTo>
                  <a:pt x="77945" y="209803"/>
                </a:lnTo>
                <a:lnTo>
                  <a:pt x="110282" y="188452"/>
                </a:lnTo>
                <a:lnTo>
                  <a:pt x="112710" y="174243"/>
                </a:lnTo>
                <a:lnTo>
                  <a:pt x="52164" y="174243"/>
                </a:lnTo>
                <a:lnTo>
                  <a:pt x="50259" y="173481"/>
                </a:lnTo>
                <a:lnTo>
                  <a:pt x="47211" y="170433"/>
                </a:lnTo>
                <a:lnTo>
                  <a:pt x="46449" y="167258"/>
                </a:lnTo>
                <a:lnTo>
                  <a:pt x="46449" y="42290"/>
                </a:lnTo>
                <a:lnTo>
                  <a:pt x="47211" y="39115"/>
                </a:lnTo>
                <a:lnTo>
                  <a:pt x="48735" y="37591"/>
                </a:lnTo>
                <a:lnTo>
                  <a:pt x="50259" y="36194"/>
                </a:lnTo>
                <a:lnTo>
                  <a:pt x="52164" y="35432"/>
                </a:lnTo>
                <a:lnTo>
                  <a:pt x="112710" y="35432"/>
                </a:lnTo>
                <a:lnTo>
                  <a:pt x="112078" y="28031"/>
                </a:lnTo>
                <a:lnTo>
                  <a:pt x="85593" y="670"/>
                </a:lnTo>
                <a:lnTo>
                  <a:pt x="77945" y="0"/>
                </a:lnTo>
                <a:close/>
              </a:path>
              <a:path w="1020444" h="210820">
                <a:moveTo>
                  <a:pt x="58006" y="174116"/>
                </a:moveTo>
                <a:lnTo>
                  <a:pt x="54577" y="174116"/>
                </a:lnTo>
                <a:lnTo>
                  <a:pt x="52164" y="174243"/>
                </a:lnTo>
                <a:lnTo>
                  <a:pt x="60546" y="174243"/>
                </a:lnTo>
                <a:lnTo>
                  <a:pt x="58006" y="174116"/>
                </a:lnTo>
                <a:close/>
              </a:path>
              <a:path w="1020444" h="210820">
                <a:moveTo>
                  <a:pt x="112710" y="35432"/>
                </a:moveTo>
                <a:lnTo>
                  <a:pt x="60546" y="35432"/>
                </a:lnTo>
                <a:lnTo>
                  <a:pt x="62451" y="36194"/>
                </a:lnTo>
                <a:lnTo>
                  <a:pt x="63975" y="37591"/>
                </a:lnTo>
                <a:lnTo>
                  <a:pt x="65499" y="39115"/>
                </a:lnTo>
                <a:lnTo>
                  <a:pt x="66261" y="42290"/>
                </a:lnTo>
                <a:lnTo>
                  <a:pt x="66261" y="167258"/>
                </a:lnTo>
                <a:lnTo>
                  <a:pt x="65499" y="170433"/>
                </a:lnTo>
                <a:lnTo>
                  <a:pt x="62451" y="173481"/>
                </a:lnTo>
                <a:lnTo>
                  <a:pt x="60546" y="174243"/>
                </a:lnTo>
                <a:lnTo>
                  <a:pt x="112710" y="174243"/>
                </a:lnTo>
                <a:lnTo>
                  <a:pt x="112710" y="35432"/>
                </a:lnTo>
                <a:close/>
              </a:path>
              <a:path w="1020444" h="210820">
                <a:moveTo>
                  <a:pt x="60546" y="35432"/>
                </a:moveTo>
                <a:lnTo>
                  <a:pt x="52164" y="35432"/>
                </a:lnTo>
                <a:lnTo>
                  <a:pt x="54577" y="35559"/>
                </a:lnTo>
                <a:lnTo>
                  <a:pt x="58006" y="35559"/>
                </a:lnTo>
                <a:lnTo>
                  <a:pt x="60546" y="35432"/>
                </a:lnTo>
                <a:close/>
              </a:path>
              <a:path w="1020444" h="210820">
                <a:moveTo>
                  <a:pt x="1010760" y="1269"/>
                </a:moveTo>
                <a:lnTo>
                  <a:pt x="835627" y="1269"/>
                </a:lnTo>
                <a:lnTo>
                  <a:pt x="835627" y="141731"/>
                </a:lnTo>
                <a:lnTo>
                  <a:pt x="836770" y="145033"/>
                </a:lnTo>
                <a:lnTo>
                  <a:pt x="841342" y="149097"/>
                </a:lnTo>
                <a:lnTo>
                  <a:pt x="844644" y="150113"/>
                </a:lnTo>
                <a:lnTo>
                  <a:pt x="1004537" y="150113"/>
                </a:lnTo>
                <a:lnTo>
                  <a:pt x="1007839" y="149097"/>
                </a:lnTo>
                <a:lnTo>
                  <a:pt x="1012411" y="145033"/>
                </a:lnTo>
                <a:lnTo>
                  <a:pt x="1013554" y="141731"/>
                </a:lnTo>
                <a:lnTo>
                  <a:pt x="1013554" y="114934"/>
                </a:lnTo>
                <a:lnTo>
                  <a:pt x="881855" y="114934"/>
                </a:lnTo>
                <a:lnTo>
                  <a:pt x="881855" y="92709"/>
                </a:lnTo>
                <a:lnTo>
                  <a:pt x="1000775" y="92709"/>
                </a:lnTo>
                <a:lnTo>
                  <a:pt x="1003775" y="91820"/>
                </a:lnTo>
                <a:lnTo>
                  <a:pt x="1008220" y="87629"/>
                </a:lnTo>
                <a:lnTo>
                  <a:pt x="1009363" y="84454"/>
                </a:lnTo>
                <a:lnTo>
                  <a:pt x="1009363" y="57276"/>
                </a:lnTo>
                <a:lnTo>
                  <a:pt x="881855" y="57276"/>
                </a:lnTo>
                <a:lnTo>
                  <a:pt x="881855" y="36956"/>
                </a:lnTo>
                <a:lnTo>
                  <a:pt x="1001743" y="36956"/>
                </a:lnTo>
                <a:lnTo>
                  <a:pt x="1005172" y="35940"/>
                </a:lnTo>
                <a:lnTo>
                  <a:pt x="1007331" y="33908"/>
                </a:lnTo>
                <a:lnTo>
                  <a:pt x="1009617" y="31876"/>
                </a:lnTo>
                <a:lnTo>
                  <a:pt x="1010760" y="28575"/>
                </a:lnTo>
                <a:lnTo>
                  <a:pt x="1010760" y="1269"/>
                </a:lnTo>
                <a:close/>
              </a:path>
              <a:path w="1020444" h="210820">
                <a:moveTo>
                  <a:pt x="1000775" y="92709"/>
                </a:moveTo>
                <a:lnTo>
                  <a:pt x="995901" y="92709"/>
                </a:lnTo>
                <a:lnTo>
                  <a:pt x="1000346" y="92837"/>
                </a:lnTo>
                <a:lnTo>
                  <a:pt x="1000775" y="92709"/>
                </a:lnTo>
                <a:close/>
              </a:path>
              <a:path w="1020444" h="210820">
                <a:moveTo>
                  <a:pt x="387571" y="36956"/>
                </a:moveTo>
                <a:lnTo>
                  <a:pt x="340962" y="36956"/>
                </a:lnTo>
                <a:lnTo>
                  <a:pt x="340962" y="55752"/>
                </a:lnTo>
                <a:lnTo>
                  <a:pt x="214089" y="55752"/>
                </a:lnTo>
                <a:lnTo>
                  <a:pt x="214089" y="138811"/>
                </a:lnTo>
                <a:lnTo>
                  <a:pt x="215232" y="142112"/>
                </a:lnTo>
                <a:lnTo>
                  <a:pt x="219804" y="146176"/>
                </a:lnTo>
                <a:lnTo>
                  <a:pt x="223106" y="147192"/>
                </a:lnTo>
                <a:lnTo>
                  <a:pt x="383126" y="147192"/>
                </a:lnTo>
                <a:lnTo>
                  <a:pt x="386555" y="146176"/>
                </a:lnTo>
                <a:lnTo>
                  <a:pt x="388841" y="144144"/>
                </a:lnTo>
                <a:lnTo>
                  <a:pt x="391000" y="142112"/>
                </a:lnTo>
                <a:lnTo>
                  <a:pt x="392143" y="138811"/>
                </a:lnTo>
                <a:lnTo>
                  <a:pt x="392143" y="112013"/>
                </a:lnTo>
                <a:lnTo>
                  <a:pt x="260571" y="112013"/>
                </a:lnTo>
                <a:lnTo>
                  <a:pt x="260571" y="91186"/>
                </a:lnTo>
                <a:lnTo>
                  <a:pt x="379316" y="91186"/>
                </a:lnTo>
                <a:lnTo>
                  <a:pt x="382491" y="90296"/>
                </a:lnTo>
                <a:lnTo>
                  <a:pt x="384523" y="88391"/>
                </a:lnTo>
                <a:lnTo>
                  <a:pt x="386682" y="86613"/>
                </a:lnTo>
                <a:lnTo>
                  <a:pt x="387698" y="83438"/>
                </a:lnTo>
                <a:lnTo>
                  <a:pt x="387571" y="36956"/>
                </a:lnTo>
                <a:close/>
              </a:path>
              <a:path w="1020444" h="210820">
                <a:moveTo>
                  <a:pt x="387571" y="1269"/>
                </a:moveTo>
                <a:lnTo>
                  <a:pt x="213708" y="1269"/>
                </a:lnTo>
                <a:lnTo>
                  <a:pt x="213581" y="29337"/>
                </a:lnTo>
                <a:lnTo>
                  <a:pt x="214597" y="32384"/>
                </a:lnTo>
                <a:lnTo>
                  <a:pt x="216756" y="34289"/>
                </a:lnTo>
                <a:lnTo>
                  <a:pt x="218788" y="36194"/>
                </a:lnTo>
                <a:lnTo>
                  <a:pt x="222090" y="37083"/>
                </a:lnTo>
                <a:lnTo>
                  <a:pt x="226408" y="36956"/>
                </a:lnTo>
                <a:lnTo>
                  <a:pt x="387571" y="36956"/>
                </a:lnTo>
                <a:lnTo>
                  <a:pt x="387571" y="1269"/>
                </a:lnTo>
                <a:close/>
              </a:path>
              <a:path w="1020444" h="210820">
                <a:moveTo>
                  <a:pt x="800067" y="634"/>
                </a:moveTo>
                <a:lnTo>
                  <a:pt x="753712" y="634"/>
                </a:lnTo>
                <a:lnTo>
                  <a:pt x="753712" y="210692"/>
                </a:lnTo>
                <a:lnTo>
                  <a:pt x="774540" y="210692"/>
                </a:lnTo>
                <a:lnTo>
                  <a:pt x="778477" y="209930"/>
                </a:lnTo>
                <a:lnTo>
                  <a:pt x="800067" y="185165"/>
                </a:lnTo>
                <a:lnTo>
                  <a:pt x="800067" y="634"/>
                </a:lnTo>
                <a:close/>
              </a:path>
              <a:path w="1020444" h="210820">
                <a:moveTo>
                  <a:pt x="583659" y="634"/>
                </a:moveTo>
                <a:lnTo>
                  <a:pt x="537304" y="634"/>
                </a:lnTo>
                <a:lnTo>
                  <a:pt x="537304" y="210692"/>
                </a:lnTo>
                <a:lnTo>
                  <a:pt x="558132" y="210692"/>
                </a:lnTo>
                <a:lnTo>
                  <a:pt x="562069" y="209930"/>
                </a:lnTo>
                <a:lnTo>
                  <a:pt x="583659" y="185165"/>
                </a:lnTo>
                <a:lnTo>
                  <a:pt x="583659" y="111505"/>
                </a:lnTo>
                <a:lnTo>
                  <a:pt x="602963" y="111505"/>
                </a:lnTo>
                <a:lnTo>
                  <a:pt x="607281" y="110362"/>
                </a:lnTo>
                <a:lnTo>
                  <a:pt x="610583" y="108076"/>
                </a:lnTo>
                <a:lnTo>
                  <a:pt x="613758" y="105663"/>
                </a:lnTo>
                <a:lnTo>
                  <a:pt x="615409" y="101980"/>
                </a:lnTo>
                <a:lnTo>
                  <a:pt x="615409" y="71754"/>
                </a:lnTo>
                <a:lnTo>
                  <a:pt x="583659" y="71754"/>
                </a:lnTo>
                <a:lnTo>
                  <a:pt x="583659" y="634"/>
                </a:lnTo>
                <a:close/>
              </a:path>
              <a:path w="1020444" h="210820">
                <a:moveTo>
                  <a:pt x="169131" y="634"/>
                </a:moveTo>
                <a:lnTo>
                  <a:pt x="122776" y="634"/>
                </a:lnTo>
                <a:lnTo>
                  <a:pt x="122776" y="210692"/>
                </a:lnTo>
                <a:lnTo>
                  <a:pt x="143604" y="210692"/>
                </a:lnTo>
                <a:lnTo>
                  <a:pt x="147541" y="209930"/>
                </a:lnTo>
                <a:lnTo>
                  <a:pt x="169131" y="185165"/>
                </a:lnTo>
                <a:lnTo>
                  <a:pt x="169131" y="111505"/>
                </a:lnTo>
                <a:lnTo>
                  <a:pt x="188435" y="111505"/>
                </a:lnTo>
                <a:lnTo>
                  <a:pt x="192753" y="110362"/>
                </a:lnTo>
                <a:lnTo>
                  <a:pt x="196055" y="108076"/>
                </a:lnTo>
                <a:lnTo>
                  <a:pt x="199230" y="105663"/>
                </a:lnTo>
                <a:lnTo>
                  <a:pt x="200881" y="101980"/>
                </a:lnTo>
                <a:lnTo>
                  <a:pt x="200881" y="71754"/>
                </a:lnTo>
                <a:lnTo>
                  <a:pt x="169131" y="71754"/>
                </a:lnTo>
                <a:lnTo>
                  <a:pt x="169131" y="63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3088" y="6678168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4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4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1"/>
                </a:lnTo>
                <a:lnTo>
                  <a:pt x="287210" y="102996"/>
                </a:lnTo>
                <a:lnTo>
                  <a:pt x="291973" y="107568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16890" y="165353"/>
                </a:lnTo>
                <a:lnTo>
                  <a:pt x="213258" y="168401"/>
                </a:lnTo>
                <a:lnTo>
                  <a:pt x="209448" y="170179"/>
                </a:lnTo>
                <a:lnTo>
                  <a:pt x="205435" y="171068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499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92861" y="6680454"/>
            <a:ext cx="262890" cy="203200"/>
          </a:xfrm>
          <a:custGeom>
            <a:avLst/>
            <a:gdLst/>
            <a:ahLst/>
            <a:cxnLst/>
            <a:rect l="l" t="t" r="r" b="b"/>
            <a:pathLst>
              <a:path w="262890" h="203200">
                <a:moveTo>
                  <a:pt x="245124" y="128524"/>
                </a:moveTo>
                <a:lnTo>
                  <a:pt x="200710" y="128524"/>
                </a:lnTo>
                <a:lnTo>
                  <a:pt x="196420" y="137975"/>
                </a:lnTo>
                <a:lnTo>
                  <a:pt x="191817" y="147462"/>
                </a:lnTo>
                <a:lnTo>
                  <a:pt x="170852" y="184705"/>
                </a:lnTo>
                <a:lnTo>
                  <a:pt x="160248" y="200914"/>
                </a:lnTo>
                <a:lnTo>
                  <a:pt x="207340" y="200914"/>
                </a:lnTo>
                <a:lnTo>
                  <a:pt x="227457" y="164211"/>
                </a:lnTo>
                <a:lnTo>
                  <a:pt x="231343" y="156464"/>
                </a:lnTo>
                <a:lnTo>
                  <a:pt x="235013" y="149225"/>
                </a:lnTo>
                <a:lnTo>
                  <a:pt x="238455" y="142113"/>
                </a:lnTo>
                <a:lnTo>
                  <a:pt x="241909" y="135128"/>
                </a:lnTo>
                <a:lnTo>
                  <a:pt x="245124" y="128524"/>
                </a:lnTo>
                <a:close/>
              </a:path>
              <a:path w="262890" h="203200">
                <a:moveTo>
                  <a:pt x="195681" y="128778"/>
                </a:moveTo>
                <a:lnTo>
                  <a:pt x="192620" y="128778"/>
                </a:lnTo>
                <a:lnTo>
                  <a:pt x="194068" y="128905"/>
                </a:lnTo>
                <a:lnTo>
                  <a:pt x="195681" y="128778"/>
                </a:lnTo>
                <a:close/>
              </a:path>
              <a:path w="262890" h="203200">
                <a:moveTo>
                  <a:pt x="201625" y="1143"/>
                </a:moveTo>
                <a:lnTo>
                  <a:pt x="162433" y="13081"/>
                </a:lnTo>
                <a:lnTo>
                  <a:pt x="140981" y="52554"/>
                </a:lnTo>
                <a:lnTo>
                  <a:pt x="139903" y="67056"/>
                </a:lnTo>
                <a:lnTo>
                  <a:pt x="140896" y="79632"/>
                </a:lnTo>
                <a:lnTo>
                  <a:pt x="161455" y="116865"/>
                </a:lnTo>
                <a:lnTo>
                  <a:pt x="191338" y="128778"/>
                </a:lnTo>
                <a:lnTo>
                  <a:pt x="197307" y="128778"/>
                </a:lnTo>
                <a:lnTo>
                  <a:pt x="200710" y="128524"/>
                </a:lnTo>
                <a:lnTo>
                  <a:pt x="245124" y="128524"/>
                </a:lnTo>
                <a:lnTo>
                  <a:pt x="258008" y="98298"/>
                </a:lnTo>
                <a:lnTo>
                  <a:pt x="201625" y="98298"/>
                </a:lnTo>
                <a:lnTo>
                  <a:pt x="196811" y="98171"/>
                </a:lnTo>
                <a:lnTo>
                  <a:pt x="192786" y="95250"/>
                </a:lnTo>
                <a:lnTo>
                  <a:pt x="186296" y="83820"/>
                </a:lnTo>
                <a:lnTo>
                  <a:pt x="184635" y="76327"/>
                </a:lnTo>
                <a:lnTo>
                  <a:pt x="184530" y="70358"/>
                </a:lnTo>
                <a:lnTo>
                  <a:pt x="184556" y="56769"/>
                </a:lnTo>
                <a:lnTo>
                  <a:pt x="186131" y="49022"/>
                </a:lnTo>
                <a:lnTo>
                  <a:pt x="192265" y="37592"/>
                </a:lnTo>
                <a:lnTo>
                  <a:pt x="196418" y="34671"/>
                </a:lnTo>
                <a:lnTo>
                  <a:pt x="201625" y="34544"/>
                </a:lnTo>
                <a:lnTo>
                  <a:pt x="257397" y="34544"/>
                </a:lnTo>
                <a:lnTo>
                  <a:pt x="256387" y="31623"/>
                </a:lnTo>
                <a:lnTo>
                  <a:pt x="252247" y="24892"/>
                </a:lnTo>
                <a:lnTo>
                  <a:pt x="246659" y="19050"/>
                </a:lnTo>
                <a:lnTo>
                  <a:pt x="241071" y="13081"/>
                </a:lnTo>
                <a:lnTo>
                  <a:pt x="208544" y="1426"/>
                </a:lnTo>
                <a:lnTo>
                  <a:pt x="201625" y="1143"/>
                </a:lnTo>
                <a:close/>
              </a:path>
              <a:path w="262890" h="203200">
                <a:moveTo>
                  <a:pt x="257397" y="34544"/>
                </a:moveTo>
                <a:lnTo>
                  <a:pt x="201625" y="34544"/>
                </a:lnTo>
                <a:lnTo>
                  <a:pt x="207048" y="34671"/>
                </a:lnTo>
                <a:lnTo>
                  <a:pt x="211289" y="37592"/>
                </a:lnTo>
                <a:lnTo>
                  <a:pt x="217398" y="49022"/>
                </a:lnTo>
                <a:lnTo>
                  <a:pt x="218948" y="56769"/>
                </a:lnTo>
                <a:lnTo>
                  <a:pt x="218897" y="76327"/>
                </a:lnTo>
                <a:lnTo>
                  <a:pt x="201625" y="98298"/>
                </a:lnTo>
                <a:lnTo>
                  <a:pt x="258008" y="98298"/>
                </a:lnTo>
                <a:lnTo>
                  <a:pt x="262889" y="65151"/>
                </a:lnTo>
                <a:lnTo>
                  <a:pt x="262721" y="58193"/>
                </a:lnTo>
                <a:lnTo>
                  <a:pt x="262026" y="51593"/>
                </a:lnTo>
                <a:lnTo>
                  <a:pt x="260807" y="45327"/>
                </a:lnTo>
                <a:lnTo>
                  <a:pt x="259067" y="39370"/>
                </a:lnTo>
                <a:lnTo>
                  <a:pt x="257397" y="34544"/>
                </a:lnTo>
                <a:close/>
              </a:path>
              <a:path w="262890" h="203200">
                <a:moveTo>
                  <a:pt x="44805" y="139065"/>
                </a:moveTo>
                <a:lnTo>
                  <a:pt x="0" y="139065"/>
                </a:lnTo>
                <a:lnTo>
                  <a:pt x="1207" y="153848"/>
                </a:lnTo>
                <a:lnTo>
                  <a:pt x="26010" y="193893"/>
                </a:lnTo>
                <a:lnTo>
                  <a:pt x="63322" y="203073"/>
                </a:lnTo>
                <a:lnTo>
                  <a:pt x="77002" y="202029"/>
                </a:lnTo>
                <a:lnTo>
                  <a:pt x="116569" y="177748"/>
                </a:lnTo>
                <a:lnTo>
                  <a:pt x="121320" y="168783"/>
                </a:lnTo>
                <a:lnTo>
                  <a:pt x="57772" y="168783"/>
                </a:lnTo>
                <a:lnTo>
                  <a:pt x="53339" y="166370"/>
                </a:lnTo>
                <a:lnTo>
                  <a:pt x="50038" y="161544"/>
                </a:lnTo>
                <a:lnTo>
                  <a:pt x="46736" y="156591"/>
                </a:lnTo>
                <a:lnTo>
                  <a:pt x="44996" y="149098"/>
                </a:lnTo>
                <a:lnTo>
                  <a:pt x="44805" y="139065"/>
                </a:lnTo>
                <a:close/>
              </a:path>
              <a:path w="262890" h="203200">
                <a:moveTo>
                  <a:pt x="119031" y="34290"/>
                </a:moveTo>
                <a:lnTo>
                  <a:pt x="67487" y="34290"/>
                </a:lnTo>
                <a:lnTo>
                  <a:pt x="70992" y="36322"/>
                </a:lnTo>
                <a:lnTo>
                  <a:pt x="74041" y="40386"/>
                </a:lnTo>
                <a:lnTo>
                  <a:pt x="77089" y="44323"/>
                </a:lnTo>
                <a:lnTo>
                  <a:pt x="78701" y="50419"/>
                </a:lnTo>
                <a:lnTo>
                  <a:pt x="78763" y="62484"/>
                </a:lnTo>
                <a:lnTo>
                  <a:pt x="78676" y="65786"/>
                </a:lnTo>
                <a:lnTo>
                  <a:pt x="76898" y="71628"/>
                </a:lnTo>
                <a:lnTo>
                  <a:pt x="70154" y="80264"/>
                </a:lnTo>
                <a:lnTo>
                  <a:pt x="66382" y="82423"/>
                </a:lnTo>
                <a:lnTo>
                  <a:pt x="62179" y="82550"/>
                </a:lnTo>
                <a:lnTo>
                  <a:pt x="51435" y="82550"/>
                </a:lnTo>
                <a:lnTo>
                  <a:pt x="51435" y="115697"/>
                </a:lnTo>
                <a:lnTo>
                  <a:pt x="67678" y="115697"/>
                </a:lnTo>
                <a:lnTo>
                  <a:pt x="72224" y="118110"/>
                </a:lnTo>
                <a:lnTo>
                  <a:pt x="79400" y="127254"/>
                </a:lnTo>
                <a:lnTo>
                  <a:pt x="81254" y="133858"/>
                </a:lnTo>
                <a:lnTo>
                  <a:pt x="81257" y="149098"/>
                </a:lnTo>
                <a:lnTo>
                  <a:pt x="81216" y="151257"/>
                </a:lnTo>
                <a:lnTo>
                  <a:pt x="79375" y="157861"/>
                </a:lnTo>
                <a:lnTo>
                  <a:pt x="72364" y="166497"/>
                </a:lnTo>
                <a:lnTo>
                  <a:pt x="68173" y="168783"/>
                </a:lnTo>
                <a:lnTo>
                  <a:pt x="121320" y="168783"/>
                </a:lnTo>
                <a:lnTo>
                  <a:pt x="121900" y="167687"/>
                </a:lnTo>
                <a:lnTo>
                  <a:pt x="125115" y="156219"/>
                </a:lnTo>
                <a:lnTo>
                  <a:pt x="126187" y="143383"/>
                </a:lnTo>
                <a:lnTo>
                  <a:pt x="125665" y="136405"/>
                </a:lnTo>
                <a:lnTo>
                  <a:pt x="106197" y="102108"/>
                </a:lnTo>
                <a:lnTo>
                  <a:pt x="98755" y="98044"/>
                </a:lnTo>
                <a:lnTo>
                  <a:pt x="105879" y="95504"/>
                </a:lnTo>
                <a:lnTo>
                  <a:pt x="123103" y="58547"/>
                </a:lnTo>
                <a:lnTo>
                  <a:pt x="123139" y="48355"/>
                </a:lnTo>
                <a:lnTo>
                  <a:pt x="121856" y="41402"/>
                </a:lnTo>
                <a:lnTo>
                  <a:pt x="119031" y="34290"/>
                </a:lnTo>
                <a:close/>
              </a:path>
              <a:path w="262890" h="203200">
                <a:moveTo>
                  <a:pt x="72136" y="0"/>
                </a:moveTo>
                <a:lnTo>
                  <a:pt x="53848" y="0"/>
                </a:lnTo>
                <a:lnTo>
                  <a:pt x="45707" y="1397"/>
                </a:lnTo>
                <a:lnTo>
                  <a:pt x="9372" y="28194"/>
                </a:lnTo>
                <a:lnTo>
                  <a:pt x="2057" y="62484"/>
                </a:lnTo>
                <a:lnTo>
                  <a:pt x="46634" y="62484"/>
                </a:lnTo>
                <a:lnTo>
                  <a:pt x="47167" y="52832"/>
                </a:lnTo>
                <a:lnTo>
                  <a:pt x="48958" y="45720"/>
                </a:lnTo>
                <a:lnTo>
                  <a:pt x="55054" y="36576"/>
                </a:lnTo>
                <a:lnTo>
                  <a:pt x="58902" y="34290"/>
                </a:lnTo>
                <a:lnTo>
                  <a:pt x="119031" y="34290"/>
                </a:lnTo>
                <a:lnTo>
                  <a:pt x="116408" y="27686"/>
                </a:lnTo>
                <a:lnTo>
                  <a:pt x="80454" y="1397"/>
                </a:lnTo>
                <a:lnTo>
                  <a:pt x="72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20521" y="6775985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03527" y="6678168"/>
            <a:ext cx="412115" cy="210820"/>
          </a:xfrm>
          <a:custGeom>
            <a:avLst/>
            <a:gdLst/>
            <a:ahLst/>
            <a:cxnLst/>
            <a:rect l="l" t="t" r="r" b="b"/>
            <a:pathLst>
              <a:path w="412114" h="210820">
                <a:moveTo>
                  <a:pt x="194690" y="174243"/>
                </a:moveTo>
                <a:lnTo>
                  <a:pt x="0" y="174243"/>
                </a:lnTo>
                <a:lnTo>
                  <a:pt x="0" y="197992"/>
                </a:lnTo>
                <a:lnTo>
                  <a:pt x="18034" y="209676"/>
                </a:lnTo>
                <a:lnTo>
                  <a:pt x="176656" y="209676"/>
                </a:lnTo>
                <a:lnTo>
                  <a:pt x="194690" y="197992"/>
                </a:lnTo>
                <a:lnTo>
                  <a:pt x="194690" y="174243"/>
                </a:lnTo>
                <a:close/>
              </a:path>
              <a:path w="412114" h="210820">
                <a:moveTo>
                  <a:pt x="120650" y="135762"/>
                </a:moveTo>
                <a:lnTo>
                  <a:pt x="74422" y="135762"/>
                </a:lnTo>
                <a:lnTo>
                  <a:pt x="74422" y="174243"/>
                </a:lnTo>
                <a:lnTo>
                  <a:pt x="120650" y="174243"/>
                </a:lnTo>
                <a:lnTo>
                  <a:pt x="120650" y="135762"/>
                </a:lnTo>
                <a:close/>
              </a:path>
              <a:path w="412114" h="210820">
                <a:moveTo>
                  <a:pt x="144018" y="0"/>
                </a:moveTo>
                <a:lnTo>
                  <a:pt x="49275" y="0"/>
                </a:lnTo>
                <a:lnTo>
                  <a:pt x="41201" y="692"/>
                </a:lnTo>
                <a:lnTo>
                  <a:pt x="9608" y="31321"/>
                </a:lnTo>
                <a:lnTo>
                  <a:pt x="8890" y="39369"/>
                </a:lnTo>
                <a:lnTo>
                  <a:pt x="8890" y="89661"/>
                </a:lnTo>
                <a:lnTo>
                  <a:pt x="33734" y="126174"/>
                </a:lnTo>
                <a:lnTo>
                  <a:pt x="49275" y="128904"/>
                </a:lnTo>
                <a:lnTo>
                  <a:pt x="144018" y="128904"/>
                </a:lnTo>
                <a:lnTo>
                  <a:pt x="181498" y="105076"/>
                </a:lnTo>
                <a:lnTo>
                  <a:pt x="184112" y="93090"/>
                </a:lnTo>
                <a:lnTo>
                  <a:pt x="69468" y="93090"/>
                </a:lnTo>
                <a:lnTo>
                  <a:pt x="64388" y="92963"/>
                </a:lnTo>
                <a:lnTo>
                  <a:pt x="60833" y="91947"/>
                </a:lnTo>
                <a:lnTo>
                  <a:pt x="56896" y="87502"/>
                </a:lnTo>
                <a:lnTo>
                  <a:pt x="55880" y="84581"/>
                </a:lnTo>
                <a:lnTo>
                  <a:pt x="55880" y="44195"/>
                </a:lnTo>
                <a:lnTo>
                  <a:pt x="56896" y="41147"/>
                </a:lnTo>
                <a:lnTo>
                  <a:pt x="60833" y="36956"/>
                </a:lnTo>
                <a:lnTo>
                  <a:pt x="64388" y="35940"/>
                </a:lnTo>
                <a:lnTo>
                  <a:pt x="184112" y="35940"/>
                </a:lnTo>
                <a:lnTo>
                  <a:pt x="183719" y="31321"/>
                </a:lnTo>
                <a:lnTo>
                  <a:pt x="152090" y="692"/>
                </a:lnTo>
                <a:lnTo>
                  <a:pt x="144018" y="0"/>
                </a:lnTo>
                <a:close/>
              </a:path>
              <a:path w="412114" h="210820">
                <a:moveTo>
                  <a:pt x="184112" y="35940"/>
                </a:moveTo>
                <a:lnTo>
                  <a:pt x="128905" y="35940"/>
                </a:lnTo>
                <a:lnTo>
                  <a:pt x="132460" y="36956"/>
                </a:lnTo>
                <a:lnTo>
                  <a:pt x="136397" y="41147"/>
                </a:lnTo>
                <a:lnTo>
                  <a:pt x="137413" y="44195"/>
                </a:lnTo>
                <a:lnTo>
                  <a:pt x="137413" y="84581"/>
                </a:lnTo>
                <a:lnTo>
                  <a:pt x="136397" y="87502"/>
                </a:lnTo>
                <a:lnTo>
                  <a:pt x="132460" y="91947"/>
                </a:lnTo>
                <a:lnTo>
                  <a:pt x="128905" y="92963"/>
                </a:lnTo>
                <a:lnTo>
                  <a:pt x="123825" y="93090"/>
                </a:lnTo>
                <a:lnTo>
                  <a:pt x="184112" y="93090"/>
                </a:lnTo>
                <a:lnTo>
                  <a:pt x="184403" y="89661"/>
                </a:lnTo>
                <a:lnTo>
                  <a:pt x="184403" y="39369"/>
                </a:lnTo>
                <a:lnTo>
                  <a:pt x="184112" y="35940"/>
                </a:lnTo>
                <a:close/>
              </a:path>
              <a:path w="412114" h="210820">
                <a:moveTo>
                  <a:pt x="370672" y="202564"/>
                </a:moveTo>
                <a:lnTo>
                  <a:pt x="333883" y="202564"/>
                </a:lnTo>
                <a:lnTo>
                  <a:pt x="333883" y="210311"/>
                </a:lnTo>
                <a:lnTo>
                  <a:pt x="354710" y="210311"/>
                </a:lnTo>
                <a:lnTo>
                  <a:pt x="358647" y="209549"/>
                </a:lnTo>
                <a:lnTo>
                  <a:pt x="362077" y="208152"/>
                </a:lnTo>
                <a:lnTo>
                  <a:pt x="365505" y="206628"/>
                </a:lnTo>
                <a:lnTo>
                  <a:pt x="368680" y="204469"/>
                </a:lnTo>
                <a:lnTo>
                  <a:pt x="370672" y="202564"/>
                </a:lnTo>
                <a:close/>
              </a:path>
              <a:path w="412114" h="210820">
                <a:moveTo>
                  <a:pt x="323341" y="761"/>
                </a:moveTo>
                <a:lnTo>
                  <a:pt x="211962" y="761"/>
                </a:lnTo>
                <a:lnTo>
                  <a:pt x="212010" y="195579"/>
                </a:lnTo>
                <a:lnTo>
                  <a:pt x="212090" y="198754"/>
                </a:lnTo>
                <a:lnTo>
                  <a:pt x="213359" y="202691"/>
                </a:lnTo>
                <a:lnTo>
                  <a:pt x="218947" y="208025"/>
                </a:lnTo>
                <a:lnTo>
                  <a:pt x="222884" y="209422"/>
                </a:lnTo>
                <a:lnTo>
                  <a:pt x="297941" y="209422"/>
                </a:lnTo>
                <a:lnTo>
                  <a:pt x="305688" y="208787"/>
                </a:lnTo>
                <a:lnTo>
                  <a:pt x="320547" y="206501"/>
                </a:lnTo>
                <a:lnTo>
                  <a:pt x="327405" y="204850"/>
                </a:lnTo>
                <a:lnTo>
                  <a:pt x="333883" y="202564"/>
                </a:lnTo>
                <a:lnTo>
                  <a:pt x="370672" y="202564"/>
                </a:lnTo>
                <a:lnTo>
                  <a:pt x="380238" y="184784"/>
                </a:lnTo>
                <a:lnTo>
                  <a:pt x="380238" y="173989"/>
                </a:lnTo>
                <a:lnTo>
                  <a:pt x="258444" y="173989"/>
                </a:lnTo>
                <a:lnTo>
                  <a:pt x="258444" y="116839"/>
                </a:lnTo>
                <a:lnTo>
                  <a:pt x="311531" y="116839"/>
                </a:lnTo>
                <a:lnTo>
                  <a:pt x="314833" y="115823"/>
                </a:lnTo>
                <a:lnTo>
                  <a:pt x="317119" y="113791"/>
                </a:lnTo>
                <a:lnTo>
                  <a:pt x="319278" y="111759"/>
                </a:lnTo>
                <a:lnTo>
                  <a:pt x="320421" y="108457"/>
                </a:lnTo>
                <a:lnTo>
                  <a:pt x="320421" y="81914"/>
                </a:lnTo>
                <a:lnTo>
                  <a:pt x="258444" y="81914"/>
                </a:lnTo>
                <a:lnTo>
                  <a:pt x="258444" y="36321"/>
                </a:lnTo>
                <a:lnTo>
                  <a:pt x="314737" y="36321"/>
                </a:lnTo>
                <a:lnTo>
                  <a:pt x="317627" y="35432"/>
                </a:lnTo>
                <a:lnTo>
                  <a:pt x="319913" y="33273"/>
                </a:lnTo>
                <a:lnTo>
                  <a:pt x="322198" y="31241"/>
                </a:lnTo>
                <a:lnTo>
                  <a:pt x="323341" y="28066"/>
                </a:lnTo>
                <a:lnTo>
                  <a:pt x="323341" y="761"/>
                </a:lnTo>
                <a:close/>
              </a:path>
              <a:path w="412114" h="210820">
                <a:moveTo>
                  <a:pt x="380238" y="253"/>
                </a:moveTo>
                <a:lnTo>
                  <a:pt x="333883" y="253"/>
                </a:lnTo>
                <a:lnTo>
                  <a:pt x="333883" y="166877"/>
                </a:lnTo>
                <a:lnTo>
                  <a:pt x="327152" y="169163"/>
                </a:lnTo>
                <a:lnTo>
                  <a:pt x="319913" y="170941"/>
                </a:lnTo>
                <a:lnTo>
                  <a:pt x="312166" y="172211"/>
                </a:lnTo>
                <a:lnTo>
                  <a:pt x="304419" y="173354"/>
                </a:lnTo>
                <a:lnTo>
                  <a:pt x="297941" y="173989"/>
                </a:lnTo>
                <a:lnTo>
                  <a:pt x="380238" y="173989"/>
                </a:lnTo>
                <a:lnTo>
                  <a:pt x="380238" y="111124"/>
                </a:lnTo>
                <a:lnTo>
                  <a:pt x="399541" y="111124"/>
                </a:lnTo>
                <a:lnTo>
                  <a:pt x="403859" y="109981"/>
                </a:lnTo>
                <a:lnTo>
                  <a:pt x="407161" y="107695"/>
                </a:lnTo>
                <a:lnTo>
                  <a:pt x="410336" y="105282"/>
                </a:lnTo>
                <a:lnTo>
                  <a:pt x="411988" y="101599"/>
                </a:lnTo>
                <a:lnTo>
                  <a:pt x="411988" y="71373"/>
                </a:lnTo>
                <a:lnTo>
                  <a:pt x="380238" y="71373"/>
                </a:lnTo>
                <a:lnTo>
                  <a:pt x="380238" y="253"/>
                </a:lnTo>
                <a:close/>
              </a:path>
              <a:path w="412114" h="210820">
                <a:moveTo>
                  <a:pt x="314737" y="36321"/>
                </a:moveTo>
                <a:lnTo>
                  <a:pt x="309880" y="36321"/>
                </a:lnTo>
                <a:lnTo>
                  <a:pt x="314325" y="36448"/>
                </a:lnTo>
                <a:lnTo>
                  <a:pt x="314737" y="3632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73682" y="6669023"/>
            <a:ext cx="805180" cy="220345"/>
          </a:xfrm>
          <a:custGeom>
            <a:avLst/>
            <a:gdLst/>
            <a:ahLst/>
            <a:cxnLst/>
            <a:rect l="l" t="t" r="r" b="b"/>
            <a:pathLst>
              <a:path w="805180" h="220345">
                <a:moveTo>
                  <a:pt x="355600" y="129920"/>
                </a:moveTo>
                <a:lnTo>
                  <a:pt x="258318" y="129920"/>
                </a:lnTo>
                <a:lnTo>
                  <a:pt x="250483" y="130464"/>
                </a:lnTo>
                <a:lnTo>
                  <a:pt x="221176" y="155467"/>
                </a:lnTo>
                <a:lnTo>
                  <a:pt x="220344" y="163068"/>
                </a:lnTo>
                <a:lnTo>
                  <a:pt x="220344" y="187198"/>
                </a:lnTo>
                <a:lnTo>
                  <a:pt x="243363" y="218186"/>
                </a:lnTo>
                <a:lnTo>
                  <a:pt x="258318" y="220344"/>
                </a:lnTo>
                <a:lnTo>
                  <a:pt x="355600" y="220344"/>
                </a:lnTo>
                <a:lnTo>
                  <a:pt x="390699" y="201422"/>
                </a:lnTo>
                <a:lnTo>
                  <a:pt x="393573" y="187198"/>
                </a:lnTo>
                <a:lnTo>
                  <a:pt x="393573" y="183769"/>
                </a:lnTo>
                <a:lnTo>
                  <a:pt x="273812" y="183769"/>
                </a:lnTo>
                <a:lnTo>
                  <a:pt x="270763" y="183006"/>
                </a:lnTo>
                <a:lnTo>
                  <a:pt x="269113" y="181482"/>
                </a:lnTo>
                <a:lnTo>
                  <a:pt x="267588" y="179958"/>
                </a:lnTo>
                <a:lnTo>
                  <a:pt x="266826" y="178053"/>
                </a:lnTo>
                <a:lnTo>
                  <a:pt x="266954" y="175640"/>
                </a:lnTo>
                <a:lnTo>
                  <a:pt x="266954" y="173989"/>
                </a:lnTo>
                <a:lnTo>
                  <a:pt x="278384" y="165734"/>
                </a:lnTo>
                <a:lnTo>
                  <a:pt x="393573" y="165734"/>
                </a:lnTo>
                <a:lnTo>
                  <a:pt x="393573" y="163068"/>
                </a:lnTo>
                <a:lnTo>
                  <a:pt x="370760" y="132080"/>
                </a:lnTo>
                <a:lnTo>
                  <a:pt x="363579" y="130464"/>
                </a:lnTo>
                <a:lnTo>
                  <a:pt x="355600" y="129920"/>
                </a:lnTo>
                <a:close/>
              </a:path>
              <a:path w="805180" h="220345">
                <a:moveTo>
                  <a:pt x="393573" y="165734"/>
                </a:moveTo>
                <a:lnTo>
                  <a:pt x="335534" y="165734"/>
                </a:lnTo>
                <a:lnTo>
                  <a:pt x="340360" y="165862"/>
                </a:lnTo>
                <a:lnTo>
                  <a:pt x="343407" y="166624"/>
                </a:lnTo>
                <a:lnTo>
                  <a:pt x="344931" y="168020"/>
                </a:lnTo>
                <a:lnTo>
                  <a:pt x="346456" y="169544"/>
                </a:lnTo>
                <a:lnTo>
                  <a:pt x="347091" y="171576"/>
                </a:lnTo>
                <a:lnTo>
                  <a:pt x="346963" y="173989"/>
                </a:lnTo>
                <a:lnTo>
                  <a:pt x="346963" y="175640"/>
                </a:lnTo>
                <a:lnTo>
                  <a:pt x="347091" y="178053"/>
                </a:lnTo>
                <a:lnTo>
                  <a:pt x="346456" y="179958"/>
                </a:lnTo>
                <a:lnTo>
                  <a:pt x="343407" y="183006"/>
                </a:lnTo>
                <a:lnTo>
                  <a:pt x="340360" y="183769"/>
                </a:lnTo>
                <a:lnTo>
                  <a:pt x="393573" y="183769"/>
                </a:lnTo>
                <a:lnTo>
                  <a:pt x="393573" y="165734"/>
                </a:lnTo>
                <a:close/>
              </a:path>
              <a:path w="805180" h="220345">
                <a:moveTo>
                  <a:pt x="122809" y="156844"/>
                </a:moveTo>
                <a:lnTo>
                  <a:pt x="76326" y="156844"/>
                </a:lnTo>
                <a:lnTo>
                  <a:pt x="76326" y="219201"/>
                </a:lnTo>
                <a:lnTo>
                  <a:pt x="104012" y="219201"/>
                </a:lnTo>
                <a:lnTo>
                  <a:pt x="109093" y="219075"/>
                </a:lnTo>
                <a:lnTo>
                  <a:pt x="113537" y="217550"/>
                </a:lnTo>
                <a:lnTo>
                  <a:pt x="117093" y="214375"/>
                </a:lnTo>
                <a:lnTo>
                  <a:pt x="120776" y="211200"/>
                </a:lnTo>
                <a:lnTo>
                  <a:pt x="122681" y="207263"/>
                </a:lnTo>
                <a:lnTo>
                  <a:pt x="122809" y="202564"/>
                </a:lnTo>
                <a:lnTo>
                  <a:pt x="122809" y="156844"/>
                </a:lnTo>
                <a:close/>
              </a:path>
              <a:path w="805180" h="220345">
                <a:moveTo>
                  <a:pt x="196215" y="121665"/>
                </a:moveTo>
                <a:lnTo>
                  <a:pt x="0" y="121665"/>
                </a:lnTo>
                <a:lnTo>
                  <a:pt x="0" y="147827"/>
                </a:lnTo>
                <a:lnTo>
                  <a:pt x="1269" y="151383"/>
                </a:lnTo>
                <a:lnTo>
                  <a:pt x="3682" y="153543"/>
                </a:lnTo>
                <a:lnTo>
                  <a:pt x="6095" y="155828"/>
                </a:lnTo>
                <a:lnTo>
                  <a:pt x="9779" y="156844"/>
                </a:lnTo>
                <a:lnTo>
                  <a:pt x="186436" y="156844"/>
                </a:lnTo>
                <a:lnTo>
                  <a:pt x="190119" y="155828"/>
                </a:lnTo>
                <a:lnTo>
                  <a:pt x="192531" y="153543"/>
                </a:lnTo>
                <a:lnTo>
                  <a:pt x="194944" y="151383"/>
                </a:lnTo>
                <a:lnTo>
                  <a:pt x="196215" y="147827"/>
                </a:lnTo>
                <a:lnTo>
                  <a:pt x="196215" y="121665"/>
                </a:lnTo>
                <a:close/>
              </a:path>
              <a:path w="805180" h="220345">
                <a:moveTo>
                  <a:pt x="497586" y="67056"/>
                </a:moveTo>
                <a:lnTo>
                  <a:pt x="454279" y="67056"/>
                </a:lnTo>
                <a:lnTo>
                  <a:pt x="446686" y="67726"/>
                </a:lnTo>
                <a:lnTo>
                  <a:pt x="419639" y="102488"/>
                </a:lnTo>
                <a:lnTo>
                  <a:pt x="419640" y="183006"/>
                </a:lnTo>
                <a:lnTo>
                  <a:pt x="439928" y="215979"/>
                </a:lnTo>
                <a:lnTo>
                  <a:pt x="454279" y="218567"/>
                </a:lnTo>
                <a:lnTo>
                  <a:pt x="497586" y="218567"/>
                </a:lnTo>
                <a:lnTo>
                  <a:pt x="529844" y="197199"/>
                </a:lnTo>
                <a:lnTo>
                  <a:pt x="532224" y="183006"/>
                </a:lnTo>
                <a:lnTo>
                  <a:pt x="471805" y="183006"/>
                </a:lnTo>
                <a:lnTo>
                  <a:pt x="469773" y="182244"/>
                </a:lnTo>
                <a:lnTo>
                  <a:pt x="468249" y="180720"/>
                </a:lnTo>
                <a:lnTo>
                  <a:pt x="466851" y="179069"/>
                </a:lnTo>
                <a:lnTo>
                  <a:pt x="466090" y="176021"/>
                </a:lnTo>
                <a:lnTo>
                  <a:pt x="465963" y="171450"/>
                </a:lnTo>
                <a:lnTo>
                  <a:pt x="465963" y="114045"/>
                </a:lnTo>
                <a:lnTo>
                  <a:pt x="471805" y="102488"/>
                </a:lnTo>
                <a:lnTo>
                  <a:pt x="532225" y="102488"/>
                </a:lnTo>
                <a:lnTo>
                  <a:pt x="531610" y="95087"/>
                </a:lnTo>
                <a:lnTo>
                  <a:pt x="505178" y="67726"/>
                </a:lnTo>
                <a:lnTo>
                  <a:pt x="497586" y="67056"/>
                </a:lnTo>
                <a:close/>
              </a:path>
              <a:path w="805180" h="220345">
                <a:moveTo>
                  <a:pt x="477647" y="182880"/>
                </a:moveTo>
                <a:lnTo>
                  <a:pt x="474218" y="182880"/>
                </a:lnTo>
                <a:lnTo>
                  <a:pt x="471805" y="183006"/>
                </a:lnTo>
                <a:lnTo>
                  <a:pt x="480060" y="183006"/>
                </a:lnTo>
                <a:lnTo>
                  <a:pt x="477647" y="182880"/>
                </a:lnTo>
                <a:close/>
              </a:path>
              <a:path w="805180" h="220345">
                <a:moveTo>
                  <a:pt x="532225" y="102488"/>
                </a:moveTo>
                <a:lnTo>
                  <a:pt x="480060" y="102488"/>
                </a:lnTo>
                <a:lnTo>
                  <a:pt x="482092" y="103250"/>
                </a:lnTo>
                <a:lnTo>
                  <a:pt x="483616" y="104648"/>
                </a:lnTo>
                <a:lnTo>
                  <a:pt x="485013" y="106171"/>
                </a:lnTo>
                <a:lnTo>
                  <a:pt x="485775" y="109346"/>
                </a:lnTo>
                <a:lnTo>
                  <a:pt x="485775" y="176021"/>
                </a:lnTo>
                <a:lnTo>
                  <a:pt x="485013" y="179069"/>
                </a:lnTo>
                <a:lnTo>
                  <a:pt x="483616" y="180720"/>
                </a:lnTo>
                <a:lnTo>
                  <a:pt x="482092" y="182244"/>
                </a:lnTo>
                <a:lnTo>
                  <a:pt x="480060" y="183006"/>
                </a:lnTo>
                <a:lnTo>
                  <a:pt x="532224" y="183006"/>
                </a:lnTo>
                <a:lnTo>
                  <a:pt x="532225" y="102488"/>
                </a:lnTo>
                <a:close/>
              </a:path>
              <a:path w="805180" h="220345">
                <a:moveTo>
                  <a:pt x="480060" y="102488"/>
                </a:moveTo>
                <a:lnTo>
                  <a:pt x="471805" y="102488"/>
                </a:lnTo>
                <a:lnTo>
                  <a:pt x="474218" y="102615"/>
                </a:lnTo>
                <a:lnTo>
                  <a:pt x="477647" y="102615"/>
                </a:lnTo>
                <a:lnTo>
                  <a:pt x="480060" y="102488"/>
                </a:lnTo>
                <a:close/>
              </a:path>
              <a:path w="805180" h="220345">
                <a:moveTo>
                  <a:pt x="742569" y="10032"/>
                </a:moveTo>
                <a:lnTo>
                  <a:pt x="631825" y="10032"/>
                </a:lnTo>
                <a:lnTo>
                  <a:pt x="631951" y="35559"/>
                </a:lnTo>
                <a:lnTo>
                  <a:pt x="633349" y="39115"/>
                </a:lnTo>
                <a:lnTo>
                  <a:pt x="636143" y="41528"/>
                </a:lnTo>
                <a:lnTo>
                  <a:pt x="638810" y="44068"/>
                </a:lnTo>
                <a:lnTo>
                  <a:pt x="641985" y="45212"/>
                </a:lnTo>
                <a:lnTo>
                  <a:pt x="645794" y="45338"/>
                </a:lnTo>
                <a:lnTo>
                  <a:pt x="694055" y="45465"/>
                </a:lnTo>
                <a:lnTo>
                  <a:pt x="694055" y="102615"/>
                </a:lnTo>
                <a:lnTo>
                  <a:pt x="687357" y="144986"/>
                </a:lnTo>
                <a:lnTo>
                  <a:pt x="657193" y="177260"/>
                </a:lnTo>
                <a:lnTo>
                  <a:pt x="632332" y="182244"/>
                </a:lnTo>
                <a:lnTo>
                  <a:pt x="632332" y="218058"/>
                </a:lnTo>
                <a:lnTo>
                  <a:pt x="678449" y="210375"/>
                </a:lnTo>
                <a:lnTo>
                  <a:pt x="713232" y="187070"/>
                </a:lnTo>
                <a:lnTo>
                  <a:pt x="735187" y="149812"/>
                </a:lnTo>
                <a:lnTo>
                  <a:pt x="742569" y="99694"/>
                </a:lnTo>
                <a:lnTo>
                  <a:pt x="742569" y="10032"/>
                </a:lnTo>
                <a:close/>
              </a:path>
              <a:path w="805180" h="220345">
                <a:moveTo>
                  <a:pt x="296418" y="45084"/>
                </a:moveTo>
                <a:lnTo>
                  <a:pt x="247523" y="45084"/>
                </a:lnTo>
                <a:lnTo>
                  <a:pt x="245875" y="54631"/>
                </a:lnTo>
                <a:lnTo>
                  <a:pt x="243371" y="62737"/>
                </a:lnTo>
                <a:lnTo>
                  <a:pt x="209169" y="87630"/>
                </a:lnTo>
                <a:lnTo>
                  <a:pt x="209169" y="125094"/>
                </a:lnTo>
                <a:lnTo>
                  <a:pt x="253912" y="112781"/>
                </a:lnTo>
                <a:lnTo>
                  <a:pt x="272415" y="96012"/>
                </a:lnTo>
                <a:lnTo>
                  <a:pt x="333501" y="96012"/>
                </a:lnTo>
                <a:lnTo>
                  <a:pt x="333501" y="87630"/>
                </a:lnTo>
                <a:lnTo>
                  <a:pt x="326358" y="86153"/>
                </a:lnTo>
                <a:lnTo>
                  <a:pt x="319595" y="83438"/>
                </a:lnTo>
                <a:lnTo>
                  <a:pt x="297180" y="51943"/>
                </a:lnTo>
                <a:lnTo>
                  <a:pt x="296418" y="45084"/>
                </a:lnTo>
                <a:close/>
              </a:path>
              <a:path w="805180" h="220345">
                <a:moveTo>
                  <a:pt x="333501" y="96012"/>
                </a:moveTo>
                <a:lnTo>
                  <a:pt x="272415" y="96012"/>
                </a:lnTo>
                <a:lnTo>
                  <a:pt x="276748" y="102252"/>
                </a:lnTo>
                <a:lnTo>
                  <a:pt x="310515" y="121665"/>
                </a:lnTo>
                <a:lnTo>
                  <a:pt x="333501" y="125094"/>
                </a:lnTo>
                <a:lnTo>
                  <a:pt x="333501" y="96012"/>
                </a:lnTo>
                <a:close/>
              </a:path>
              <a:path w="805180" h="220345">
                <a:moveTo>
                  <a:pt x="391032" y="9398"/>
                </a:moveTo>
                <a:lnTo>
                  <a:pt x="344678" y="9398"/>
                </a:lnTo>
                <a:lnTo>
                  <a:pt x="344678" y="49149"/>
                </a:lnTo>
                <a:lnTo>
                  <a:pt x="319786" y="49149"/>
                </a:lnTo>
                <a:lnTo>
                  <a:pt x="319786" y="74549"/>
                </a:lnTo>
                <a:lnTo>
                  <a:pt x="321056" y="77596"/>
                </a:lnTo>
                <a:lnTo>
                  <a:pt x="325881" y="82168"/>
                </a:lnTo>
                <a:lnTo>
                  <a:pt x="328930" y="83438"/>
                </a:lnTo>
                <a:lnTo>
                  <a:pt x="344678" y="83438"/>
                </a:lnTo>
                <a:lnTo>
                  <a:pt x="344678" y="124587"/>
                </a:lnTo>
                <a:lnTo>
                  <a:pt x="378968" y="124587"/>
                </a:lnTo>
                <a:lnTo>
                  <a:pt x="383159" y="123189"/>
                </a:lnTo>
                <a:lnTo>
                  <a:pt x="386334" y="120395"/>
                </a:lnTo>
                <a:lnTo>
                  <a:pt x="389381" y="117601"/>
                </a:lnTo>
                <a:lnTo>
                  <a:pt x="391032" y="113792"/>
                </a:lnTo>
                <a:lnTo>
                  <a:pt x="391032" y="9398"/>
                </a:lnTo>
                <a:close/>
              </a:path>
              <a:path w="805180" h="220345">
                <a:moveTo>
                  <a:pt x="332359" y="9906"/>
                </a:moveTo>
                <a:lnTo>
                  <a:pt x="209804" y="9906"/>
                </a:lnTo>
                <a:lnTo>
                  <a:pt x="209804" y="36956"/>
                </a:lnTo>
                <a:lnTo>
                  <a:pt x="210947" y="40131"/>
                </a:lnTo>
                <a:lnTo>
                  <a:pt x="213106" y="42163"/>
                </a:lnTo>
                <a:lnTo>
                  <a:pt x="215265" y="44068"/>
                </a:lnTo>
                <a:lnTo>
                  <a:pt x="218567" y="45084"/>
                </a:lnTo>
                <a:lnTo>
                  <a:pt x="323469" y="45084"/>
                </a:lnTo>
                <a:lnTo>
                  <a:pt x="326898" y="44068"/>
                </a:lnTo>
                <a:lnTo>
                  <a:pt x="329056" y="42163"/>
                </a:lnTo>
                <a:lnTo>
                  <a:pt x="331216" y="40131"/>
                </a:lnTo>
                <a:lnTo>
                  <a:pt x="332359" y="36956"/>
                </a:lnTo>
                <a:lnTo>
                  <a:pt x="332359" y="9906"/>
                </a:lnTo>
                <a:close/>
              </a:path>
              <a:path w="805180" h="220345">
                <a:moveTo>
                  <a:pt x="804672" y="9398"/>
                </a:moveTo>
                <a:lnTo>
                  <a:pt x="758317" y="9398"/>
                </a:lnTo>
                <a:lnTo>
                  <a:pt x="758317" y="219456"/>
                </a:lnTo>
                <a:lnTo>
                  <a:pt x="779144" y="219456"/>
                </a:lnTo>
                <a:lnTo>
                  <a:pt x="783082" y="218694"/>
                </a:lnTo>
                <a:lnTo>
                  <a:pt x="804672" y="193928"/>
                </a:lnTo>
                <a:lnTo>
                  <a:pt x="804672" y="9398"/>
                </a:lnTo>
                <a:close/>
              </a:path>
              <a:path w="805180" h="220345">
                <a:moveTo>
                  <a:pt x="588263" y="9398"/>
                </a:moveTo>
                <a:lnTo>
                  <a:pt x="541909" y="9398"/>
                </a:lnTo>
                <a:lnTo>
                  <a:pt x="541909" y="219456"/>
                </a:lnTo>
                <a:lnTo>
                  <a:pt x="562737" y="219456"/>
                </a:lnTo>
                <a:lnTo>
                  <a:pt x="566674" y="218694"/>
                </a:lnTo>
                <a:lnTo>
                  <a:pt x="588263" y="193928"/>
                </a:lnTo>
                <a:lnTo>
                  <a:pt x="588263" y="129920"/>
                </a:lnTo>
                <a:lnTo>
                  <a:pt x="607568" y="129920"/>
                </a:lnTo>
                <a:lnTo>
                  <a:pt x="611886" y="128777"/>
                </a:lnTo>
                <a:lnTo>
                  <a:pt x="615188" y="126364"/>
                </a:lnTo>
                <a:lnTo>
                  <a:pt x="618363" y="124078"/>
                </a:lnTo>
                <a:lnTo>
                  <a:pt x="620013" y="120395"/>
                </a:lnTo>
                <a:lnTo>
                  <a:pt x="620013" y="90043"/>
                </a:lnTo>
                <a:lnTo>
                  <a:pt x="588263" y="90043"/>
                </a:lnTo>
                <a:lnTo>
                  <a:pt x="588263" y="9398"/>
                </a:lnTo>
                <a:close/>
              </a:path>
              <a:path w="805180" h="220345">
                <a:moveTo>
                  <a:pt x="121919" y="8889"/>
                </a:moveTo>
                <a:lnTo>
                  <a:pt x="75184" y="8889"/>
                </a:lnTo>
                <a:lnTo>
                  <a:pt x="75184" y="24256"/>
                </a:lnTo>
                <a:lnTo>
                  <a:pt x="73874" y="36401"/>
                </a:lnTo>
                <a:lnTo>
                  <a:pt x="41848" y="70576"/>
                </a:lnTo>
                <a:lnTo>
                  <a:pt x="7112" y="78612"/>
                </a:lnTo>
                <a:lnTo>
                  <a:pt x="7112" y="114553"/>
                </a:lnTo>
                <a:lnTo>
                  <a:pt x="48617" y="107481"/>
                </a:lnTo>
                <a:lnTo>
                  <a:pt x="84328" y="88392"/>
                </a:lnTo>
                <a:lnTo>
                  <a:pt x="98551" y="72770"/>
                </a:lnTo>
                <a:lnTo>
                  <a:pt x="160847" y="72770"/>
                </a:lnTo>
                <a:lnTo>
                  <a:pt x="127396" y="47117"/>
                </a:lnTo>
                <a:lnTo>
                  <a:pt x="121919" y="24256"/>
                </a:lnTo>
                <a:lnTo>
                  <a:pt x="121919" y="8889"/>
                </a:lnTo>
                <a:close/>
              </a:path>
              <a:path w="805180" h="220345">
                <a:moveTo>
                  <a:pt x="160847" y="72770"/>
                </a:moveTo>
                <a:lnTo>
                  <a:pt x="98551" y="72770"/>
                </a:lnTo>
                <a:lnTo>
                  <a:pt x="101854" y="78358"/>
                </a:lnTo>
                <a:lnTo>
                  <a:pt x="134874" y="101981"/>
                </a:lnTo>
                <a:lnTo>
                  <a:pt x="175863" y="113776"/>
                </a:lnTo>
                <a:lnTo>
                  <a:pt x="189992" y="114553"/>
                </a:lnTo>
                <a:lnTo>
                  <a:pt x="189992" y="78612"/>
                </a:lnTo>
                <a:lnTo>
                  <a:pt x="178254" y="77727"/>
                </a:lnTo>
                <a:lnTo>
                  <a:pt x="166671" y="75057"/>
                </a:lnTo>
                <a:lnTo>
                  <a:pt x="160847" y="72770"/>
                </a:lnTo>
                <a:close/>
              </a:path>
              <a:path w="805180" h="220345">
                <a:moveTo>
                  <a:pt x="535940" y="24892"/>
                </a:moveTo>
                <a:lnTo>
                  <a:pt x="415036" y="24892"/>
                </a:lnTo>
                <a:lnTo>
                  <a:pt x="415036" y="52450"/>
                </a:lnTo>
                <a:lnTo>
                  <a:pt x="416051" y="55625"/>
                </a:lnTo>
                <a:lnTo>
                  <a:pt x="418338" y="57657"/>
                </a:lnTo>
                <a:lnTo>
                  <a:pt x="420497" y="59689"/>
                </a:lnTo>
                <a:lnTo>
                  <a:pt x="423799" y="60578"/>
                </a:lnTo>
                <a:lnTo>
                  <a:pt x="527176" y="60578"/>
                </a:lnTo>
                <a:lnTo>
                  <a:pt x="530479" y="59689"/>
                </a:lnTo>
                <a:lnTo>
                  <a:pt x="534797" y="55625"/>
                </a:lnTo>
                <a:lnTo>
                  <a:pt x="535940" y="52450"/>
                </a:lnTo>
                <a:lnTo>
                  <a:pt x="535940" y="24892"/>
                </a:lnTo>
                <a:close/>
              </a:path>
              <a:path w="805180" h="220345">
                <a:moveTo>
                  <a:pt x="500253" y="0"/>
                </a:moveTo>
                <a:lnTo>
                  <a:pt x="453644" y="0"/>
                </a:lnTo>
                <a:lnTo>
                  <a:pt x="453644" y="24892"/>
                </a:lnTo>
                <a:lnTo>
                  <a:pt x="500253" y="24892"/>
                </a:lnTo>
                <a:lnTo>
                  <a:pt x="5002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3088" y="711022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1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4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05435" y="171069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89788" y="204469"/>
                </a:lnTo>
                <a:lnTo>
                  <a:pt x="294309" y="206628"/>
                </a:lnTo>
                <a:lnTo>
                  <a:pt x="298805" y="208152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90117" y="7112507"/>
            <a:ext cx="264795" cy="203200"/>
          </a:xfrm>
          <a:custGeom>
            <a:avLst/>
            <a:gdLst/>
            <a:ahLst/>
            <a:cxnLst/>
            <a:rect l="l" t="t" r="r" b="b"/>
            <a:pathLst>
              <a:path w="264794" h="203200">
                <a:moveTo>
                  <a:pt x="212725" y="0"/>
                </a:moveTo>
                <a:lnTo>
                  <a:pt x="203911" y="0"/>
                </a:lnTo>
                <a:lnTo>
                  <a:pt x="191259" y="1115"/>
                </a:lnTo>
                <a:lnTo>
                  <a:pt x="152747" y="26824"/>
                </a:lnTo>
                <a:lnTo>
                  <a:pt x="143103" y="59436"/>
                </a:lnTo>
                <a:lnTo>
                  <a:pt x="143103" y="143637"/>
                </a:lnTo>
                <a:lnTo>
                  <a:pt x="160248" y="186563"/>
                </a:lnTo>
                <a:lnTo>
                  <a:pt x="195122" y="203200"/>
                </a:lnTo>
                <a:lnTo>
                  <a:pt x="212725" y="203200"/>
                </a:lnTo>
                <a:lnTo>
                  <a:pt x="247345" y="186817"/>
                </a:lnTo>
                <a:lnTo>
                  <a:pt x="259401" y="168910"/>
                </a:lnTo>
                <a:lnTo>
                  <a:pt x="199148" y="168910"/>
                </a:lnTo>
                <a:lnTo>
                  <a:pt x="195313" y="166751"/>
                </a:lnTo>
                <a:lnTo>
                  <a:pt x="192392" y="162306"/>
                </a:lnTo>
                <a:lnTo>
                  <a:pt x="189484" y="157988"/>
                </a:lnTo>
                <a:lnTo>
                  <a:pt x="188027" y="151765"/>
                </a:lnTo>
                <a:lnTo>
                  <a:pt x="188056" y="51562"/>
                </a:lnTo>
                <a:lnTo>
                  <a:pt x="189484" y="45339"/>
                </a:lnTo>
                <a:lnTo>
                  <a:pt x="192392" y="40894"/>
                </a:lnTo>
                <a:lnTo>
                  <a:pt x="195313" y="36322"/>
                </a:lnTo>
                <a:lnTo>
                  <a:pt x="199148" y="34163"/>
                </a:lnTo>
                <a:lnTo>
                  <a:pt x="203911" y="34036"/>
                </a:lnTo>
                <a:lnTo>
                  <a:pt x="258723" y="34036"/>
                </a:lnTo>
                <a:lnTo>
                  <a:pt x="254724" y="26449"/>
                </a:lnTo>
                <a:lnTo>
                  <a:pt x="247345" y="17399"/>
                </a:lnTo>
                <a:lnTo>
                  <a:pt x="241731" y="11557"/>
                </a:lnTo>
                <a:lnTo>
                  <a:pt x="235292" y="7239"/>
                </a:lnTo>
                <a:lnTo>
                  <a:pt x="220764" y="1397"/>
                </a:lnTo>
                <a:lnTo>
                  <a:pt x="212725" y="0"/>
                </a:lnTo>
                <a:close/>
              </a:path>
              <a:path w="264794" h="203200">
                <a:moveTo>
                  <a:pt x="258723" y="34036"/>
                </a:moveTo>
                <a:lnTo>
                  <a:pt x="208673" y="34036"/>
                </a:lnTo>
                <a:lnTo>
                  <a:pt x="212471" y="36322"/>
                </a:lnTo>
                <a:lnTo>
                  <a:pt x="215315" y="40640"/>
                </a:lnTo>
                <a:lnTo>
                  <a:pt x="218160" y="45085"/>
                </a:lnTo>
                <a:lnTo>
                  <a:pt x="219621" y="51562"/>
                </a:lnTo>
                <a:lnTo>
                  <a:pt x="219646" y="151765"/>
                </a:lnTo>
                <a:lnTo>
                  <a:pt x="218249" y="158115"/>
                </a:lnTo>
                <a:lnTo>
                  <a:pt x="212725" y="166751"/>
                </a:lnTo>
                <a:lnTo>
                  <a:pt x="208876" y="168910"/>
                </a:lnTo>
                <a:lnTo>
                  <a:pt x="259401" y="168910"/>
                </a:lnTo>
                <a:lnTo>
                  <a:pt x="260003" y="167751"/>
                </a:lnTo>
                <a:lnTo>
                  <a:pt x="263182" y="156331"/>
                </a:lnTo>
                <a:lnTo>
                  <a:pt x="264261" y="143637"/>
                </a:lnTo>
                <a:lnTo>
                  <a:pt x="264261" y="59436"/>
                </a:lnTo>
                <a:lnTo>
                  <a:pt x="263182" y="47456"/>
                </a:lnTo>
                <a:lnTo>
                  <a:pt x="260003" y="36464"/>
                </a:lnTo>
                <a:lnTo>
                  <a:pt x="258723" y="34036"/>
                </a:lnTo>
                <a:close/>
              </a:path>
              <a:path w="264794" h="203200">
                <a:moveTo>
                  <a:pt x="116814" y="172847"/>
                </a:moveTo>
                <a:lnTo>
                  <a:pt x="74523" y="172847"/>
                </a:lnTo>
                <a:lnTo>
                  <a:pt x="74523" y="200787"/>
                </a:lnTo>
                <a:lnTo>
                  <a:pt x="107137" y="200787"/>
                </a:lnTo>
                <a:lnTo>
                  <a:pt x="110617" y="199644"/>
                </a:lnTo>
                <a:lnTo>
                  <a:pt x="113068" y="197612"/>
                </a:lnTo>
                <a:lnTo>
                  <a:pt x="115531" y="195453"/>
                </a:lnTo>
                <a:lnTo>
                  <a:pt x="116789" y="192151"/>
                </a:lnTo>
                <a:lnTo>
                  <a:pt x="116814" y="172847"/>
                </a:lnTo>
                <a:close/>
              </a:path>
              <a:path w="264794" h="203200">
                <a:moveTo>
                  <a:pt x="108356" y="2286"/>
                </a:moveTo>
                <a:lnTo>
                  <a:pt x="61721" y="2286"/>
                </a:lnTo>
                <a:lnTo>
                  <a:pt x="0" y="139065"/>
                </a:lnTo>
                <a:lnTo>
                  <a:pt x="0" y="172847"/>
                </a:lnTo>
                <a:lnTo>
                  <a:pt x="124244" y="172847"/>
                </a:lnTo>
                <a:lnTo>
                  <a:pt x="127571" y="171831"/>
                </a:lnTo>
                <a:lnTo>
                  <a:pt x="129755" y="169926"/>
                </a:lnTo>
                <a:lnTo>
                  <a:pt x="131953" y="167894"/>
                </a:lnTo>
                <a:lnTo>
                  <a:pt x="133057" y="164719"/>
                </a:lnTo>
                <a:lnTo>
                  <a:pt x="133045" y="136906"/>
                </a:lnTo>
                <a:lnTo>
                  <a:pt x="47777" y="136906"/>
                </a:lnTo>
                <a:lnTo>
                  <a:pt x="108356" y="2286"/>
                </a:lnTo>
                <a:close/>
              </a:path>
              <a:path w="264794" h="203200">
                <a:moveTo>
                  <a:pt x="116814" y="83185"/>
                </a:moveTo>
                <a:lnTo>
                  <a:pt x="74523" y="83185"/>
                </a:lnTo>
                <a:lnTo>
                  <a:pt x="74523" y="136906"/>
                </a:lnTo>
                <a:lnTo>
                  <a:pt x="116814" y="136906"/>
                </a:lnTo>
                <a:lnTo>
                  <a:pt x="116814" y="8318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20521" y="720803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02766" y="7109332"/>
            <a:ext cx="1021080" cy="211454"/>
          </a:xfrm>
          <a:custGeom>
            <a:avLst/>
            <a:gdLst/>
            <a:ahLst/>
            <a:cxnLst/>
            <a:rect l="l" t="t" r="r" b="b"/>
            <a:pathLst>
              <a:path w="1021080" h="211454">
                <a:moveTo>
                  <a:pt x="563626" y="131191"/>
                </a:moveTo>
                <a:lnTo>
                  <a:pt x="462153" y="131191"/>
                </a:lnTo>
                <a:lnTo>
                  <a:pt x="454005" y="131784"/>
                </a:lnTo>
                <a:lnTo>
                  <a:pt x="422376" y="156787"/>
                </a:lnTo>
                <a:lnTo>
                  <a:pt x="421640" y="163195"/>
                </a:lnTo>
                <a:lnTo>
                  <a:pt x="421640" y="179451"/>
                </a:lnTo>
                <a:lnTo>
                  <a:pt x="446500" y="209089"/>
                </a:lnTo>
                <a:lnTo>
                  <a:pt x="462153" y="211455"/>
                </a:lnTo>
                <a:lnTo>
                  <a:pt x="563626" y="211455"/>
                </a:lnTo>
                <a:lnTo>
                  <a:pt x="601154" y="191801"/>
                </a:lnTo>
                <a:lnTo>
                  <a:pt x="604011" y="179451"/>
                </a:lnTo>
                <a:lnTo>
                  <a:pt x="604011" y="176022"/>
                </a:lnTo>
                <a:lnTo>
                  <a:pt x="474472" y="176022"/>
                </a:lnTo>
                <a:lnTo>
                  <a:pt x="471170" y="175641"/>
                </a:lnTo>
                <a:lnTo>
                  <a:pt x="469391" y="174879"/>
                </a:lnTo>
                <a:lnTo>
                  <a:pt x="467741" y="174117"/>
                </a:lnTo>
                <a:lnTo>
                  <a:pt x="466978" y="172974"/>
                </a:lnTo>
                <a:lnTo>
                  <a:pt x="467106" y="171450"/>
                </a:lnTo>
                <a:lnTo>
                  <a:pt x="466978" y="169799"/>
                </a:lnTo>
                <a:lnTo>
                  <a:pt x="467741" y="168529"/>
                </a:lnTo>
                <a:lnTo>
                  <a:pt x="469391" y="167894"/>
                </a:lnTo>
                <a:lnTo>
                  <a:pt x="471170" y="167132"/>
                </a:lnTo>
                <a:lnTo>
                  <a:pt x="474472" y="166878"/>
                </a:lnTo>
                <a:lnTo>
                  <a:pt x="604011" y="166878"/>
                </a:lnTo>
                <a:lnTo>
                  <a:pt x="604011" y="163195"/>
                </a:lnTo>
                <a:lnTo>
                  <a:pt x="579151" y="133556"/>
                </a:lnTo>
                <a:lnTo>
                  <a:pt x="571698" y="131784"/>
                </a:lnTo>
                <a:lnTo>
                  <a:pt x="563626" y="131191"/>
                </a:lnTo>
                <a:close/>
              </a:path>
              <a:path w="1021080" h="211454">
                <a:moveTo>
                  <a:pt x="604011" y="166878"/>
                </a:moveTo>
                <a:lnTo>
                  <a:pt x="551688" y="166878"/>
                </a:lnTo>
                <a:lnTo>
                  <a:pt x="554990" y="167132"/>
                </a:lnTo>
                <a:lnTo>
                  <a:pt x="556767" y="167894"/>
                </a:lnTo>
                <a:lnTo>
                  <a:pt x="558419" y="168529"/>
                </a:lnTo>
                <a:lnTo>
                  <a:pt x="559181" y="169799"/>
                </a:lnTo>
                <a:lnTo>
                  <a:pt x="559054" y="171450"/>
                </a:lnTo>
                <a:lnTo>
                  <a:pt x="559181" y="172974"/>
                </a:lnTo>
                <a:lnTo>
                  <a:pt x="558419" y="174117"/>
                </a:lnTo>
                <a:lnTo>
                  <a:pt x="556767" y="174879"/>
                </a:lnTo>
                <a:lnTo>
                  <a:pt x="554990" y="175641"/>
                </a:lnTo>
                <a:lnTo>
                  <a:pt x="551688" y="176022"/>
                </a:lnTo>
                <a:lnTo>
                  <a:pt x="604011" y="176022"/>
                </a:lnTo>
                <a:lnTo>
                  <a:pt x="604011" y="166878"/>
                </a:lnTo>
                <a:close/>
              </a:path>
              <a:path w="1021080" h="211454">
                <a:moveTo>
                  <a:pt x="679196" y="132080"/>
                </a:moveTo>
                <a:lnTo>
                  <a:pt x="632586" y="132080"/>
                </a:lnTo>
                <a:lnTo>
                  <a:pt x="632586" y="201422"/>
                </a:lnTo>
                <a:lnTo>
                  <a:pt x="633984" y="204978"/>
                </a:lnTo>
                <a:lnTo>
                  <a:pt x="636651" y="207391"/>
                </a:lnTo>
                <a:lnTo>
                  <a:pt x="639191" y="209931"/>
                </a:lnTo>
                <a:lnTo>
                  <a:pt x="642873" y="211201"/>
                </a:lnTo>
                <a:lnTo>
                  <a:pt x="786129" y="211201"/>
                </a:lnTo>
                <a:lnTo>
                  <a:pt x="789813" y="209931"/>
                </a:lnTo>
                <a:lnTo>
                  <a:pt x="795273" y="204978"/>
                </a:lnTo>
                <a:lnTo>
                  <a:pt x="796671" y="201422"/>
                </a:lnTo>
                <a:lnTo>
                  <a:pt x="796671" y="175514"/>
                </a:lnTo>
                <a:lnTo>
                  <a:pt x="679196" y="175514"/>
                </a:lnTo>
                <a:lnTo>
                  <a:pt x="679196" y="132080"/>
                </a:lnTo>
                <a:close/>
              </a:path>
              <a:path w="1021080" h="211454">
                <a:moveTo>
                  <a:pt x="795782" y="1143"/>
                </a:moveTo>
                <a:lnTo>
                  <a:pt x="749427" y="1143"/>
                </a:lnTo>
                <a:lnTo>
                  <a:pt x="749427" y="152908"/>
                </a:lnTo>
                <a:lnTo>
                  <a:pt x="783590" y="152908"/>
                </a:lnTo>
                <a:lnTo>
                  <a:pt x="787908" y="151384"/>
                </a:lnTo>
                <a:lnTo>
                  <a:pt x="794131" y="145923"/>
                </a:lnTo>
                <a:lnTo>
                  <a:pt x="795782" y="142113"/>
                </a:lnTo>
                <a:lnTo>
                  <a:pt x="795782" y="85471"/>
                </a:lnTo>
                <a:lnTo>
                  <a:pt x="815085" y="85471"/>
                </a:lnTo>
                <a:lnTo>
                  <a:pt x="818896" y="84455"/>
                </a:lnTo>
                <a:lnTo>
                  <a:pt x="824484" y="80137"/>
                </a:lnTo>
                <a:lnTo>
                  <a:pt x="825881" y="76708"/>
                </a:lnTo>
                <a:lnTo>
                  <a:pt x="826008" y="45974"/>
                </a:lnTo>
                <a:lnTo>
                  <a:pt x="795782" y="45974"/>
                </a:lnTo>
                <a:lnTo>
                  <a:pt x="795782" y="1143"/>
                </a:lnTo>
                <a:close/>
              </a:path>
              <a:path w="1021080" h="211454">
                <a:moveTo>
                  <a:pt x="705231" y="889"/>
                </a:moveTo>
                <a:lnTo>
                  <a:pt x="657986" y="889"/>
                </a:lnTo>
                <a:lnTo>
                  <a:pt x="657986" y="28321"/>
                </a:lnTo>
                <a:lnTo>
                  <a:pt x="657125" y="43562"/>
                </a:lnTo>
                <a:lnTo>
                  <a:pt x="640969" y="78994"/>
                </a:lnTo>
                <a:lnTo>
                  <a:pt x="618109" y="89408"/>
                </a:lnTo>
                <a:lnTo>
                  <a:pt x="618109" y="126873"/>
                </a:lnTo>
                <a:lnTo>
                  <a:pt x="661416" y="114808"/>
                </a:lnTo>
                <a:lnTo>
                  <a:pt x="681990" y="95758"/>
                </a:lnTo>
                <a:lnTo>
                  <a:pt x="743839" y="95758"/>
                </a:lnTo>
                <a:lnTo>
                  <a:pt x="743839" y="89408"/>
                </a:lnTo>
                <a:lnTo>
                  <a:pt x="739013" y="88773"/>
                </a:lnTo>
                <a:lnTo>
                  <a:pt x="734314" y="87249"/>
                </a:lnTo>
                <a:lnTo>
                  <a:pt x="708199" y="56340"/>
                </a:lnTo>
                <a:lnTo>
                  <a:pt x="705231" y="28321"/>
                </a:lnTo>
                <a:lnTo>
                  <a:pt x="705231" y="889"/>
                </a:lnTo>
                <a:close/>
              </a:path>
              <a:path w="1021080" h="211454">
                <a:moveTo>
                  <a:pt x="743839" y="95758"/>
                </a:moveTo>
                <a:lnTo>
                  <a:pt x="681990" y="95758"/>
                </a:lnTo>
                <a:lnTo>
                  <a:pt x="686036" y="102048"/>
                </a:lnTo>
                <a:lnTo>
                  <a:pt x="720471" y="122936"/>
                </a:lnTo>
                <a:lnTo>
                  <a:pt x="743839" y="126873"/>
                </a:lnTo>
                <a:lnTo>
                  <a:pt x="743839" y="95758"/>
                </a:lnTo>
                <a:close/>
              </a:path>
              <a:path w="1021080" h="211454">
                <a:moveTo>
                  <a:pt x="184784" y="119126"/>
                </a:moveTo>
                <a:lnTo>
                  <a:pt x="10540" y="119126"/>
                </a:lnTo>
                <a:lnTo>
                  <a:pt x="10540" y="139065"/>
                </a:lnTo>
                <a:lnTo>
                  <a:pt x="11556" y="142240"/>
                </a:lnTo>
                <a:lnTo>
                  <a:pt x="13589" y="144018"/>
                </a:lnTo>
                <a:lnTo>
                  <a:pt x="15621" y="145923"/>
                </a:lnTo>
                <a:lnTo>
                  <a:pt x="18922" y="146812"/>
                </a:lnTo>
                <a:lnTo>
                  <a:pt x="138049" y="146812"/>
                </a:lnTo>
                <a:lnTo>
                  <a:pt x="138049" y="152019"/>
                </a:lnTo>
                <a:lnTo>
                  <a:pt x="11049" y="152019"/>
                </a:lnTo>
                <a:lnTo>
                  <a:pt x="11049" y="202819"/>
                </a:lnTo>
                <a:lnTo>
                  <a:pt x="12192" y="206121"/>
                </a:lnTo>
                <a:lnTo>
                  <a:pt x="14350" y="208153"/>
                </a:lnTo>
                <a:lnTo>
                  <a:pt x="16637" y="210185"/>
                </a:lnTo>
                <a:lnTo>
                  <a:pt x="20065" y="211201"/>
                </a:lnTo>
                <a:lnTo>
                  <a:pt x="177546" y="211201"/>
                </a:lnTo>
                <a:lnTo>
                  <a:pt x="180847" y="210185"/>
                </a:lnTo>
                <a:lnTo>
                  <a:pt x="185420" y="206121"/>
                </a:lnTo>
                <a:lnTo>
                  <a:pt x="186562" y="202819"/>
                </a:lnTo>
                <a:lnTo>
                  <a:pt x="186562" y="183134"/>
                </a:lnTo>
                <a:lnTo>
                  <a:pt x="57403" y="183134"/>
                </a:lnTo>
                <a:lnTo>
                  <a:pt x="57403" y="177800"/>
                </a:lnTo>
                <a:lnTo>
                  <a:pt x="176856" y="177800"/>
                </a:lnTo>
                <a:lnTo>
                  <a:pt x="179578" y="177038"/>
                </a:lnTo>
                <a:lnTo>
                  <a:pt x="181737" y="175133"/>
                </a:lnTo>
                <a:lnTo>
                  <a:pt x="183769" y="173228"/>
                </a:lnTo>
                <a:lnTo>
                  <a:pt x="184784" y="170180"/>
                </a:lnTo>
                <a:lnTo>
                  <a:pt x="184784" y="119126"/>
                </a:lnTo>
                <a:close/>
              </a:path>
              <a:path w="1021080" h="211454">
                <a:moveTo>
                  <a:pt x="176856" y="177800"/>
                </a:moveTo>
                <a:lnTo>
                  <a:pt x="171958" y="177800"/>
                </a:lnTo>
                <a:lnTo>
                  <a:pt x="176403" y="177927"/>
                </a:lnTo>
                <a:lnTo>
                  <a:pt x="176856" y="177800"/>
                </a:lnTo>
                <a:close/>
              </a:path>
              <a:path w="1021080" h="211454">
                <a:moveTo>
                  <a:pt x="972692" y="117094"/>
                </a:moveTo>
                <a:lnTo>
                  <a:pt x="931036" y="117094"/>
                </a:lnTo>
                <a:lnTo>
                  <a:pt x="931036" y="210947"/>
                </a:lnTo>
                <a:lnTo>
                  <a:pt x="948816" y="210947"/>
                </a:lnTo>
                <a:lnTo>
                  <a:pt x="956183" y="210820"/>
                </a:lnTo>
                <a:lnTo>
                  <a:pt x="961897" y="208788"/>
                </a:lnTo>
                <a:lnTo>
                  <a:pt x="970407" y="200533"/>
                </a:lnTo>
                <a:lnTo>
                  <a:pt x="972566" y="194945"/>
                </a:lnTo>
                <a:lnTo>
                  <a:pt x="972692" y="117094"/>
                </a:lnTo>
                <a:close/>
              </a:path>
              <a:path w="1021080" h="211454">
                <a:moveTo>
                  <a:pt x="892810" y="0"/>
                </a:moveTo>
                <a:lnTo>
                  <a:pt x="862710" y="0"/>
                </a:lnTo>
                <a:lnTo>
                  <a:pt x="853059" y="127"/>
                </a:lnTo>
                <a:lnTo>
                  <a:pt x="832231" y="35941"/>
                </a:lnTo>
                <a:lnTo>
                  <a:pt x="832231" y="173482"/>
                </a:lnTo>
                <a:lnTo>
                  <a:pt x="853059" y="209169"/>
                </a:lnTo>
                <a:lnTo>
                  <a:pt x="862710" y="209423"/>
                </a:lnTo>
                <a:lnTo>
                  <a:pt x="892810" y="209423"/>
                </a:lnTo>
                <a:lnTo>
                  <a:pt x="922718" y="181173"/>
                </a:lnTo>
                <a:lnTo>
                  <a:pt x="923290" y="173482"/>
                </a:lnTo>
                <a:lnTo>
                  <a:pt x="923290" y="172212"/>
                </a:lnTo>
                <a:lnTo>
                  <a:pt x="876554" y="172212"/>
                </a:lnTo>
                <a:lnTo>
                  <a:pt x="875410" y="171450"/>
                </a:lnTo>
                <a:lnTo>
                  <a:pt x="874141" y="168402"/>
                </a:lnTo>
                <a:lnTo>
                  <a:pt x="873907" y="165481"/>
                </a:lnTo>
                <a:lnTo>
                  <a:pt x="873897" y="43942"/>
                </a:lnTo>
                <a:lnTo>
                  <a:pt x="874141" y="41021"/>
                </a:lnTo>
                <a:lnTo>
                  <a:pt x="874873" y="39243"/>
                </a:lnTo>
                <a:lnTo>
                  <a:pt x="875410" y="37846"/>
                </a:lnTo>
                <a:lnTo>
                  <a:pt x="876554" y="37084"/>
                </a:lnTo>
                <a:lnTo>
                  <a:pt x="923290" y="37084"/>
                </a:lnTo>
                <a:lnTo>
                  <a:pt x="923290" y="35941"/>
                </a:lnTo>
                <a:lnTo>
                  <a:pt x="902589" y="127"/>
                </a:lnTo>
                <a:lnTo>
                  <a:pt x="892810" y="0"/>
                </a:lnTo>
                <a:close/>
              </a:path>
              <a:path w="1021080" h="211454">
                <a:moveTo>
                  <a:pt x="878204" y="172085"/>
                </a:moveTo>
                <a:lnTo>
                  <a:pt x="876554" y="172212"/>
                </a:lnTo>
                <a:lnTo>
                  <a:pt x="879856" y="172212"/>
                </a:lnTo>
                <a:lnTo>
                  <a:pt x="878204" y="172085"/>
                </a:lnTo>
                <a:close/>
              </a:path>
              <a:path w="1021080" h="211454">
                <a:moveTo>
                  <a:pt x="923290" y="37084"/>
                </a:moveTo>
                <a:lnTo>
                  <a:pt x="879856" y="37084"/>
                </a:lnTo>
                <a:lnTo>
                  <a:pt x="880872" y="37846"/>
                </a:lnTo>
                <a:lnTo>
                  <a:pt x="881379" y="39243"/>
                </a:lnTo>
                <a:lnTo>
                  <a:pt x="881760" y="40767"/>
                </a:lnTo>
                <a:lnTo>
                  <a:pt x="882015" y="43942"/>
                </a:lnTo>
                <a:lnTo>
                  <a:pt x="882015" y="165481"/>
                </a:lnTo>
                <a:lnTo>
                  <a:pt x="881760" y="168656"/>
                </a:lnTo>
                <a:lnTo>
                  <a:pt x="881379" y="170053"/>
                </a:lnTo>
                <a:lnTo>
                  <a:pt x="880872" y="171577"/>
                </a:lnTo>
                <a:lnTo>
                  <a:pt x="879856" y="172212"/>
                </a:lnTo>
                <a:lnTo>
                  <a:pt x="923290" y="172212"/>
                </a:lnTo>
                <a:lnTo>
                  <a:pt x="923290" y="117094"/>
                </a:lnTo>
                <a:lnTo>
                  <a:pt x="972692" y="117094"/>
                </a:lnTo>
                <a:lnTo>
                  <a:pt x="972692" y="79375"/>
                </a:lnTo>
                <a:lnTo>
                  <a:pt x="923290" y="79375"/>
                </a:lnTo>
                <a:lnTo>
                  <a:pt x="923290" y="37084"/>
                </a:lnTo>
                <a:close/>
              </a:path>
              <a:path w="1021080" h="211454">
                <a:moveTo>
                  <a:pt x="972692" y="1143"/>
                </a:moveTo>
                <a:lnTo>
                  <a:pt x="931036" y="1143"/>
                </a:lnTo>
                <a:lnTo>
                  <a:pt x="931036" y="79375"/>
                </a:lnTo>
                <a:lnTo>
                  <a:pt x="972692" y="79375"/>
                </a:lnTo>
                <a:lnTo>
                  <a:pt x="972692" y="1143"/>
                </a:lnTo>
                <a:close/>
              </a:path>
              <a:path w="1021080" h="211454">
                <a:moveTo>
                  <a:pt x="879856" y="37084"/>
                </a:moveTo>
                <a:lnTo>
                  <a:pt x="876554" y="37084"/>
                </a:lnTo>
                <a:lnTo>
                  <a:pt x="878204" y="37211"/>
                </a:lnTo>
                <a:lnTo>
                  <a:pt x="879856" y="37084"/>
                </a:lnTo>
                <a:close/>
              </a:path>
              <a:path w="1021080" h="211454">
                <a:moveTo>
                  <a:pt x="296164" y="508"/>
                </a:moveTo>
                <a:lnTo>
                  <a:pt x="252984" y="508"/>
                </a:lnTo>
                <a:lnTo>
                  <a:pt x="245391" y="1178"/>
                </a:lnTo>
                <a:lnTo>
                  <a:pt x="218344" y="35941"/>
                </a:lnTo>
                <a:lnTo>
                  <a:pt x="218345" y="174752"/>
                </a:lnTo>
                <a:lnTo>
                  <a:pt x="238633" y="207676"/>
                </a:lnTo>
                <a:lnTo>
                  <a:pt x="252984" y="210312"/>
                </a:lnTo>
                <a:lnTo>
                  <a:pt x="296164" y="210312"/>
                </a:lnTo>
                <a:lnTo>
                  <a:pt x="328501" y="188944"/>
                </a:lnTo>
                <a:lnTo>
                  <a:pt x="330929" y="174752"/>
                </a:lnTo>
                <a:lnTo>
                  <a:pt x="270509" y="174752"/>
                </a:lnTo>
                <a:lnTo>
                  <a:pt x="268478" y="173990"/>
                </a:lnTo>
                <a:lnTo>
                  <a:pt x="266953" y="172466"/>
                </a:lnTo>
                <a:lnTo>
                  <a:pt x="265430" y="170815"/>
                </a:lnTo>
                <a:lnTo>
                  <a:pt x="264668" y="167767"/>
                </a:lnTo>
                <a:lnTo>
                  <a:pt x="264668" y="42799"/>
                </a:lnTo>
                <a:lnTo>
                  <a:pt x="265430" y="39624"/>
                </a:lnTo>
                <a:lnTo>
                  <a:pt x="266953" y="38100"/>
                </a:lnTo>
                <a:lnTo>
                  <a:pt x="268478" y="36703"/>
                </a:lnTo>
                <a:lnTo>
                  <a:pt x="270509" y="35941"/>
                </a:lnTo>
                <a:lnTo>
                  <a:pt x="330929" y="35941"/>
                </a:lnTo>
                <a:lnTo>
                  <a:pt x="330297" y="28539"/>
                </a:lnTo>
                <a:lnTo>
                  <a:pt x="303829" y="1178"/>
                </a:lnTo>
                <a:lnTo>
                  <a:pt x="296164" y="508"/>
                </a:lnTo>
                <a:close/>
              </a:path>
              <a:path w="1021080" h="211454">
                <a:moveTo>
                  <a:pt x="276352" y="174625"/>
                </a:moveTo>
                <a:lnTo>
                  <a:pt x="272922" y="174625"/>
                </a:lnTo>
                <a:lnTo>
                  <a:pt x="270509" y="174752"/>
                </a:lnTo>
                <a:lnTo>
                  <a:pt x="278765" y="174752"/>
                </a:lnTo>
                <a:lnTo>
                  <a:pt x="276352" y="174625"/>
                </a:lnTo>
                <a:close/>
              </a:path>
              <a:path w="1021080" h="211454">
                <a:moveTo>
                  <a:pt x="330929" y="35941"/>
                </a:moveTo>
                <a:lnTo>
                  <a:pt x="278765" y="35941"/>
                </a:lnTo>
                <a:lnTo>
                  <a:pt x="280797" y="36703"/>
                </a:lnTo>
                <a:lnTo>
                  <a:pt x="283718" y="39624"/>
                </a:lnTo>
                <a:lnTo>
                  <a:pt x="284480" y="42799"/>
                </a:lnTo>
                <a:lnTo>
                  <a:pt x="284480" y="167767"/>
                </a:lnTo>
                <a:lnTo>
                  <a:pt x="283718" y="170815"/>
                </a:lnTo>
                <a:lnTo>
                  <a:pt x="280797" y="173990"/>
                </a:lnTo>
                <a:lnTo>
                  <a:pt x="278765" y="174752"/>
                </a:lnTo>
                <a:lnTo>
                  <a:pt x="330929" y="174752"/>
                </a:lnTo>
                <a:lnTo>
                  <a:pt x="330929" y="35941"/>
                </a:lnTo>
                <a:close/>
              </a:path>
              <a:path w="1021080" h="211454">
                <a:moveTo>
                  <a:pt x="278765" y="35941"/>
                </a:moveTo>
                <a:lnTo>
                  <a:pt x="270509" y="35941"/>
                </a:lnTo>
                <a:lnTo>
                  <a:pt x="272922" y="36068"/>
                </a:lnTo>
                <a:lnTo>
                  <a:pt x="276352" y="36068"/>
                </a:lnTo>
                <a:lnTo>
                  <a:pt x="278765" y="35941"/>
                </a:lnTo>
                <a:close/>
              </a:path>
              <a:path w="1021080" h="211454">
                <a:moveTo>
                  <a:pt x="1021079" y="1143"/>
                </a:moveTo>
                <a:lnTo>
                  <a:pt x="978789" y="1143"/>
                </a:lnTo>
                <a:lnTo>
                  <a:pt x="978789" y="210947"/>
                </a:lnTo>
                <a:lnTo>
                  <a:pt x="1002157" y="210947"/>
                </a:lnTo>
                <a:lnTo>
                  <a:pt x="1008634" y="208280"/>
                </a:lnTo>
                <a:lnTo>
                  <a:pt x="1013586" y="202819"/>
                </a:lnTo>
                <a:lnTo>
                  <a:pt x="1018540" y="197485"/>
                </a:lnTo>
                <a:lnTo>
                  <a:pt x="1021079" y="191389"/>
                </a:lnTo>
                <a:lnTo>
                  <a:pt x="1021079" y="1143"/>
                </a:lnTo>
                <a:close/>
              </a:path>
              <a:path w="1021080" h="211454">
                <a:moveTo>
                  <a:pt x="390144" y="1143"/>
                </a:moveTo>
                <a:lnTo>
                  <a:pt x="343789" y="1143"/>
                </a:lnTo>
                <a:lnTo>
                  <a:pt x="343789" y="211201"/>
                </a:lnTo>
                <a:lnTo>
                  <a:pt x="364616" y="211201"/>
                </a:lnTo>
                <a:lnTo>
                  <a:pt x="368553" y="210439"/>
                </a:lnTo>
                <a:lnTo>
                  <a:pt x="390144" y="185674"/>
                </a:lnTo>
                <a:lnTo>
                  <a:pt x="390144" y="1143"/>
                </a:lnTo>
                <a:close/>
              </a:path>
              <a:path w="1021080" h="211454">
                <a:moveTo>
                  <a:pt x="610742" y="89789"/>
                </a:moveTo>
                <a:lnTo>
                  <a:pt x="414528" y="89789"/>
                </a:lnTo>
                <a:lnTo>
                  <a:pt x="414528" y="115951"/>
                </a:lnTo>
                <a:lnTo>
                  <a:pt x="415797" y="119507"/>
                </a:lnTo>
                <a:lnTo>
                  <a:pt x="418210" y="121793"/>
                </a:lnTo>
                <a:lnTo>
                  <a:pt x="420623" y="123952"/>
                </a:lnTo>
                <a:lnTo>
                  <a:pt x="424307" y="125095"/>
                </a:lnTo>
                <a:lnTo>
                  <a:pt x="600964" y="125095"/>
                </a:lnTo>
                <a:lnTo>
                  <a:pt x="604647" y="123952"/>
                </a:lnTo>
                <a:lnTo>
                  <a:pt x="607060" y="121793"/>
                </a:lnTo>
                <a:lnTo>
                  <a:pt x="609472" y="119507"/>
                </a:lnTo>
                <a:lnTo>
                  <a:pt x="610742" y="115951"/>
                </a:lnTo>
                <a:lnTo>
                  <a:pt x="610742" y="89789"/>
                </a:lnTo>
                <a:close/>
              </a:path>
              <a:path w="1021080" h="211454">
                <a:moveTo>
                  <a:pt x="537083" y="80899"/>
                </a:moveTo>
                <a:lnTo>
                  <a:pt x="490728" y="80899"/>
                </a:lnTo>
                <a:lnTo>
                  <a:pt x="490728" y="89789"/>
                </a:lnTo>
                <a:lnTo>
                  <a:pt x="537083" y="89789"/>
                </a:lnTo>
                <a:lnTo>
                  <a:pt x="537083" y="80899"/>
                </a:lnTo>
                <a:close/>
              </a:path>
              <a:path w="1021080" h="211454">
                <a:moveTo>
                  <a:pt x="599313" y="889"/>
                </a:moveTo>
                <a:lnTo>
                  <a:pt x="425958" y="889"/>
                </a:lnTo>
                <a:lnTo>
                  <a:pt x="425958" y="72517"/>
                </a:lnTo>
                <a:lnTo>
                  <a:pt x="427101" y="75819"/>
                </a:lnTo>
                <a:lnTo>
                  <a:pt x="431672" y="79883"/>
                </a:lnTo>
                <a:lnTo>
                  <a:pt x="434975" y="80899"/>
                </a:lnTo>
                <a:lnTo>
                  <a:pt x="591185" y="80899"/>
                </a:lnTo>
                <a:lnTo>
                  <a:pt x="594486" y="79883"/>
                </a:lnTo>
                <a:lnTo>
                  <a:pt x="599059" y="75819"/>
                </a:lnTo>
                <a:lnTo>
                  <a:pt x="600202" y="72517"/>
                </a:lnTo>
                <a:lnTo>
                  <a:pt x="600202" y="45720"/>
                </a:lnTo>
                <a:lnTo>
                  <a:pt x="471932" y="45720"/>
                </a:lnTo>
                <a:lnTo>
                  <a:pt x="471932" y="36068"/>
                </a:lnTo>
                <a:lnTo>
                  <a:pt x="590296" y="36068"/>
                </a:lnTo>
                <a:lnTo>
                  <a:pt x="593597" y="35052"/>
                </a:lnTo>
                <a:lnTo>
                  <a:pt x="595884" y="32893"/>
                </a:lnTo>
                <a:lnTo>
                  <a:pt x="598170" y="30861"/>
                </a:lnTo>
                <a:lnTo>
                  <a:pt x="599313" y="27559"/>
                </a:lnTo>
                <a:lnTo>
                  <a:pt x="599313" y="889"/>
                </a:lnTo>
                <a:close/>
              </a:path>
              <a:path w="1021080" h="211454">
                <a:moveTo>
                  <a:pt x="196215" y="79121"/>
                </a:moveTo>
                <a:lnTo>
                  <a:pt x="0" y="79121"/>
                </a:lnTo>
                <a:lnTo>
                  <a:pt x="0" y="104267"/>
                </a:lnTo>
                <a:lnTo>
                  <a:pt x="1270" y="107823"/>
                </a:lnTo>
                <a:lnTo>
                  <a:pt x="3683" y="110109"/>
                </a:lnTo>
                <a:lnTo>
                  <a:pt x="6096" y="112268"/>
                </a:lnTo>
                <a:lnTo>
                  <a:pt x="9778" y="113411"/>
                </a:lnTo>
                <a:lnTo>
                  <a:pt x="186436" y="113411"/>
                </a:lnTo>
                <a:lnTo>
                  <a:pt x="190119" y="112268"/>
                </a:lnTo>
                <a:lnTo>
                  <a:pt x="192531" y="110109"/>
                </a:lnTo>
                <a:lnTo>
                  <a:pt x="194945" y="107823"/>
                </a:lnTo>
                <a:lnTo>
                  <a:pt x="196215" y="104267"/>
                </a:lnTo>
                <a:lnTo>
                  <a:pt x="196215" y="79121"/>
                </a:lnTo>
                <a:close/>
              </a:path>
              <a:path w="1021080" h="211454">
                <a:moveTo>
                  <a:pt x="123952" y="70612"/>
                </a:moveTo>
                <a:lnTo>
                  <a:pt x="77470" y="70612"/>
                </a:lnTo>
                <a:lnTo>
                  <a:pt x="77470" y="79121"/>
                </a:lnTo>
                <a:lnTo>
                  <a:pt x="123952" y="79121"/>
                </a:lnTo>
                <a:lnTo>
                  <a:pt x="123952" y="70612"/>
                </a:lnTo>
                <a:close/>
              </a:path>
              <a:path w="1021080" h="211454">
                <a:moveTo>
                  <a:pt x="57912" y="635"/>
                </a:moveTo>
                <a:lnTo>
                  <a:pt x="11175" y="635"/>
                </a:lnTo>
                <a:lnTo>
                  <a:pt x="11175" y="62230"/>
                </a:lnTo>
                <a:lnTo>
                  <a:pt x="12318" y="65532"/>
                </a:lnTo>
                <a:lnTo>
                  <a:pt x="16890" y="69596"/>
                </a:lnTo>
                <a:lnTo>
                  <a:pt x="20193" y="70612"/>
                </a:lnTo>
                <a:lnTo>
                  <a:pt x="176656" y="70612"/>
                </a:lnTo>
                <a:lnTo>
                  <a:pt x="179959" y="69596"/>
                </a:lnTo>
                <a:lnTo>
                  <a:pt x="184531" y="65532"/>
                </a:lnTo>
                <a:lnTo>
                  <a:pt x="185674" y="62230"/>
                </a:lnTo>
                <a:lnTo>
                  <a:pt x="185674" y="37211"/>
                </a:lnTo>
                <a:lnTo>
                  <a:pt x="57912" y="37211"/>
                </a:lnTo>
                <a:lnTo>
                  <a:pt x="57912" y="6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396617" y="7110476"/>
            <a:ext cx="408940" cy="210185"/>
          </a:xfrm>
          <a:custGeom>
            <a:avLst/>
            <a:gdLst/>
            <a:ahLst/>
            <a:cxnLst/>
            <a:rect l="l" t="t" r="r" b="b"/>
            <a:pathLst>
              <a:path w="408939" h="210184">
                <a:moveTo>
                  <a:pt x="112013" y="635"/>
                </a:moveTo>
                <a:lnTo>
                  <a:pt x="0" y="635"/>
                </a:lnTo>
                <a:lnTo>
                  <a:pt x="126" y="26416"/>
                </a:lnTo>
                <a:lnTo>
                  <a:pt x="1524" y="29844"/>
                </a:lnTo>
                <a:lnTo>
                  <a:pt x="4190" y="32385"/>
                </a:lnTo>
                <a:lnTo>
                  <a:pt x="6857" y="34798"/>
                </a:lnTo>
                <a:lnTo>
                  <a:pt x="10159" y="36068"/>
                </a:lnTo>
                <a:lnTo>
                  <a:pt x="63500" y="36068"/>
                </a:lnTo>
                <a:lnTo>
                  <a:pt x="63500" y="93218"/>
                </a:lnTo>
                <a:lnTo>
                  <a:pt x="56727" y="135534"/>
                </a:lnTo>
                <a:lnTo>
                  <a:pt x="26209" y="167862"/>
                </a:lnTo>
                <a:lnTo>
                  <a:pt x="1269" y="172847"/>
                </a:lnTo>
                <a:lnTo>
                  <a:pt x="1269" y="208661"/>
                </a:lnTo>
                <a:lnTo>
                  <a:pt x="47497" y="200913"/>
                </a:lnTo>
                <a:lnTo>
                  <a:pt x="82422" y="177673"/>
                </a:lnTo>
                <a:lnTo>
                  <a:pt x="104600" y="140414"/>
                </a:lnTo>
                <a:lnTo>
                  <a:pt x="112013" y="90297"/>
                </a:lnTo>
                <a:lnTo>
                  <a:pt x="112013" y="635"/>
                </a:lnTo>
                <a:close/>
              </a:path>
              <a:path w="408939" h="210184">
                <a:moveTo>
                  <a:pt x="289306" y="36068"/>
                </a:moveTo>
                <a:lnTo>
                  <a:pt x="241553" y="36068"/>
                </a:lnTo>
                <a:lnTo>
                  <a:pt x="241553" y="106299"/>
                </a:lnTo>
                <a:lnTo>
                  <a:pt x="240768" y="121658"/>
                </a:lnTo>
                <a:lnTo>
                  <a:pt x="226313" y="159257"/>
                </a:lnTo>
                <a:lnTo>
                  <a:pt x="204215" y="171704"/>
                </a:lnTo>
                <a:lnTo>
                  <a:pt x="204215" y="209169"/>
                </a:lnTo>
                <a:lnTo>
                  <a:pt x="249289" y="192349"/>
                </a:lnTo>
                <a:lnTo>
                  <a:pt x="265683" y="173990"/>
                </a:lnTo>
                <a:lnTo>
                  <a:pt x="324738" y="173990"/>
                </a:lnTo>
                <a:lnTo>
                  <a:pt x="324738" y="171704"/>
                </a:lnTo>
                <a:lnTo>
                  <a:pt x="320294" y="170815"/>
                </a:lnTo>
                <a:lnTo>
                  <a:pt x="315975" y="169037"/>
                </a:lnTo>
                <a:lnTo>
                  <a:pt x="292052" y="134778"/>
                </a:lnTo>
                <a:lnTo>
                  <a:pt x="289306" y="106299"/>
                </a:lnTo>
                <a:lnTo>
                  <a:pt x="289306" y="36068"/>
                </a:lnTo>
                <a:close/>
              </a:path>
              <a:path w="408939" h="210184">
                <a:moveTo>
                  <a:pt x="324738" y="173990"/>
                </a:moveTo>
                <a:lnTo>
                  <a:pt x="265683" y="173990"/>
                </a:lnTo>
                <a:lnTo>
                  <a:pt x="269442" y="180347"/>
                </a:lnTo>
                <a:lnTo>
                  <a:pt x="308086" y="206200"/>
                </a:lnTo>
                <a:lnTo>
                  <a:pt x="324738" y="209169"/>
                </a:lnTo>
                <a:lnTo>
                  <a:pt x="324738" y="173990"/>
                </a:lnTo>
                <a:close/>
              </a:path>
              <a:path w="408939" h="210184">
                <a:moveTo>
                  <a:pt x="323595" y="507"/>
                </a:moveTo>
                <a:lnTo>
                  <a:pt x="206120" y="507"/>
                </a:lnTo>
                <a:lnTo>
                  <a:pt x="206120" y="27940"/>
                </a:lnTo>
                <a:lnTo>
                  <a:pt x="207137" y="31115"/>
                </a:lnTo>
                <a:lnTo>
                  <a:pt x="209295" y="33147"/>
                </a:lnTo>
                <a:lnTo>
                  <a:pt x="211581" y="35179"/>
                </a:lnTo>
                <a:lnTo>
                  <a:pt x="214883" y="36194"/>
                </a:lnTo>
                <a:lnTo>
                  <a:pt x="219328" y="36068"/>
                </a:lnTo>
                <a:lnTo>
                  <a:pt x="315134" y="36068"/>
                </a:lnTo>
                <a:lnTo>
                  <a:pt x="318134" y="35179"/>
                </a:lnTo>
                <a:lnTo>
                  <a:pt x="322452" y="31115"/>
                </a:lnTo>
                <a:lnTo>
                  <a:pt x="323595" y="27940"/>
                </a:lnTo>
                <a:lnTo>
                  <a:pt x="323595" y="507"/>
                </a:lnTo>
                <a:close/>
              </a:path>
              <a:path w="408939" h="210184">
                <a:moveTo>
                  <a:pt x="315134" y="36068"/>
                </a:moveTo>
                <a:lnTo>
                  <a:pt x="310260" y="36068"/>
                </a:lnTo>
                <a:lnTo>
                  <a:pt x="314706" y="36194"/>
                </a:lnTo>
                <a:lnTo>
                  <a:pt x="315134" y="36068"/>
                </a:lnTo>
                <a:close/>
              </a:path>
              <a:path w="408939" h="210184">
                <a:moveTo>
                  <a:pt x="376808" y="0"/>
                </a:moveTo>
                <a:lnTo>
                  <a:pt x="330453" y="0"/>
                </a:lnTo>
                <a:lnTo>
                  <a:pt x="330453" y="210057"/>
                </a:lnTo>
                <a:lnTo>
                  <a:pt x="351281" y="210057"/>
                </a:lnTo>
                <a:lnTo>
                  <a:pt x="355219" y="209296"/>
                </a:lnTo>
                <a:lnTo>
                  <a:pt x="376808" y="184531"/>
                </a:lnTo>
                <a:lnTo>
                  <a:pt x="376808" y="110871"/>
                </a:lnTo>
                <a:lnTo>
                  <a:pt x="396113" y="110871"/>
                </a:lnTo>
                <a:lnTo>
                  <a:pt x="400431" y="109728"/>
                </a:lnTo>
                <a:lnTo>
                  <a:pt x="403732" y="107442"/>
                </a:lnTo>
                <a:lnTo>
                  <a:pt x="406907" y="105029"/>
                </a:lnTo>
                <a:lnTo>
                  <a:pt x="408558" y="101346"/>
                </a:lnTo>
                <a:lnTo>
                  <a:pt x="408558" y="71119"/>
                </a:lnTo>
                <a:lnTo>
                  <a:pt x="376808" y="71119"/>
                </a:lnTo>
                <a:lnTo>
                  <a:pt x="376808" y="0"/>
                </a:lnTo>
                <a:close/>
              </a:path>
              <a:path w="408939" h="210184">
                <a:moveTo>
                  <a:pt x="169544" y="0"/>
                </a:moveTo>
                <a:lnTo>
                  <a:pt x="123189" y="0"/>
                </a:lnTo>
                <a:lnTo>
                  <a:pt x="123189" y="210057"/>
                </a:lnTo>
                <a:lnTo>
                  <a:pt x="144018" y="210057"/>
                </a:lnTo>
                <a:lnTo>
                  <a:pt x="147955" y="209296"/>
                </a:lnTo>
                <a:lnTo>
                  <a:pt x="169544" y="184531"/>
                </a:lnTo>
                <a:lnTo>
                  <a:pt x="169544" y="110871"/>
                </a:lnTo>
                <a:lnTo>
                  <a:pt x="188849" y="110871"/>
                </a:lnTo>
                <a:lnTo>
                  <a:pt x="193166" y="109728"/>
                </a:lnTo>
                <a:lnTo>
                  <a:pt x="196469" y="107442"/>
                </a:lnTo>
                <a:lnTo>
                  <a:pt x="199644" y="105029"/>
                </a:lnTo>
                <a:lnTo>
                  <a:pt x="201294" y="101346"/>
                </a:lnTo>
                <a:lnTo>
                  <a:pt x="201294" y="71119"/>
                </a:lnTo>
                <a:lnTo>
                  <a:pt x="169544" y="71119"/>
                </a:lnTo>
                <a:lnTo>
                  <a:pt x="16954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9290" y="396620"/>
            <a:ext cx="2405380" cy="498475"/>
          </a:xfrm>
          <a:custGeom>
            <a:avLst/>
            <a:gdLst/>
            <a:ahLst/>
            <a:cxnLst/>
            <a:rect l="l" t="t" r="r" b="b"/>
            <a:pathLst>
              <a:path w="2405380" h="498475">
                <a:moveTo>
                  <a:pt x="1118616" y="108203"/>
                </a:moveTo>
                <a:lnTo>
                  <a:pt x="1033221" y="108203"/>
                </a:lnTo>
                <a:lnTo>
                  <a:pt x="1030681" y="109220"/>
                </a:lnTo>
                <a:lnTo>
                  <a:pt x="1028496" y="111125"/>
                </a:lnTo>
                <a:lnTo>
                  <a:pt x="1026490" y="113410"/>
                </a:lnTo>
                <a:lnTo>
                  <a:pt x="1025486" y="115950"/>
                </a:lnTo>
                <a:lnTo>
                  <a:pt x="1025486" y="122300"/>
                </a:lnTo>
                <a:lnTo>
                  <a:pt x="1027036" y="125095"/>
                </a:lnTo>
                <a:lnTo>
                  <a:pt x="1031405" y="128143"/>
                </a:lnTo>
                <a:lnTo>
                  <a:pt x="1032586" y="129158"/>
                </a:lnTo>
                <a:lnTo>
                  <a:pt x="1033678" y="130301"/>
                </a:lnTo>
                <a:lnTo>
                  <a:pt x="1038783" y="135254"/>
                </a:lnTo>
                <a:lnTo>
                  <a:pt x="1041323" y="141224"/>
                </a:lnTo>
                <a:lnTo>
                  <a:pt x="1041323" y="488314"/>
                </a:lnTo>
                <a:lnTo>
                  <a:pt x="1042695" y="491617"/>
                </a:lnTo>
                <a:lnTo>
                  <a:pt x="1045425" y="494283"/>
                </a:lnTo>
                <a:lnTo>
                  <a:pt x="1047978" y="497077"/>
                </a:lnTo>
                <a:lnTo>
                  <a:pt x="1051255" y="498475"/>
                </a:lnTo>
                <a:lnTo>
                  <a:pt x="1118616" y="498475"/>
                </a:lnTo>
                <a:lnTo>
                  <a:pt x="1121918" y="497077"/>
                </a:lnTo>
                <a:lnTo>
                  <a:pt x="1124585" y="494283"/>
                </a:lnTo>
                <a:lnTo>
                  <a:pt x="1127379" y="491617"/>
                </a:lnTo>
                <a:lnTo>
                  <a:pt x="1128776" y="488314"/>
                </a:lnTo>
                <a:lnTo>
                  <a:pt x="1128776" y="362203"/>
                </a:lnTo>
                <a:lnTo>
                  <a:pt x="1294757" y="362203"/>
                </a:lnTo>
                <a:lnTo>
                  <a:pt x="1308100" y="350647"/>
                </a:lnTo>
                <a:lnTo>
                  <a:pt x="1326268" y="328191"/>
                </a:lnTo>
                <a:lnTo>
                  <a:pt x="1331729" y="317880"/>
                </a:lnTo>
                <a:lnTo>
                  <a:pt x="1194816" y="317880"/>
                </a:lnTo>
                <a:lnTo>
                  <a:pt x="1181147" y="316618"/>
                </a:lnTo>
                <a:lnTo>
                  <a:pt x="1146429" y="297687"/>
                </a:lnTo>
                <a:lnTo>
                  <a:pt x="1127498" y="262344"/>
                </a:lnTo>
                <a:lnTo>
                  <a:pt x="1126236" y="248538"/>
                </a:lnTo>
                <a:lnTo>
                  <a:pt x="1127498" y="234680"/>
                </a:lnTo>
                <a:lnTo>
                  <a:pt x="1146429" y="199389"/>
                </a:lnTo>
                <a:lnTo>
                  <a:pt x="1181147" y="180459"/>
                </a:lnTo>
                <a:lnTo>
                  <a:pt x="1194816" y="179197"/>
                </a:lnTo>
                <a:lnTo>
                  <a:pt x="1331729" y="179197"/>
                </a:lnTo>
                <a:lnTo>
                  <a:pt x="1326268" y="168886"/>
                </a:lnTo>
                <a:lnTo>
                  <a:pt x="1308100" y="146430"/>
                </a:lnTo>
                <a:lnTo>
                  <a:pt x="1295169" y="135254"/>
                </a:lnTo>
                <a:lnTo>
                  <a:pt x="1128776" y="135254"/>
                </a:lnTo>
                <a:lnTo>
                  <a:pt x="1128776" y="118236"/>
                </a:lnTo>
                <a:lnTo>
                  <a:pt x="1127379" y="114934"/>
                </a:lnTo>
                <a:lnTo>
                  <a:pt x="1124585" y="112268"/>
                </a:lnTo>
                <a:lnTo>
                  <a:pt x="1121918" y="109474"/>
                </a:lnTo>
                <a:lnTo>
                  <a:pt x="1118616" y="108203"/>
                </a:lnTo>
                <a:close/>
              </a:path>
              <a:path w="2405380" h="498475">
                <a:moveTo>
                  <a:pt x="1294757" y="362203"/>
                </a:moveTo>
                <a:lnTo>
                  <a:pt x="1128776" y="362203"/>
                </a:lnTo>
                <a:lnTo>
                  <a:pt x="1147877" y="375705"/>
                </a:lnTo>
                <a:lnTo>
                  <a:pt x="1168050" y="385349"/>
                </a:lnTo>
                <a:lnTo>
                  <a:pt x="1189319" y="391136"/>
                </a:lnTo>
                <a:lnTo>
                  <a:pt x="1211707" y="393064"/>
                </a:lnTo>
                <a:lnTo>
                  <a:pt x="1238519" y="390401"/>
                </a:lnTo>
                <a:lnTo>
                  <a:pt x="1263523" y="382428"/>
                </a:lnTo>
                <a:lnTo>
                  <a:pt x="1286716" y="369169"/>
                </a:lnTo>
                <a:lnTo>
                  <a:pt x="1294757" y="362203"/>
                </a:lnTo>
                <a:close/>
              </a:path>
              <a:path w="2405380" h="498475">
                <a:moveTo>
                  <a:pt x="1331729" y="179197"/>
                </a:moveTo>
                <a:lnTo>
                  <a:pt x="1194816" y="179197"/>
                </a:lnTo>
                <a:lnTo>
                  <a:pt x="1208506" y="180459"/>
                </a:lnTo>
                <a:lnTo>
                  <a:pt x="1221184" y="184245"/>
                </a:lnTo>
                <a:lnTo>
                  <a:pt x="1252144" y="210105"/>
                </a:lnTo>
                <a:lnTo>
                  <a:pt x="1263396" y="248538"/>
                </a:lnTo>
                <a:lnTo>
                  <a:pt x="1262137" y="262344"/>
                </a:lnTo>
                <a:lnTo>
                  <a:pt x="1243457" y="297687"/>
                </a:lnTo>
                <a:lnTo>
                  <a:pt x="1208506" y="316618"/>
                </a:lnTo>
                <a:lnTo>
                  <a:pt x="1194816" y="317880"/>
                </a:lnTo>
                <a:lnTo>
                  <a:pt x="1331729" y="317880"/>
                </a:lnTo>
                <a:lnTo>
                  <a:pt x="1339246" y="303688"/>
                </a:lnTo>
                <a:lnTo>
                  <a:pt x="1347033" y="277137"/>
                </a:lnTo>
                <a:lnTo>
                  <a:pt x="1349629" y="248538"/>
                </a:lnTo>
                <a:lnTo>
                  <a:pt x="1347033" y="219940"/>
                </a:lnTo>
                <a:lnTo>
                  <a:pt x="1339246" y="193389"/>
                </a:lnTo>
                <a:lnTo>
                  <a:pt x="1331729" y="179197"/>
                </a:lnTo>
                <a:close/>
              </a:path>
              <a:path w="2405380" h="498475">
                <a:moveTo>
                  <a:pt x="1211707" y="104012"/>
                </a:moveTo>
                <a:lnTo>
                  <a:pt x="1164717" y="113410"/>
                </a:lnTo>
                <a:lnTo>
                  <a:pt x="1128776" y="135254"/>
                </a:lnTo>
                <a:lnTo>
                  <a:pt x="1295169" y="135254"/>
                </a:lnTo>
                <a:lnTo>
                  <a:pt x="1287270" y="128426"/>
                </a:lnTo>
                <a:lnTo>
                  <a:pt x="1264237" y="115363"/>
                </a:lnTo>
                <a:lnTo>
                  <a:pt x="1239037" y="107229"/>
                </a:lnTo>
                <a:lnTo>
                  <a:pt x="1211707" y="104012"/>
                </a:lnTo>
                <a:close/>
              </a:path>
              <a:path w="2405380" h="498475">
                <a:moveTo>
                  <a:pt x="818324" y="103758"/>
                </a:moveTo>
                <a:lnTo>
                  <a:pt x="766497" y="114347"/>
                </a:lnTo>
                <a:lnTo>
                  <a:pt x="721918" y="146176"/>
                </a:lnTo>
                <a:lnTo>
                  <a:pt x="690783" y="193135"/>
                </a:lnTo>
                <a:lnTo>
                  <a:pt x="680402" y="248284"/>
                </a:lnTo>
                <a:lnTo>
                  <a:pt x="682997" y="276883"/>
                </a:lnTo>
                <a:lnTo>
                  <a:pt x="703757" y="327937"/>
                </a:lnTo>
                <a:lnTo>
                  <a:pt x="743302" y="368895"/>
                </a:lnTo>
                <a:lnTo>
                  <a:pt x="791504" y="390040"/>
                </a:lnTo>
                <a:lnTo>
                  <a:pt x="818324" y="392683"/>
                </a:lnTo>
                <a:lnTo>
                  <a:pt x="840715" y="390751"/>
                </a:lnTo>
                <a:lnTo>
                  <a:pt x="862015" y="384936"/>
                </a:lnTo>
                <a:lnTo>
                  <a:pt x="882225" y="375217"/>
                </a:lnTo>
                <a:lnTo>
                  <a:pt x="901344" y="361569"/>
                </a:lnTo>
                <a:lnTo>
                  <a:pt x="988733" y="361569"/>
                </a:lnTo>
                <a:lnTo>
                  <a:pt x="988733" y="317626"/>
                </a:lnTo>
                <a:lnTo>
                  <a:pt x="835253" y="317626"/>
                </a:lnTo>
                <a:lnTo>
                  <a:pt x="821563" y="316364"/>
                </a:lnTo>
                <a:lnTo>
                  <a:pt x="786638" y="297433"/>
                </a:lnTo>
                <a:lnTo>
                  <a:pt x="767946" y="262072"/>
                </a:lnTo>
                <a:lnTo>
                  <a:pt x="766699" y="248284"/>
                </a:lnTo>
                <a:lnTo>
                  <a:pt x="767946" y="234426"/>
                </a:lnTo>
                <a:lnTo>
                  <a:pt x="786638" y="199135"/>
                </a:lnTo>
                <a:lnTo>
                  <a:pt x="821563" y="180205"/>
                </a:lnTo>
                <a:lnTo>
                  <a:pt x="835253" y="178943"/>
                </a:lnTo>
                <a:lnTo>
                  <a:pt x="988733" y="178943"/>
                </a:lnTo>
                <a:lnTo>
                  <a:pt x="988733" y="134874"/>
                </a:lnTo>
                <a:lnTo>
                  <a:pt x="901344" y="134874"/>
                </a:lnTo>
                <a:lnTo>
                  <a:pt x="882225" y="121279"/>
                </a:lnTo>
                <a:lnTo>
                  <a:pt x="862015" y="111553"/>
                </a:lnTo>
                <a:lnTo>
                  <a:pt x="840715" y="105709"/>
                </a:lnTo>
                <a:lnTo>
                  <a:pt x="818324" y="103758"/>
                </a:lnTo>
                <a:close/>
              </a:path>
              <a:path w="2405380" h="498475">
                <a:moveTo>
                  <a:pt x="988733" y="361569"/>
                </a:moveTo>
                <a:lnTo>
                  <a:pt x="901344" y="361569"/>
                </a:lnTo>
                <a:lnTo>
                  <a:pt x="901344" y="377444"/>
                </a:lnTo>
                <a:lnTo>
                  <a:pt x="902703" y="380746"/>
                </a:lnTo>
                <a:lnTo>
                  <a:pt x="905433" y="383412"/>
                </a:lnTo>
                <a:lnTo>
                  <a:pt x="908164" y="386206"/>
                </a:lnTo>
                <a:lnTo>
                  <a:pt x="911440" y="387603"/>
                </a:lnTo>
                <a:lnTo>
                  <a:pt x="978623" y="387603"/>
                </a:lnTo>
                <a:lnTo>
                  <a:pt x="981900" y="386206"/>
                </a:lnTo>
                <a:lnTo>
                  <a:pt x="984643" y="383412"/>
                </a:lnTo>
                <a:lnTo>
                  <a:pt x="987374" y="380746"/>
                </a:lnTo>
                <a:lnTo>
                  <a:pt x="988733" y="377444"/>
                </a:lnTo>
                <a:lnTo>
                  <a:pt x="988733" y="361569"/>
                </a:lnTo>
                <a:close/>
              </a:path>
              <a:path w="2405380" h="498475">
                <a:moveTo>
                  <a:pt x="988733" y="178943"/>
                </a:moveTo>
                <a:lnTo>
                  <a:pt x="835253" y="178943"/>
                </a:lnTo>
                <a:lnTo>
                  <a:pt x="848819" y="180205"/>
                </a:lnTo>
                <a:lnTo>
                  <a:pt x="861398" y="183991"/>
                </a:lnTo>
                <a:lnTo>
                  <a:pt x="892314" y="209851"/>
                </a:lnTo>
                <a:lnTo>
                  <a:pt x="903528" y="248284"/>
                </a:lnTo>
                <a:lnTo>
                  <a:pt x="902283" y="262072"/>
                </a:lnTo>
                <a:lnTo>
                  <a:pt x="883589" y="297433"/>
                </a:lnTo>
                <a:lnTo>
                  <a:pt x="848819" y="316364"/>
                </a:lnTo>
                <a:lnTo>
                  <a:pt x="835253" y="317626"/>
                </a:lnTo>
                <a:lnTo>
                  <a:pt x="988733" y="317626"/>
                </a:lnTo>
                <a:lnTo>
                  <a:pt x="988733" y="178943"/>
                </a:lnTo>
                <a:close/>
              </a:path>
              <a:path w="2405380" h="498475">
                <a:moveTo>
                  <a:pt x="978623" y="107950"/>
                </a:moveTo>
                <a:lnTo>
                  <a:pt x="911440" y="107950"/>
                </a:lnTo>
                <a:lnTo>
                  <a:pt x="908164" y="109220"/>
                </a:lnTo>
                <a:lnTo>
                  <a:pt x="905433" y="112013"/>
                </a:lnTo>
                <a:lnTo>
                  <a:pt x="902703" y="114680"/>
                </a:lnTo>
                <a:lnTo>
                  <a:pt x="901344" y="117982"/>
                </a:lnTo>
                <a:lnTo>
                  <a:pt x="901344" y="134874"/>
                </a:lnTo>
                <a:lnTo>
                  <a:pt x="988733" y="134874"/>
                </a:lnTo>
                <a:lnTo>
                  <a:pt x="988733" y="117982"/>
                </a:lnTo>
                <a:lnTo>
                  <a:pt x="987374" y="114680"/>
                </a:lnTo>
                <a:lnTo>
                  <a:pt x="984643" y="112013"/>
                </a:lnTo>
                <a:lnTo>
                  <a:pt x="981900" y="109220"/>
                </a:lnTo>
                <a:lnTo>
                  <a:pt x="978623" y="107950"/>
                </a:lnTo>
                <a:close/>
              </a:path>
              <a:path w="2405380" h="498475">
                <a:moveTo>
                  <a:pt x="1717166" y="103758"/>
                </a:moveTo>
                <a:lnTo>
                  <a:pt x="1663239" y="114347"/>
                </a:lnTo>
                <a:lnTo>
                  <a:pt x="1617217" y="146176"/>
                </a:lnTo>
                <a:lnTo>
                  <a:pt x="1585499" y="192944"/>
                </a:lnTo>
                <a:lnTo>
                  <a:pt x="1574927" y="248284"/>
                </a:lnTo>
                <a:lnTo>
                  <a:pt x="1577641" y="276905"/>
                </a:lnTo>
                <a:lnTo>
                  <a:pt x="1599358" y="328098"/>
                </a:lnTo>
                <a:lnTo>
                  <a:pt x="1640478" y="369169"/>
                </a:lnTo>
                <a:lnTo>
                  <a:pt x="1689905" y="390401"/>
                </a:lnTo>
                <a:lnTo>
                  <a:pt x="1717166" y="393064"/>
                </a:lnTo>
                <a:lnTo>
                  <a:pt x="1749125" y="390661"/>
                </a:lnTo>
                <a:lnTo>
                  <a:pt x="1804802" y="371473"/>
                </a:lnTo>
                <a:lnTo>
                  <a:pt x="1833245" y="344170"/>
                </a:lnTo>
                <a:lnTo>
                  <a:pt x="1833245" y="339725"/>
                </a:lnTo>
                <a:lnTo>
                  <a:pt x="1831720" y="336042"/>
                </a:lnTo>
                <a:lnTo>
                  <a:pt x="1828800" y="332867"/>
                </a:lnTo>
                <a:lnTo>
                  <a:pt x="1819586" y="323087"/>
                </a:lnTo>
                <a:lnTo>
                  <a:pt x="1719071" y="323087"/>
                </a:lnTo>
                <a:lnTo>
                  <a:pt x="1719071" y="322833"/>
                </a:lnTo>
                <a:lnTo>
                  <a:pt x="1680039" y="307806"/>
                </a:lnTo>
                <a:lnTo>
                  <a:pt x="1659254" y="273938"/>
                </a:lnTo>
                <a:lnTo>
                  <a:pt x="1850644" y="273938"/>
                </a:lnTo>
                <a:lnTo>
                  <a:pt x="1853945" y="272542"/>
                </a:lnTo>
                <a:lnTo>
                  <a:pt x="1856739" y="269875"/>
                </a:lnTo>
                <a:lnTo>
                  <a:pt x="1859407" y="267080"/>
                </a:lnTo>
                <a:lnTo>
                  <a:pt x="1860803" y="263778"/>
                </a:lnTo>
                <a:lnTo>
                  <a:pt x="1860803" y="243077"/>
                </a:lnTo>
                <a:lnTo>
                  <a:pt x="1858133" y="214624"/>
                </a:lnTo>
                <a:lnTo>
                  <a:pt x="1857158" y="211454"/>
                </a:lnTo>
                <a:lnTo>
                  <a:pt x="1660144" y="211454"/>
                </a:lnTo>
                <a:lnTo>
                  <a:pt x="1664551" y="202858"/>
                </a:lnTo>
                <a:lnTo>
                  <a:pt x="1700831" y="174037"/>
                </a:lnTo>
                <a:lnTo>
                  <a:pt x="1709985" y="171908"/>
                </a:lnTo>
                <a:lnTo>
                  <a:pt x="1719579" y="171196"/>
                </a:lnTo>
                <a:lnTo>
                  <a:pt x="1840325" y="171196"/>
                </a:lnTo>
                <a:lnTo>
                  <a:pt x="1836693" y="164764"/>
                </a:lnTo>
                <a:lnTo>
                  <a:pt x="1817877" y="143382"/>
                </a:lnTo>
                <a:lnTo>
                  <a:pt x="1795944" y="126047"/>
                </a:lnTo>
                <a:lnTo>
                  <a:pt x="1771856" y="113665"/>
                </a:lnTo>
                <a:lnTo>
                  <a:pt x="1745601" y="106235"/>
                </a:lnTo>
                <a:lnTo>
                  <a:pt x="1717166" y="103758"/>
                </a:lnTo>
                <a:close/>
              </a:path>
              <a:path w="2405380" h="498475">
                <a:moveTo>
                  <a:pt x="1782445" y="301498"/>
                </a:moveTo>
                <a:lnTo>
                  <a:pt x="1774063" y="307848"/>
                </a:lnTo>
                <a:lnTo>
                  <a:pt x="1765030" y="313007"/>
                </a:lnTo>
                <a:lnTo>
                  <a:pt x="1755138" y="317089"/>
                </a:lnTo>
                <a:lnTo>
                  <a:pt x="1744471" y="320039"/>
                </a:lnTo>
                <a:lnTo>
                  <a:pt x="1737867" y="322072"/>
                </a:lnTo>
                <a:lnTo>
                  <a:pt x="1731136" y="323087"/>
                </a:lnTo>
                <a:lnTo>
                  <a:pt x="1819586" y="323087"/>
                </a:lnTo>
                <a:lnTo>
                  <a:pt x="1801876" y="304292"/>
                </a:lnTo>
                <a:lnTo>
                  <a:pt x="1799446" y="301751"/>
                </a:lnTo>
                <a:lnTo>
                  <a:pt x="1782445" y="301751"/>
                </a:lnTo>
                <a:lnTo>
                  <a:pt x="1782445" y="301498"/>
                </a:lnTo>
                <a:close/>
              </a:path>
              <a:path w="2405380" h="498475">
                <a:moveTo>
                  <a:pt x="1788540" y="298069"/>
                </a:moveTo>
                <a:lnTo>
                  <a:pt x="1785111" y="299084"/>
                </a:lnTo>
                <a:lnTo>
                  <a:pt x="1782445" y="301751"/>
                </a:lnTo>
                <a:lnTo>
                  <a:pt x="1799446" y="301751"/>
                </a:lnTo>
                <a:lnTo>
                  <a:pt x="1799082" y="301371"/>
                </a:lnTo>
                <a:lnTo>
                  <a:pt x="1796033" y="299465"/>
                </a:lnTo>
                <a:lnTo>
                  <a:pt x="1792477" y="298830"/>
                </a:lnTo>
                <a:lnTo>
                  <a:pt x="1788540" y="298069"/>
                </a:lnTo>
                <a:close/>
              </a:path>
              <a:path w="2405380" h="498475">
                <a:moveTo>
                  <a:pt x="1840325" y="171196"/>
                </a:moveTo>
                <a:lnTo>
                  <a:pt x="1719579" y="171196"/>
                </a:lnTo>
                <a:lnTo>
                  <a:pt x="1729083" y="171908"/>
                </a:lnTo>
                <a:lnTo>
                  <a:pt x="1738169" y="174037"/>
                </a:lnTo>
                <a:lnTo>
                  <a:pt x="1774410" y="202858"/>
                </a:lnTo>
                <a:lnTo>
                  <a:pt x="1778889" y="211454"/>
                </a:lnTo>
                <a:lnTo>
                  <a:pt x="1857158" y="211454"/>
                </a:lnTo>
                <a:lnTo>
                  <a:pt x="1850104" y="188515"/>
                </a:lnTo>
                <a:lnTo>
                  <a:pt x="1840325" y="171196"/>
                </a:lnTo>
                <a:close/>
              </a:path>
              <a:path w="2405380" h="498475">
                <a:moveTo>
                  <a:pt x="1978914" y="107569"/>
                </a:moveTo>
                <a:lnTo>
                  <a:pt x="1893570" y="107569"/>
                </a:lnTo>
                <a:lnTo>
                  <a:pt x="1891029" y="108584"/>
                </a:lnTo>
                <a:lnTo>
                  <a:pt x="1888870" y="110617"/>
                </a:lnTo>
                <a:lnTo>
                  <a:pt x="1886839" y="112775"/>
                </a:lnTo>
                <a:lnTo>
                  <a:pt x="1885822" y="115315"/>
                </a:lnTo>
                <a:lnTo>
                  <a:pt x="1885822" y="121665"/>
                </a:lnTo>
                <a:lnTo>
                  <a:pt x="1887346" y="124586"/>
                </a:lnTo>
                <a:lnTo>
                  <a:pt x="1890521" y="126746"/>
                </a:lnTo>
                <a:lnTo>
                  <a:pt x="1891791" y="127634"/>
                </a:lnTo>
                <a:lnTo>
                  <a:pt x="1892934" y="128650"/>
                </a:lnTo>
                <a:lnTo>
                  <a:pt x="1899158" y="134874"/>
                </a:lnTo>
                <a:lnTo>
                  <a:pt x="1901697" y="140970"/>
                </a:lnTo>
                <a:lnTo>
                  <a:pt x="1901697" y="377444"/>
                </a:lnTo>
                <a:lnTo>
                  <a:pt x="1902967" y="380746"/>
                </a:lnTo>
                <a:lnTo>
                  <a:pt x="1905508" y="383412"/>
                </a:lnTo>
                <a:lnTo>
                  <a:pt x="1908302" y="386206"/>
                </a:lnTo>
                <a:lnTo>
                  <a:pt x="1911477" y="387603"/>
                </a:lnTo>
                <a:lnTo>
                  <a:pt x="1978914" y="387603"/>
                </a:lnTo>
                <a:lnTo>
                  <a:pt x="1982215" y="386206"/>
                </a:lnTo>
                <a:lnTo>
                  <a:pt x="1987677" y="380746"/>
                </a:lnTo>
                <a:lnTo>
                  <a:pt x="1989073" y="377444"/>
                </a:lnTo>
                <a:lnTo>
                  <a:pt x="1989073" y="245490"/>
                </a:lnTo>
                <a:lnTo>
                  <a:pt x="1990671" y="228486"/>
                </a:lnTo>
                <a:lnTo>
                  <a:pt x="2007870" y="192785"/>
                </a:lnTo>
                <a:lnTo>
                  <a:pt x="2050541" y="178943"/>
                </a:lnTo>
                <a:lnTo>
                  <a:pt x="2112772" y="178943"/>
                </a:lnTo>
                <a:lnTo>
                  <a:pt x="2112772" y="142239"/>
                </a:lnTo>
                <a:lnTo>
                  <a:pt x="1989073" y="142239"/>
                </a:lnTo>
                <a:lnTo>
                  <a:pt x="1989073" y="117728"/>
                </a:lnTo>
                <a:lnTo>
                  <a:pt x="1987677" y="114426"/>
                </a:lnTo>
                <a:lnTo>
                  <a:pt x="1982215" y="108965"/>
                </a:lnTo>
                <a:lnTo>
                  <a:pt x="1978914" y="107569"/>
                </a:lnTo>
                <a:close/>
              </a:path>
              <a:path w="2405380" h="498475">
                <a:moveTo>
                  <a:pt x="2112772" y="178943"/>
                </a:moveTo>
                <a:lnTo>
                  <a:pt x="2050541" y="178943"/>
                </a:lnTo>
                <a:lnTo>
                  <a:pt x="2059562" y="179635"/>
                </a:lnTo>
                <a:lnTo>
                  <a:pt x="2068131" y="181721"/>
                </a:lnTo>
                <a:lnTo>
                  <a:pt x="2076223" y="185211"/>
                </a:lnTo>
                <a:lnTo>
                  <a:pt x="2083815" y="190119"/>
                </a:lnTo>
                <a:lnTo>
                  <a:pt x="2092070" y="196469"/>
                </a:lnTo>
                <a:lnTo>
                  <a:pt x="2096770" y="199771"/>
                </a:lnTo>
                <a:lnTo>
                  <a:pt x="2098040" y="200151"/>
                </a:lnTo>
                <a:lnTo>
                  <a:pt x="2101850" y="201422"/>
                </a:lnTo>
                <a:lnTo>
                  <a:pt x="2105279" y="200913"/>
                </a:lnTo>
                <a:lnTo>
                  <a:pt x="2108454" y="198500"/>
                </a:lnTo>
                <a:lnTo>
                  <a:pt x="2111375" y="196342"/>
                </a:lnTo>
                <a:lnTo>
                  <a:pt x="2112772" y="193294"/>
                </a:lnTo>
                <a:lnTo>
                  <a:pt x="2112772" y="178943"/>
                </a:lnTo>
                <a:close/>
              </a:path>
              <a:path w="2405380" h="498475">
                <a:moveTo>
                  <a:pt x="2074545" y="103758"/>
                </a:moveTo>
                <a:lnTo>
                  <a:pt x="2049545" y="106164"/>
                </a:lnTo>
                <a:lnTo>
                  <a:pt x="2026951" y="113379"/>
                </a:lnTo>
                <a:lnTo>
                  <a:pt x="2006786" y="125404"/>
                </a:lnTo>
                <a:lnTo>
                  <a:pt x="1989073" y="142239"/>
                </a:lnTo>
                <a:lnTo>
                  <a:pt x="2112772" y="142239"/>
                </a:lnTo>
                <a:lnTo>
                  <a:pt x="2112772" y="113919"/>
                </a:lnTo>
                <a:lnTo>
                  <a:pt x="2109978" y="109854"/>
                </a:lnTo>
                <a:lnTo>
                  <a:pt x="2074545" y="103758"/>
                </a:lnTo>
                <a:close/>
              </a:path>
              <a:path w="2405380" h="498475">
                <a:moveTo>
                  <a:pt x="1539494" y="107950"/>
                </a:moveTo>
                <a:lnTo>
                  <a:pt x="1381760" y="107950"/>
                </a:lnTo>
                <a:lnTo>
                  <a:pt x="1378458" y="109220"/>
                </a:lnTo>
                <a:lnTo>
                  <a:pt x="1372997" y="114680"/>
                </a:lnTo>
                <a:lnTo>
                  <a:pt x="1371600" y="117982"/>
                </a:lnTo>
                <a:lnTo>
                  <a:pt x="1371600" y="173608"/>
                </a:lnTo>
                <a:lnTo>
                  <a:pt x="1372997" y="176910"/>
                </a:lnTo>
                <a:lnTo>
                  <a:pt x="1378458" y="182118"/>
                </a:lnTo>
                <a:lnTo>
                  <a:pt x="1381760" y="183514"/>
                </a:lnTo>
                <a:lnTo>
                  <a:pt x="1406779" y="183514"/>
                </a:lnTo>
                <a:lnTo>
                  <a:pt x="1406779" y="324484"/>
                </a:lnTo>
                <a:lnTo>
                  <a:pt x="1416798" y="362507"/>
                </a:lnTo>
                <a:lnTo>
                  <a:pt x="1445990" y="387715"/>
                </a:lnTo>
                <a:lnTo>
                  <a:pt x="1472946" y="392683"/>
                </a:lnTo>
                <a:lnTo>
                  <a:pt x="1491992" y="392088"/>
                </a:lnTo>
                <a:lnTo>
                  <a:pt x="1542034" y="383158"/>
                </a:lnTo>
                <a:lnTo>
                  <a:pt x="1549654" y="376554"/>
                </a:lnTo>
                <a:lnTo>
                  <a:pt x="1549654" y="322579"/>
                </a:lnTo>
                <a:lnTo>
                  <a:pt x="1548384" y="319277"/>
                </a:lnTo>
                <a:lnTo>
                  <a:pt x="1545844" y="316483"/>
                </a:lnTo>
                <a:lnTo>
                  <a:pt x="1509014" y="316483"/>
                </a:lnTo>
                <a:lnTo>
                  <a:pt x="1504188" y="314578"/>
                </a:lnTo>
                <a:lnTo>
                  <a:pt x="1500251" y="310514"/>
                </a:lnTo>
                <a:lnTo>
                  <a:pt x="1496186" y="306577"/>
                </a:lnTo>
                <a:lnTo>
                  <a:pt x="1494155" y="301751"/>
                </a:lnTo>
                <a:lnTo>
                  <a:pt x="1494155" y="183260"/>
                </a:lnTo>
                <a:lnTo>
                  <a:pt x="1539494" y="183260"/>
                </a:lnTo>
                <a:lnTo>
                  <a:pt x="1542796" y="181863"/>
                </a:lnTo>
                <a:lnTo>
                  <a:pt x="1545590" y="179197"/>
                </a:lnTo>
                <a:lnTo>
                  <a:pt x="1548257" y="176402"/>
                </a:lnTo>
                <a:lnTo>
                  <a:pt x="1549654" y="173100"/>
                </a:lnTo>
                <a:lnTo>
                  <a:pt x="1549654" y="117982"/>
                </a:lnTo>
                <a:lnTo>
                  <a:pt x="1548257" y="114680"/>
                </a:lnTo>
                <a:lnTo>
                  <a:pt x="1542796" y="109220"/>
                </a:lnTo>
                <a:lnTo>
                  <a:pt x="1539494" y="107950"/>
                </a:lnTo>
                <a:close/>
              </a:path>
              <a:path w="2405380" h="498475">
                <a:moveTo>
                  <a:pt x="1539875" y="312420"/>
                </a:moveTo>
                <a:lnTo>
                  <a:pt x="1534922" y="312420"/>
                </a:lnTo>
                <a:lnTo>
                  <a:pt x="1533017" y="312674"/>
                </a:lnTo>
                <a:lnTo>
                  <a:pt x="1525778" y="315213"/>
                </a:lnTo>
                <a:lnTo>
                  <a:pt x="1519555" y="316483"/>
                </a:lnTo>
                <a:lnTo>
                  <a:pt x="1545844" y="316483"/>
                </a:lnTo>
                <a:lnTo>
                  <a:pt x="1543050" y="313817"/>
                </a:lnTo>
                <a:lnTo>
                  <a:pt x="1539875" y="312420"/>
                </a:lnTo>
                <a:close/>
              </a:path>
              <a:path w="2405380" h="498475">
                <a:moveTo>
                  <a:pt x="1484248" y="33654"/>
                </a:moveTo>
                <a:lnTo>
                  <a:pt x="1416939" y="33654"/>
                </a:lnTo>
                <a:lnTo>
                  <a:pt x="1413637" y="34925"/>
                </a:lnTo>
                <a:lnTo>
                  <a:pt x="1410970" y="37464"/>
                </a:lnTo>
                <a:lnTo>
                  <a:pt x="1408430" y="40131"/>
                </a:lnTo>
                <a:lnTo>
                  <a:pt x="1407160" y="43560"/>
                </a:lnTo>
                <a:lnTo>
                  <a:pt x="1407160" y="107950"/>
                </a:lnTo>
                <a:lnTo>
                  <a:pt x="1494155" y="107950"/>
                </a:lnTo>
                <a:lnTo>
                  <a:pt x="1494155" y="43560"/>
                </a:lnTo>
                <a:lnTo>
                  <a:pt x="1492885" y="40131"/>
                </a:lnTo>
                <a:lnTo>
                  <a:pt x="1490345" y="37464"/>
                </a:lnTo>
                <a:lnTo>
                  <a:pt x="1487678" y="34925"/>
                </a:lnTo>
                <a:lnTo>
                  <a:pt x="1484248" y="33654"/>
                </a:lnTo>
                <a:close/>
              </a:path>
              <a:path w="2405380" h="498475">
                <a:moveTo>
                  <a:pt x="2394966" y="13334"/>
                </a:moveTo>
                <a:lnTo>
                  <a:pt x="2339594" y="13334"/>
                </a:lnTo>
                <a:lnTo>
                  <a:pt x="2335657" y="15367"/>
                </a:lnTo>
                <a:lnTo>
                  <a:pt x="2332735" y="19430"/>
                </a:lnTo>
                <a:lnTo>
                  <a:pt x="2329499" y="30311"/>
                </a:lnTo>
                <a:lnTo>
                  <a:pt x="2325131" y="40084"/>
                </a:lnTo>
                <a:lnTo>
                  <a:pt x="2295747" y="67659"/>
                </a:lnTo>
                <a:lnTo>
                  <a:pt x="2274823" y="72389"/>
                </a:lnTo>
                <a:lnTo>
                  <a:pt x="2270886" y="72389"/>
                </a:lnTo>
                <a:lnTo>
                  <a:pt x="2267458" y="73786"/>
                </a:lnTo>
                <a:lnTo>
                  <a:pt x="2264791" y="76453"/>
                </a:lnTo>
                <a:lnTo>
                  <a:pt x="2261997" y="79375"/>
                </a:lnTo>
                <a:lnTo>
                  <a:pt x="2260600" y="82803"/>
                </a:lnTo>
                <a:lnTo>
                  <a:pt x="2260600" y="130809"/>
                </a:lnTo>
                <a:lnTo>
                  <a:pt x="2261997" y="134238"/>
                </a:lnTo>
                <a:lnTo>
                  <a:pt x="2264791" y="137159"/>
                </a:lnTo>
                <a:lnTo>
                  <a:pt x="2267458" y="139826"/>
                </a:lnTo>
                <a:lnTo>
                  <a:pt x="2270886" y="141224"/>
                </a:lnTo>
                <a:lnTo>
                  <a:pt x="2317750" y="141224"/>
                </a:lnTo>
                <a:lnTo>
                  <a:pt x="2317750" y="377444"/>
                </a:lnTo>
                <a:lnTo>
                  <a:pt x="2319147" y="380746"/>
                </a:lnTo>
                <a:lnTo>
                  <a:pt x="2324608" y="386206"/>
                </a:lnTo>
                <a:lnTo>
                  <a:pt x="2327910" y="387603"/>
                </a:lnTo>
                <a:lnTo>
                  <a:pt x="2394966" y="387603"/>
                </a:lnTo>
                <a:lnTo>
                  <a:pt x="2398267" y="386206"/>
                </a:lnTo>
                <a:lnTo>
                  <a:pt x="2403729" y="380746"/>
                </a:lnTo>
                <a:lnTo>
                  <a:pt x="2405126" y="377444"/>
                </a:lnTo>
                <a:lnTo>
                  <a:pt x="2405126" y="23495"/>
                </a:lnTo>
                <a:lnTo>
                  <a:pt x="2403729" y="20193"/>
                </a:lnTo>
                <a:lnTo>
                  <a:pt x="2398267" y="14731"/>
                </a:lnTo>
                <a:lnTo>
                  <a:pt x="2394966" y="13334"/>
                </a:lnTo>
                <a:close/>
              </a:path>
              <a:path w="2405380" h="498475">
                <a:moveTo>
                  <a:pt x="458292" y="13334"/>
                </a:moveTo>
                <a:lnTo>
                  <a:pt x="372897" y="13334"/>
                </a:lnTo>
                <a:lnTo>
                  <a:pt x="370357" y="14477"/>
                </a:lnTo>
                <a:lnTo>
                  <a:pt x="368173" y="16636"/>
                </a:lnTo>
                <a:lnTo>
                  <a:pt x="366166" y="18669"/>
                </a:lnTo>
                <a:lnTo>
                  <a:pt x="365163" y="21081"/>
                </a:lnTo>
                <a:lnTo>
                  <a:pt x="365163" y="27558"/>
                </a:lnTo>
                <a:lnTo>
                  <a:pt x="366712" y="30352"/>
                </a:lnTo>
                <a:lnTo>
                  <a:pt x="371081" y="33400"/>
                </a:lnTo>
                <a:lnTo>
                  <a:pt x="372262" y="34417"/>
                </a:lnTo>
                <a:lnTo>
                  <a:pt x="373354" y="35559"/>
                </a:lnTo>
                <a:lnTo>
                  <a:pt x="378269" y="40385"/>
                </a:lnTo>
                <a:lnTo>
                  <a:pt x="380822" y="46481"/>
                </a:lnTo>
                <a:lnTo>
                  <a:pt x="381000" y="53594"/>
                </a:lnTo>
                <a:lnTo>
                  <a:pt x="381000" y="377444"/>
                </a:lnTo>
                <a:lnTo>
                  <a:pt x="382282" y="380746"/>
                </a:lnTo>
                <a:lnTo>
                  <a:pt x="384835" y="383412"/>
                </a:lnTo>
                <a:lnTo>
                  <a:pt x="387565" y="386206"/>
                </a:lnTo>
                <a:lnTo>
                  <a:pt x="390842" y="387603"/>
                </a:lnTo>
                <a:lnTo>
                  <a:pt x="458292" y="387603"/>
                </a:lnTo>
                <a:lnTo>
                  <a:pt x="461568" y="386206"/>
                </a:lnTo>
                <a:lnTo>
                  <a:pt x="464299" y="383412"/>
                </a:lnTo>
                <a:lnTo>
                  <a:pt x="467029" y="380746"/>
                </a:lnTo>
                <a:lnTo>
                  <a:pt x="468401" y="377444"/>
                </a:lnTo>
                <a:lnTo>
                  <a:pt x="468401" y="224535"/>
                </a:lnTo>
                <a:lnTo>
                  <a:pt x="469337" y="215842"/>
                </a:lnTo>
                <a:lnTo>
                  <a:pt x="496187" y="184499"/>
                </a:lnTo>
                <a:lnTo>
                  <a:pt x="513181" y="181355"/>
                </a:lnTo>
                <a:lnTo>
                  <a:pt x="644419" y="181355"/>
                </a:lnTo>
                <a:lnTo>
                  <a:pt x="643503" y="172852"/>
                </a:lnTo>
                <a:lnTo>
                  <a:pt x="637922" y="156860"/>
                </a:lnTo>
                <a:lnTo>
                  <a:pt x="628620" y="142130"/>
                </a:lnTo>
                <a:lnTo>
                  <a:pt x="624062" y="137413"/>
                </a:lnTo>
                <a:lnTo>
                  <a:pt x="468401" y="137413"/>
                </a:lnTo>
                <a:lnTo>
                  <a:pt x="468401" y="23495"/>
                </a:lnTo>
                <a:lnTo>
                  <a:pt x="467029" y="20193"/>
                </a:lnTo>
                <a:lnTo>
                  <a:pt x="464299" y="17525"/>
                </a:lnTo>
                <a:lnTo>
                  <a:pt x="461568" y="14731"/>
                </a:lnTo>
                <a:lnTo>
                  <a:pt x="458292" y="13334"/>
                </a:lnTo>
                <a:close/>
              </a:path>
              <a:path w="2405380" h="498475">
                <a:moveTo>
                  <a:pt x="644419" y="181355"/>
                </a:moveTo>
                <a:lnTo>
                  <a:pt x="513181" y="181355"/>
                </a:lnTo>
                <a:lnTo>
                  <a:pt x="522009" y="182141"/>
                </a:lnTo>
                <a:lnTo>
                  <a:pt x="530185" y="184499"/>
                </a:lnTo>
                <a:lnTo>
                  <a:pt x="557036" y="215842"/>
                </a:lnTo>
                <a:lnTo>
                  <a:pt x="557974" y="224535"/>
                </a:lnTo>
                <a:lnTo>
                  <a:pt x="557974" y="377444"/>
                </a:lnTo>
                <a:lnTo>
                  <a:pt x="559333" y="380746"/>
                </a:lnTo>
                <a:lnTo>
                  <a:pt x="562076" y="383412"/>
                </a:lnTo>
                <a:lnTo>
                  <a:pt x="564807" y="386206"/>
                </a:lnTo>
                <a:lnTo>
                  <a:pt x="568083" y="387603"/>
                </a:lnTo>
                <a:lnTo>
                  <a:pt x="635266" y="387603"/>
                </a:lnTo>
                <a:lnTo>
                  <a:pt x="638543" y="386206"/>
                </a:lnTo>
                <a:lnTo>
                  <a:pt x="641273" y="383412"/>
                </a:lnTo>
                <a:lnTo>
                  <a:pt x="644004" y="380746"/>
                </a:lnTo>
                <a:lnTo>
                  <a:pt x="645363" y="377444"/>
                </a:lnTo>
                <a:lnTo>
                  <a:pt x="645363" y="190119"/>
                </a:lnTo>
                <a:lnTo>
                  <a:pt x="644419" y="181355"/>
                </a:lnTo>
                <a:close/>
              </a:path>
              <a:path w="2405380" h="498475">
                <a:moveTo>
                  <a:pt x="546227" y="103250"/>
                </a:moveTo>
                <a:lnTo>
                  <a:pt x="523445" y="105392"/>
                </a:lnTo>
                <a:lnTo>
                  <a:pt x="502880" y="111807"/>
                </a:lnTo>
                <a:lnTo>
                  <a:pt x="484531" y="122485"/>
                </a:lnTo>
                <a:lnTo>
                  <a:pt x="468401" y="137413"/>
                </a:lnTo>
                <a:lnTo>
                  <a:pt x="624062" y="137413"/>
                </a:lnTo>
                <a:lnTo>
                  <a:pt x="583506" y="109616"/>
                </a:lnTo>
                <a:lnTo>
                  <a:pt x="546227" y="103250"/>
                </a:lnTo>
                <a:close/>
              </a:path>
              <a:path w="2405380" h="498475">
                <a:moveTo>
                  <a:pt x="201002" y="0"/>
                </a:moveTo>
                <a:lnTo>
                  <a:pt x="160888" y="3690"/>
                </a:lnTo>
                <a:lnTo>
                  <a:pt x="123848" y="14763"/>
                </a:lnTo>
                <a:lnTo>
                  <a:pt x="89883" y="33218"/>
                </a:lnTo>
                <a:lnTo>
                  <a:pt x="58991" y="59054"/>
                </a:lnTo>
                <a:lnTo>
                  <a:pt x="33180" y="89937"/>
                </a:lnTo>
                <a:lnTo>
                  <a:pt x="14746" y="123904"/>
                </a:lnTo>
                <a:lnTo>
                  <a:pt x="3680" y="161004"/>
                </a:lnTo>
                <a:lnTo>
                  <a:pt x="0" y="201040"/>
                </a:lnTo>
                <a:lnTo>
                  <a:pt x="3686" y="241143"/>
                </a:lnTo>
                <a:lnTo>
                  <a:pt x="14772" y="278256"/>
                </a:lnTo>
                <a:lnTo>
                  <a:pt x="33180" y="312251"/>
                </a:lnTo>
                <a:lnTo>
                  <a:pt x="58991" y="343280"/>
                </a:lnTo>
                <a:lnTo>
                  <a:pt x="89883" y="368950"/>
                </a:lnTo>
                <a:lnTo>
                  <a:pt x="123848" y="387286"/>
                </a:lnTo>
                <a:lnTo>
                  <a:pt x="160888" y="398287"/>
                </a:lnTo>
                <a:lnTo>
                  <a:pt x="201002" y="401954"/>
                </a:lnTo>
                <a:lnTo>
                  <a:pt x="238567" y="398645"/>
                </a:lnTo>
                <a:lnTo>
                  <a:pt x="306428" y="372165"/>
                </a:lnTo>
                <a:lnTo>
                  <a:pt x="336727" y="348996"/>
                </a:lnTo>
                <a:lnTo>
                  <a:pt x="340283" y="342773"/>
                </a:lnTo>
                <a:lnTo>
                  <a:pt x="340283" y="338962"/>
                </a:lnTo>
                <a:lnTo>
                  <a:pt x="340093" y="335279"/>
                </a:lnTo>
                <a:lnTo>
                  <a:pt x="338645" y="332231"/>
                </a:lnTo>
                <a:lnTo>
                  <a:pt x="335902" y="329692"/>
                </a:lnTo>
                <a:lnTo>
                  <a:pt x="310185" y="305053"/>
                </a:lnTo>
                <a:lnTo>
                  <a:pt x="201002" y="305053"/>
                </a:lnTo>
                <a:lnTo>
                  <a:pt x="180223" y="303168"/>
                </a:lnTo>
                <a:lnTo>
                  <a:pt x="143490" y="288016"/>
                </a:lnTo>
                <a:lnTo>
                  <a:pt x="114150" y="258655"/>
                </a:lnTo>
                <a:lnTo>
                  <a:pt x="98861" y="221801"/>
                </a:lnTo>
                <a:lnTo>
                  <a:pt x="96951" y="201040"/>
                </a:lnTo>
                <a:lnTo>
                  <a:pt x="98861" y="180224"/>
                </a:lnTo>
                <a:lnTo>
                  <a:pt x="114150" y="143355"/>
                </a:lnTo>
                <a:lnTo>
                  <a:pt x="143490" y="113992"/>
                </a:lnTo>
                <a:lnTo>
                  <a:pt x="180223" y="98804"/>
                </a:lnTo>
                <a:lnTo>
                  <a:pt x="201002" y="96900"/>
                </a:lnTo>
                <a:lnTo>
                  <a:pt x="310250" y="96900"/>
                </a:lnTo>
                <a:lnTo>
                  <a:pt x="335902" y="72389"/>
                </a:lnTo>
                <a:lnTo>
                  <a:pt x="338645" y="69850"/>
                </a:lnTo>
                <a:lnTo>
                  <a:pt x="340093" y="66801"/>
                </a:lnTo>
                <a:lnTo>
                  <a:pt x="340283" y="63119"/>
                </a:lnTo>
                <a:lnTo>
                  <a:pt x="340195" y="59054"/>
                </a:lnTo>
                <a:lnTo>
                  <a:pt x="306428" y="29789"/>
                </a:lnTo>
                <a:lnTo>
                  <a:pt x="238567" y="3309"/>
                </a:lnTo>
                <a:lnTo>
                  <a:pt x="201002" y="0"/>
                </a:lnTo>
                <a:close/>
              </a:path>
              <a:path w="2405380" h="498475">
                <a:moveTo>
                  <a:pt x="273456" y="277875"/>
                </a:moveTo>
                <a:lnTo>
                  <a:pt x="270370" y="278892"/>
                </a:lnTo>
                <a:lnTo>
                  <a:pt x="267639" y="281050"/>
                </a:lnTo>
                <a:lnTo>
                  <a:pt x="252616" y="291552"/>
                </a:lnTo>
                <a:lnTo>
                  <a:pt x="236502" y="299053"/>
                </a:lnTo>
                <a:lnTo>
                  <a:pt x="219298" y="303553"/>
                </a:lnTo>
                <a:lnTo>
                  <a:pt x="201002" y="305053"/>
                </a:lnTo>
                <a:lnTo>
                  <a:pt x="310185" y="305053"/>
                </a:lnTo>
                <a:lnTo>
                  <a:pt x="283565" y="279526"/>
                </a:lnTo>
                <a:lnTo>
                  <a:pt x="280555" y="278256"/>
                </a:lnTo>
                <a:lnTo>
                  <a:pt x="276923" y="278002"/>
                </a:lnTo>
                <a:lnTo>
                  <a:pt x="273456" y="277875"/>
                </a:lnTo>
                <a:close/>
              </a:path>
              <a:path w="2405380" h="498475">
                <a:moveTo>
                  <a:pt x="310250" y="96900"/>
                </a:moveTo>
                <a:lnTo>
                  <a:pt x="201002" y="96900"/>
                </a:lnTo>
                <a:lnTo>
                  <a:pt x="219298" y="98421"/>
                </a:lnTo>
                <a:lnTo>
                  <a:pt x="236502" y="102965"/>
                </a:lnTo>
                <a:lnTo>
                  <a:pt x="252616" y="110509"/>
                </a:lnTo>
                <a:lnTo>
                  <a:pt x="267639" y="121030"/>
                </a:lnTo>
                <a:lnTo>
                  <a:pt x="270370" y="123189"/>
                </a:lnTo>
                <a:lnTo>
                  <a:pt x="273456" y="124205"/>
                </a:lnTo>
                <a:lnTo>
                  <a:pt x="276923" y="123951"/>
                </a:lnTo>
                <a:lnTo>
                  <a:pt x="280555" y="123825"/>
                </a:lnTo>
                <a:lnTo>
                  <a:pt x="283565" y="122554"/>
                </a:lnTo>
                <a:lnTo>
                  <a:pt x="285927" y="120142"/>
                </a:lnTo>
                <a:lnTo>
                  <a:pt x="310250" y="969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646426" y="562737"/>
            <a:ext cx="245491" cy="66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935604" y="410337"/>
            <a:ext cx="290830" cy="374015"/>
          </a:xfrm>
          <a:custGeom>
            <a:avLst/>
            <a:gdLst/>
            <a:ahLst/>
            <a:cxnLst/>
            <a:rect l="l" t="t" r="r" b="b"/>
            <a:pathLst>
              <a:path w="290830" h="374015">
                <a:moveTo>
                  <a:pt x="244094" y="301244"/>
                </a:moveTo>
                <a:lnTo>
                  <a:pt x="156718" y="301244"/>
                </a:lnTo>
                <a:lnTo>
                  <a:pt x="156718" y="363728"/>
                </a:lnTo>
                <a:lnTo>
                  <a:pt x="158114" y="367030"/>
                </a:lnTo>
                <a:lnTo>
                  <a:pt x="160908" y="369697"/>
                </a:lnTo>
                <a:lnTo>
                  <a:pt x="163575" y="372491"/>
                </a:lnTo>
                <a:lnTo>
                  <a:pt x="166877" y="373888"/>
                </a:lnTo>
                <a:lnTo>
                  <a:pt x="233933" y="373888"/>
                </a:lnTo>
                <a:lnTo>
                  <a:pt x="237362" y="372491"/>
                </a:lnTo>
                <a:lnTo>
                  <a:pt x="240030" y="369697"/>
                </a:lnTo>
                <a:lnTo>
                  <a:pt x="242824" y="367030"/>
                </a:lnTo>
                <a:lnTo>
                  <a:pt x="244094" y="363728"/>
                </a:lnTo>
                <a:lnTo>
                  <a:pt x="244094" y="301244"/>
                </a:lnTo>
                <a:close/>
              </a:path>
              <a:path w="290830" h="374015">
                <a:moveTo>
                  <a:pt x="233933" y="0"/>
                </a:moveTo>
                <a:lnTo>
                  <a:pt x="156337" y="0"/>
                </a:lnTo>
                <a:lnTo>
                  <a:pt x="152526" y="1778"/>
                </a:lnTo>
                <a:lnTo>
                  <a:pt x="149606" y="5461"/>
                </a:lnTo>
                <a:lnTo>
                  <a:pt x="2412" y="231775"/>
                </a:lnTo>
                <a:lnTo>
                  <a:pt x="762" y="234188"/>
                </a:lnTo>
                <a:lnTo>
                  <a:pt x="0" y="236855"/>
                </a:lnTo>
                <a:lnTo>
                  <a:pt x="0" y="290957"/>
                </a:lnTo>
                <a:lnTo>
                  <a:pt x="1396" y="294386"/>
                </a:lnTo>
                <a:lnTo>
                  <a:pt x="6857" y="299847"/>
                </a:lnTo>
                <a:lnTo>
                  <a:pt x="10159" y="301244"/>
                </a:lnTo>
                <a:lnTo>
                  <a:pt x="280162" y="301244"/>
                </a:lnTo>
                <a:lnTo>
                  <a:pt x="283337" y="299847"/>
                </a:lnTo>
                <a:lnTo>
                  <a:pt x="285876" y="297053"/>
                </a:lnTo>
                <a:lnTo>
                  <a:pt x="288797" y="294386"/>
                </a:lnTo>
                <a:lnTo>
                  <a:pt x="290321" y="290957"/>
                </a:lnTo>
                <a:lnTo>
                  <a:pt x="290321" y="235712"/>
                </a:lnTo>
                <a:lnTo>
                  <a:pt x="288797" y="232410"/>
                </a:lnTo>
                <a:lnTo>
                  <a:pt x="285876" y="229616"/>
                </a:lnTo>
                <a:lnTo>
                  <a:pt x="283209" y="226949"/>
                </a:lnTo>
                <a:lnTo>
                  <a:pt x="279907" y="225552"/>
                </a:lnTo>
                <a:lnTo>
                  <a:pt x="90931" y="225552"/>
                </a:lnTo>
                <a:lnTo>
                  <a:pt x="156718" y="124460"/>
                </a:lnTo>
                <a:lnTo>
                  <a:pt x="244094" y="124460"/>
                </a:lnTo>
                <a:lnTo>
                  <a:pt x="244094" y="10033"/>
                </a:lnTo>
                <a:lnTo>
                  <a:pt x="242824" y="6731"/>
                </a:lnTo>
                <a:lnTo>
                  <a:pt x="240030" y="4064"/>
                </a:lnTo>
                <a:lnTo>
                  <a:pt x="237362" y="1270"/>
                </a:lnTo>
                <a:lnTo>
                  <a:pt x="233933" y="0"/>
                </a:lnTo>
                <a:close/>
              </a:path>
              <a:path w="290830" h="374015">
                <a:moveTo>
                  <a:pt x="244094" y="124460"/>
                </a:moveTo>
                <a:lnTo>
                  <a:pt x="156718" y="124460"/>
                </a:lnTo>
                <a:lnTo>
                  <a:pt x="156718" y="225552"/>
                </a:lnTo>
                <a:lnTo>
                  <a:pt x="244094" y="225552"/>
                </a:lnTo>
                <a:lnTo>
                  <a:pt x="244094" y="12446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3448" y="1312831"/>
            <a:ext cx="4673384" cy="2923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5840" y="1312831"/>
            <a:ext cx="5735516" cy="456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12831"/>
            <a:ext cx="5735516" cy="6159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8640" y="5529071"/>
            <a:ext cx="5760720" cy="2272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26547"/>
            <a:ext cx="5735516" cy="4564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2831"/>
            <a:ext cx="5735516" cy="4694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7403"/>
            <a:ext cx="5735516" cy="417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5840" y="1312831"/>
            <a:ext cx="5735516" cy="4064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2831"/>
            <a:ext cx="5735516" cy="475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2831"/>
            <a:ext cx="5735516" cy="4953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2831"/>
            <a:ext cx="5735516" cy="6159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8640" y="6824471"/>
            <a:ext cx="5760720" cy="2703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2831"/>
            <a:ext cx="5735516" cy="6159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8640" y="6243828"/>
            <a:ext cx="5760720" cy="2796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8055" y="8620759"/>
            <a:ext cx="930275" cy="271145"/>
          </a:xfrm>
          <a:custGeom>
            <a:avLst/>
            <a:gdLst/>
            <a:ahLst/>
            <a:cxnLst/>
            <a:rect l="l" t="t" r="r" b="b"/>
            <a:pathLst>
              <a:path w="930275" h="271145">
                <a:moveTo>
                  <a:pt x="437007" y="94792"/>
                </a:moveTo>
                <a:lnTo>
                  <a:pt x="394166" y="113244"/>
                </a:lnTo>
                <a:lnTo>
                  <a:pt x="376682" y="137160"/>
                </a:lnTo>
                <a:lnTo>
                  <a:pt x="406908" y="174650"/>
                </a:lnTo>
                <a:lnTo>
                  <a:pt x="410718" y="166700"/>
                </a:lnTo>
                <a:lnTo>
                  <a:pt x="415290" y="159664"/>
                </a:lnTo>
                <a:lnTo>
                  <a:pt x="420751" y="153543"/>
                </a:lnTo>
                <a:lnTo>
                  <a:pt x="426085" y="147421"/>
                </a:lnTo>
                <a:lnTo>
                  <a:pt x="431546" y="144195"/>
                </a:lnTo>
                <a:lnTo>
                  <a:pt x="437007" y="143865"/>
                </a:lnTo>
                <a:lnTo>
                  <a:pt x="553809" y="143865"/>
                </a:lnTo>
                <a:lnTo>
                  <a:pt x="557522" y="138129"/>
                </a:lnTo>
                <a:lnTo>
                  <a:pt x="561975" y="128930"/>
                </a:lnTo>
                <a:lnTo>
                  <a:pt x="556798" y="123139"/>
                </a:lnTo>
                <a:lnTo>
                  <a:pt x="500380" y="123139"/>
                </a:lnTo>
                <a:lnTo>
                  <a:pt x="495935" y="122821"/>
                </a:lnTo>
                <a:lnTo>
                  <a:pt x="491109" y="120777"/>
                </a:lnTo>
                <a:lnTo>
                  <a:pt x="480695" y="113233"/>
                </a:lnTo>
                <a:lnTo>
                  <a:pt x="470916" y="106070"/>
                </a:lnTo>
                <a:lnTo>
                  <a:pt x="465582" y="102539"/>
                </a:lnTo>
                <a:lnTo>
                  <a:pt x="460248" y="99771"/>
                </a:lnTo>
                <a:lnTo>
                  <a:pt x="449453" y="95834"/>
                </a:lnTo>
                <a:lnTo>
                  <a:pt x="443484" y="94818"/>
                </a:lnTo>
                <a:lnTo>
                  <a:pt x="437007" y="94792"/>
                </a:lnTo>
                <a:close/>
              </a:path>
              <a:path w="930275" h="271145">
                <a:moveTo>
                  <a:pt x="553809" y="143865"/>
                </a:moveTo>
                <a:lnTo>
                  <a:pt x="437007" y="143865"/>
                </a:lnTo>
                <a:lnTo>
                  <a:pt x="442372" y="144195"/>
                </a:lnTo>
                <a:lnTo>
                  <a:pt x="447548" y="146278"/>
                </a:lnTo>
                <a:lnTo>
                  <a:pt x="488188" y="171145"/>
                </a:lnTo>
                <a:lnTo>
                  <a:pt x="500380" y="172516"/>
                </a:lnTo>
                <a:lnTo>
                  <a:pt x="511427" y="171611"/>
                </a:lnTo>
                <a:lnTo>
                  <a:pt x="545901" y="153769"/>
                </a:lnTo>
                <a:lnTo>
                  <a:pt x="552164" y="146408"/>
                </a:lnTo>
                <a:lnTo>
                  <a:pt x="553809" y="143865"/>
                </a:lnTo>
                <a:close/>
              </a:path>
              <a:path w="930275" h="271145">
                <a:moveTo>
                  <a:pt x="528193" y="91135"/>
                </a:moveTo>
                <a:lnTo>
                  <a:pt x="505841" y="122961"/>
                </a:lnTo>
                <a:lnTo>
                  <a:pt x="500380" y="123139"/>
                </a:lnTo>
                <a:lnTo>
                  <a:pt x="556798" y="123139"/>
                </a:lnTo>
                <a:lnTo>
                  <a:pt x="528193" y="91135"/>
                </a:lnTo>
                <a:close/>
              </a:path>
              <a:path w="930275" h="271145">
                <a:moveTo>
                  <a:pt x="849376" y="0"/>
                </a:moveTo>
                <a:lnTo>
                  <a:pt x="803423" y="13223"/>
                </a:lnTo>
                <a:lnTo>
                  <a:pt x="774065" y="49072"/>
                </a:lnTo>
                <a:lnTo>
                  <a:pt x="768350" y="79248"/>
                </a:lnTo>
                <a:lnTo>
                  <a:pt x="768350" y="191414"/>
                </a:lnTo>
                <a:lnTo>
                  <a:pt x="781208" y="236877"/>
                </a:lnTo>
                <a:lnTo>
                  <a:pt x="810301" y="262323"/>
                </a:lnTo>
                <a:lnTo>
                  <a:pt x="849376" y="270967"/>
                </a:lnTo>
                <a:lnTo>
                  <a:pt x="858023" y="270624"/>
                </a:lnTo>
                <a:lnTo>
                  <a:pt x="895318" y="258622"/>
                </a:lnTo>
                <a:lnTo>
                  <a:pt x="923375" y="225247"/>
                </a:lnTo>
                <a:lnTo>
                  <a:pt x="849376" y="225247"/>
                </a:lnTo>
                <a:lnTo>
                  <a:pt x="843026" y="225196"/>
                </a:lnTo>
                <a:lnTo>
                  <a:pt x="828057" y="191414"/>
                </a:lnTo>
                <a:lnTo>
                  <a:pt x="828092" y="79248"/>
                </a:lnTo>
                <a:lnTo>
                  <a:pt x="922538" y="45415"/>
                </a:lnTo>
                <a:lnTo>
                  <a:pt x="917142" y="35213"/>
                </a:lnTo>
                <a:lnTo>
                  <a:pt x="888678" y="9011"/>
                </a:lnTo>
                <a:lnTo>
                  <a:pt x="858023" y="357"/>
                </a:lnTo>
                <a:lnTo>
                  <a:pt x="849376" y="0"/>
                </a:lnTo>
                <a:close/>
              </a:path>
              <a:path w="930275" h="271145">
                <a:moveTo>
                  <a:pt x="922538" y="45415"/>
                </a:moveTo>
                <a:lnTo>
                  <a:pt x="849376" y="45415"/>
                </a:lnTo>
                <a:lnTo>
                  <a:pt x="855726" y="45427"/>
                </a:lnTo>
                <a:lnTo>
                  <a:pt x="860806" y="48374"/>
                </a:lnTo>
                <a:lnTo>
                  <a:pt x="870444" y="191414"/>
                </a:lnTo>
                <a:lnTo>
                  <a:pt x="870102" y="198970"/>
                </a:lnTo>
                <a:lnTo>
                  <a:pt x="849376" y="225247"/>
                </a:lnTo>
                <a:lnTo>
                  <a:pt x="923375" y="225247"/>
                </a:lnTo>
                <a:lnTo>
                  <a:pt x="924210" y="223647"/>
                </a:lnTo>
                <a:lnTo>
                  <a:pt x="928469" y="208387"/>
                </a:lnTo>
                <a:lnTo>
                  <a:pt x="929894" y="191414"/>
                </a:lnTo>
                <a:lnTo>
                  <a:pt x="929894" y="79248"/>
                </a:lnTo>
                <a:lnTo>
                  <a:pt x="928469" y="63255"/>
                </a:lnTo>
                <a:lnTo>
                  <a:pt x="924210" y="48577"/>
                </a:lnTo>
                <a:lnTo>
                  <a:pt x="922538" y="45415"/>
                </a:lnTo>
                <a:close/>
              </a:path>
              <a:path w="930275" h="271145">
                <a:moveTo>
                  <a:pt x="645795" y="191719"/>
                </a:moveTo>
                <a:lnTo>
                  <a:pt x="586359" y="191719"/>
                </a:lnTo>
                <a:lnTo>
                  <a:pt x="588355" y="209378"/>
                </a:lnTo>
                <a:lnTo>
                  <a:pt x="610108" y="249326"/>
                </a:lnTo>
                <a:lnTo>
                  <a:pt x="650773" y="268500"/>
                </a:lnTo>
                <a:lnTo>
                  <a:pt x="667131" y="269748"/>
                </a:lnTo>
                <a:lnTo>
                  <a:pt x="685704" y="268231"/>
                </a:lnTo>
                <a:lnTo>
                  <a:pt x="727710" y="246278"/>
                </a:lnTo>
                <a:lnTo>
                  <a:pt x="740790" y="224332"/>
                </a:lnTo>
                <a:lnTo>
                  <a:pt x="667131" y="224332"/>
                </a:lnTo>
                <a:lnTo>
                  <a:pt x="663067" y="224218"/>
                </a:lnTo>
                <a:lnTo>
                  <a:pt x="658876" y="221246"/>
                </a:lnTo>
                <a:lnTo>
                  <a:pt x="649986" y="209664"/>
                </a:lnTo>
                <a:lnTo>
                  <a:pt x="647192" y="201739"/>
                </a:lnTo>
                <a:lnTo>
                  <a:pt x="645795" y="191719"/>
                </a:lnTo>
                <a:close/>
              </a:path>
              <a:path w="930275" h="271145">
                <a:moveTo>
                  <a:pt x="740883" y="131927"/>
                </a:moveTo>
                <a:lnTo>
                  <a:pt x="663702" y="131927"/>
                </a:lnTo>
                <a:lnTo>
                  <a:pt x="668020" y="131978"/>
                </a:lnTo>
                <a:lnTo>
                  <a:pt x="670433" y="131978"/>
                </a:lnTo>
                <a:lnTo>
                  <a:pt x="672719" y="133045"/>
                </a:lnTo>
                <a:lnTo>
                  <a:pt x="688903" y="168573"/>
                </a:lnTo>
                <a:lnTo>
                  <a:pt x="689356" y="178003"/>
                </a:lnTo>
                <a:lnTo>
                  <a:pt x="688975" y="188832"/>
                </a:lnTo>
                <a:lnTo>
                  <a:pt x="673989" y="224320"/>
                </a:lnTo>
                <a:lnTo>
                  <a:pt x="667131" y="224332"/>
                </a:lnTo>
                <a:lnTo>
                  <a:pt x="740790" y="224332"/>
                </a:lnTo>
                <a:lnTo>
                  <a:pt x="743680" y="217541"/>
                </a:lnTo>
                <a:lnTo>
                  <a:pt x="747748" y="199122"/>
                </a:lnTo>
                <a:lnTo>
                  <a:pt x="749173" y="178003"/>
                </a:lnTo>
                <a:lnTo>
                  <a:pt x="747887" y="157935"/>
                </a:lnTo>
                <a:lnTo>
                  <a:pt x="744220" y="140308"/>
                </a:lnTo>
                <a:lnTo>
                  <a:pt x="740883" y="131927"/>
                </a:lnTo>
                <a:close/>
              </a:path>
              <a:path w="930275" h="271145">
                <a:moveTo>
                  <a:pt x="743077" y="3048"/>
                </a:moveTo>
                <a:lnTo>
                  <a:pt x="598551" y="3048"/>
                </a:lnTo>
                <a:lnTo>
                  <a:pt x="589788" y="153314"/>
                </a:lnTo>
                <a:lnTo>
                  <a:pt x="646684" y="153314"/>
                </a:lnTo>
                <a:lnTo>
                  <a:pt x="648589" y="145884"/>
                </a:lnTo>
                <a:lnTo>
                  <a:pt x="651510" y="140474"/>
                </a:lnTo>
                <a:lnTo>
                  <a:pt x="655447" y="137045"/>
                </a:lnTo>
                <a:lnTo>
                  <a:pt x="659511" y="133629"/>
                </a:lnTo>
                <a:lnTo>
                  <a:pt x="663702" y="131927"/>
                </a:lnTo>
                <a:lnTo>
                  <a:pt x="740883" y="131927"/>
                </a:lnTo>
                <a:lnTo>
                  <a:pt x="738171" y="125116"/>
                </a:lnTo>
                <a:lnTo>
                  <a:pt x="729742" y="112356"/>
                </a:lnTo>
                <a:lnTo>
                  <a:pt x="719077" y="102240"/>
                </a:lnTo>
                <a:lnTo>
                  <a:pt x="711361" y="97840"/>
                </a:lnTo>
                <a:lnTo>
                  <a:pt x="646430" y="97840"/>
                </a:lnTo>
                <a:lnTo>
                  <a:pt x="650367" y="48463"/>
                </a:lnTo>
                <a:lnTo>
                  <a:pt x="731436" y="48463"/>
                </a:lnTo>
                <a:lnTo>
                  <a:pt x="735711" y="47193"/>
                </a:lnTo>
                <a:lnTo>
                  <a:pt x="741553" y="41884"/>
                </a:lnTo>
                <a:lnTo>
                  <a:pt x="743077" y="37592"/>
                </a:lnTo>
                <a:lnTo>
                  <a:pt x="743077" y="3048"/>
                </a:lnTo>
                <a:close/>
              </a:path>
              <a:path w="930275" h="271145">
                <a:moveTo>
                  <a:pt x="674751" y="89001"/>
                </a:moveTo>
                <a:lnTo>
                  <a:pt x="646430" y="97840"/>
                </a:lnTo>
                <a:lnTo>
                  <a:pt x="711361" y="97840"/>
                </a:lnTo>
                <a:lnTo>
                  <a:pt x="706342" y="94978"/>
                </a:lnTo>
                <a:lnTo>
                  <a:pt x="691558" y="90566"/>
                </a:lnTo>
                <a:lnTo>
                  <a:pt x="674751" y="89001"/>
                </a:lnTo>
                <a:close/>
              </a:path>
              <a:path w="930275" h="271145">
                <a:moveTo>
                  <a:pt x="731436" y="48463"/>
                </a:moveTo>
                <a:lnTo>
                  <a:pt x="725424" y="48463"/>
                </a:lnTo>
                <a:lnTo>
                  <a:pt x="731266" y="48514"/>
                </a:lnTo>
                <a:lnTo>
                  <a:pt x="731436" y="48463"/>
                </a:lnTo>
                <a:close/>
              </a:path>
              <a:path w="930275" h="271145">
                <a:moveTo>
                  <a:pt x="315087" y="79857"/>
                </a:moveTo>
                <a:lnTo>
                  <a:pt x="255651" y="79857"/>
                </a:lnTo>
                <a:lnTo>
                  <a:pt x="255651" y="267614"/>
                </a:lnTo>
                <a:lnTo>
                  <a:pt x="290703" y="267614"/>
                </a:lnTo>
                <a:lnTo>
                  <a:pt x="297434" y="267512"/>
                </a:lnTo>
                <a:lnTo>
                  <a:pt x="303149" y="265506"/>
                </a:lnTo>
                <a:lnTo>
                  <a:pt x="312547" y="257759"/>
                </a:lnTo>
                <a:lnTo>
                  <a:pt x="314960" y="252641"/>
                </a:lnTo>
                <a:lnTo>
                  <a:pt x="315087" y="79857"/>
                </a:lnTo>
                <a:close/>
              </a:path>
              <a:path w="930275" h="271145">
                <a:moveTo>
                  <a:pt x="315087" y="3048"/>
                </a:moveTo>
                <a:lnTo>
                  <a:pt x="257556" y="3048"/>
                </a:lnTo>
                <a:lnTo>
                  <a:pt x="254105" y="11699"/>
                </a:lnTo>
                <a:lnTo>
                  <a:pt x="249285" y="19754"/>
                </a:lnTo>
                <a:lnTo>
                  <a:pt x="215519" y="48145"/>
                </a:lnTo>
                <a:lnTo>
                  <a:pt x="206883" y="52120"/>
                </a:lnTo>
                <a:lnTo>
                  <a:pt x="206883" y="103936"/>
                </a:lnTo>
                <a:lnTo>
                  <a:pt x="245618" y="86791"/>
                </a:lnTo>
                <a:lnTo>
                  <a:pt x="249428" y="84442"/>
                </a:lnTo>
                <a:lnTo>
                  <a:pt x="252730" y="82130"/>
                </a:lnTo>
                <a:lnTo>
                  <a:pt x="255651" y="79857"/>
                </a:lnTo>
                <a:lnTo>
                  <a:pt x="315087" y="79857"/>
                </a:lnTo>
                <a:lnTo>
                  <a:pt x="315087" y="3048"/>
                </a:lnTo>
                <a:close/>
              </a:path>
              <a:path w="930275" h="271145">
                <a:moveTo>
                  <a:pt x="155702" y="230428"/>
                </a:moveTo>
                <a:lnTo>
                  <a:pt x="99314" y="230428"/>
                </a:lnTo>
                <a:lnTo>
                  <a:pt x="99314" y="267614"/>
                </a:lnTo>
                <a:lnTo>
                  <a:pt x="142748" y="267639"/>
                </a:lnTo>
                <a:lnTo>
                  <a:pt x="147447" y="266230"/>
                </a:lnTo>
                <a:lnTo>
                  <a:pt x="154051" y="260540"/>
                </a:lnTo>
                <a:lnTo>
                  <a:pt x="155702" y="256171"/>
                </a:lnTo>
                <a:lnTo>
                  <a:pt x="155702" y="230428"/>
                </a:lnTo>
                <a:close/>
              </a:path>
              <a:path w="930275" h="271145">
                <a:moveTo>
                  <a:pt x="144399" y="3048"/>
                </a:moveTo>
                <a:lnTo>
                  <a:pt x="82296" y="3048"/>
                </a:lnTo>
                <a:lnTo>
                  <a:pt x="0" y="185318"/>
                </a:lnTo>
                <a:lnTo>
                  <a:pt x="0" y="230428"/>
                </a:lnTo>
                <a:lnTo>
                  <a:pt x="165608" y="230479"/>
                </a:lnTo>
                <a:lnTo>
                  <a:pt x="170053" y="229158"/>
                </a:lnTo>
                <a:lnTo>
                  <a:pt x="175895" y="223837"/>
                </a:lnTo>
                <a:lnTo>
                  <a:pt x="177419" y="219557"/>
                </a:lnTo>
                <a:lnTo>
                  <a:pt x="177292" y="182575"/>
                </a:lnTo>
                <a:lnTo>
                  <a:pt x="63627" y="182575"/>
                </a:lnTo>
                <a:lnTo>
                  <a:pt x="144399" y="3048"/>
                </a:lnTo>
                <a:close/>
              </a:path>
              <a:path w="930275" h="271145">
                <a:moveTo>
                  <a:pt x="155702" y="110947"/>
                </a:moveTo>
                <a:lnTo>
                  <a:pt x="99314" y="110947"/>
                </a:lnTo>
                <a:lnTo>
                  <a:pt x="99314" y="182575"/>
                </a:lnTo>
                <a:lnTo>
                  <a:pt x="155702" y="182575"/>
                </a:lnTo>
                <a:lnTo>
                  <a:pt x="155702" y="11094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6491" y="8599423"/>
            <a:ext cx="548005" cy="299720"/>
          </a:xfrm>
          <a:custGeom>
            <a:avLst/>
            <a:gdLst/>
            <a:ahLst/>
            <a:cxnLst/>
            <a:rect l="l" t="t" r="r" b="b"/>
            <a:pathLst>
              <a:path w="548004" h="299720">
                <a:moveTo>
                  <a:pt x="463042" y="186232"/>
                </a:moveTo>
                <a:lnTo>
                  <a:pt x="333248" y="186232"/>
                </a:lnTo>
                <a:lnTo>
                  <a:pt x="322792" y="186945"/>
                </a:lnTo>
                <a:lnTo>
                  <a:pt x="286512" y="210278"/>
                </a:lnTo>
                <a:lnTo>
                  <a:pt x="282575" y="228295"/>
                </a:lnTo>
                <a:lnTo>
                  <a:pt x="282575" y="256641"/>
                </a:lnTo>
                <a:lnTo>
                  <a:pt x="304923" y="292998"/>
                </a:lnTo>
                <a:lnTo>
                  <a:pt x="333248" y="299313"/>
                </a:lnTo>
                <a:lnTo>
                  <a:pt x="463042" y="299313"/>
                </a:lnTo>
                <a:lnTo>
                  <a:pt x="505354" y="282039"/>
                </a:lnTo>
                <a:lnTo>
                  <a:pt x="513588" y="256641"/>
                </a:lnTo>
                <a:lnTo>
                  <a:pt x="513588" y="252374"/>
                </a:lnTo>
                <a:lnTo>
                  <a:pt x="360045" y="252374"/>
                </a:lnTo>
                <a:lnTo>
                  <a:pt x="353949" y="252348"/>
                </a:lnTo>
                <a:lnTo>
                  <a:pt x="349885" y="251485"/>
                </a:lnTo>
                <a:lnTo>
                  <a:pt x="345567" y="248081"/>
                </a:lnTo>
                <a:lnTo>
                  <a:pt x="344678" y="245694"/>
                </a:lnTo>
                <a:lnTo>
                  <a:pt x="344678" y="238620"/>
                </a:lnTo>
                <a:lnTo>
                  <a:pt x="345567" y="236181"/>
                </a:lnTo>
                <a:lnTo>
                  <a:pt x="349885" y="232600"/>
                </a:lnTo>
                <a:lnTo>
                  <a:pt x="353949" y="231686"/>
                </a:lnTo>
                <a:lnTo>
                  <a:pt x="513588" y="231647"/>
                </a:lnTo>
                <a:lnTo>
                  <a:pt x="513588" y="228295"/>
                </a:lnTo>
                <a:lnTo>
                  <a:pt x="491688" y="192371"/>
                </a:lnTo>
                <a:lnTo>
                  <a:pt x="473590" y="186945"/>
                </a:lnTo>
                <a:lnTo>
                  <a:pt x="463042" y="186232"/>
                </a:lnTo>
                <a:close/>
              </a:path>
              <a:path w="548004" h="299720">
                <a:moveTo>
                  <a:pt x="513588" y="231647"/>
                </a:moveTo>
                <a:lnTo>
                  <a:pt x="436245" y="231647"/>
                </a:lnTo>
                <a:lnTo>
                  <a:pt x="442595" y="231686"/>
                </a:lnTo>
                <a:lnTo>
                  <a:pt x="446786" y="232600"/>
                </a:lnTo>
                <a:lnTo>
                  <a:pt x="448818" y="234391"/>
                </a:lnTo>
                <a:lnTo>
                  <a:pt x="450723" y="236181"/>
                </a:lnTo>
                <a:lnTo>
                  <a:pt x="451612" y="238620"/>
                </a:lnTo>
                <a:lnTo>
                  <a:pt x="451612" y="245694"/>
                </a:lnTo>
                <a:lnTo>
                  <a:pt x="436245" y="252374"/>
                </a:lnTo>
                <a:lnTo>
                  <a:pt x="513588" y="252374"/>
                </a:lnTo>
                <a:lnTo>
                  <a:pt x="513588" y="231647"/>
                </a:lnTo>
                <a:close/>
              </a:path>
              <a:path w="548004" h="299720">
                <a:moveTo>
                  <a:pt x="76835" y="207263"/>
                </a:moveTo>
                <a:lnTo>
                  <a:pt x="14732" y="207263"/>
                </a:lnTo>
                <a:lnTo>
                  <a:pt x="14732" y="285635"/>
                </a:lnTo>
                <a:lnTo>
                  <a:pt x="16510" y="290360"/>
                </a:lnTo>
                <a:lnTo>
                  <a:pt x="23622" y="296989"/>
                </a:lnTo>
                <a:lnTo>
                  <a:pt x="28448" y="298665"/>
                </a:lnTo>
                <a:lnTo>
                  <a:pt x="34798" y="298703"/>
                </a:lnTo>
                <a:lnTo>
                  <a:pt x="225933" y="298703"/>
                </a:lnTo>
                <a:lnTo>
                  <a:pt x="232283" y="298665"/>
                </a:lnTo>
                <a:lnTo>
                  <a:pt x="237236" y="296989"/>
                </a:lnTo>
                <a:lnTo>
                  <a:pt x="240792" y="293674"/>
                </a:lnTo>
                <a:lnTo>
                  <a:pt x="244475" y="290360"/>
                </a:lnTo>
                <a:lnTo>
                  <a:pt x="246253" y="285635"/>
                </a:lnTo>
                <a:lnTo>
                  <a:pt x="246380" y="251459"/>
                </a:lnTo>
                <a:lnTo>
                  <a:pt x="76835" y="251459"/>
                </a:lnTo>
                <a:lnTo>
                  <a:pt x="76835" y="207263"/>
                </a:lnTo>
                <a:close/>
              </a:path>
              <a:path w="548004" h="299720">
                <a:moveTo>
                  <a:pt x="171069" y="193243"/>
                </a:moveTo>
                <a:lnTo>
                  <a:pt x="109220" y="193243"/>
                </a:lnTo>
                <a:lnTo>
                  <a:pt x="109220" y="240182"/>
                </a:lnTo>
                <a:lnTo>
                  <a:pt x="164846" y="240233"/>
                </a:lnTo>
                <a:lnTo>
                  <a:pt x="171069" y="234950"/>
                </a:lnTo>
                <a:lnTo>
                  <a:pt x="171069" y="193243"/>
                </a:lnTo>
                <a:close/>
              </a:path>
              <a:path w="548004" h="299720">
                <a:moveTo>
                  <a:pt x="261620" y="146913"/>
                </a:moveTo>
                <a:lnTo>
                  <a:pt x="0" y="146913"/>
                </a:lnTo>
                <a:lnTo>
                  <a:pt x="0" y="181165"/>
                </a:lnTo>
                <a:lnTo>
                  <a:pt x="1650" y="185902"/>
                </a:lnTo>
                <a:lnTo>
                  <a:pt x="4953" y="188861"/>
                </a:lnTo>
                <a:lnTo>
                  <a:pt x="8128" y="191820"/>
                </a:lnTo>
                <a:lnTo>
                  <a:pt x="13081" y="193281"/>
                </a:lnTo>
                <a:lnTo>
                  <a:pt x="248791" y="193243"/>
                </a:lnTo>
                <a:lnTo>
                  <a:pt x="253492" y="191820"/>
                </a:lnTo>
                <a:lnTo>
                  <a:pt x="256794" y="188861"/>
                </a:lnTo>
                <a:lnTo>
                  <a:pt x="259969" y="185902"/>
                </a:lnTo>
                <a:lnTo>
                  <a:pt x="261620" y="181165"/>
                </a:lnTo>
                <a:lnTo>
                  <a:pt x="261620" y="146913"/>
                </a:lnTo>
                <a:close/>
              </a:path>
              <a:path w="548004" h="299720">
                <a:moveTo>
                  <a:pt x="248791" y="193243"/>
                </a:moveTo>
                <a:lnTo>
                  <a:pt x="242062" y="193243"/>
                </a:lnTo>
                <a:lnTo>
                  <a:pt x="248666" y="193281"/>
                </a:lnTo>
                <a:close/>
              </a:path>
              <a:path w="548004" h="299720">
                <a:moveTo>
                  <a:pt x="396240" y="74675"/>
                </a:moveTo>
                <a:lnTo>
                  <a:pt x="316484" y="74675"/>
                </a:lnTo>
                <a:lnTo>
                  <a:pt x="306526" y="75510"/>
                </a:lnTo>
                <a:lnTo>
                  <a:pt x="275343" y="105149"/>
                </a:lnTo>
                <a:lnTo>
                  <a:pt x="274700" y="113080"/>
                </a:lnTo>
                <a:lnTo>
                  <a:pt x="274700" y="140207"/>
                </a:lnTo>
                <a:lnTo>
                  <a:pt x="297973" y="175826"/>
                </a:lnTo>
                <a:lnTo>
                  <a:pt x="316484" y="178917"/>
                </a:lnTo>
                <a:lnTo>
                  <a:pt x="396240" y="178917"/>
                </a:lnTo>
                <a:lnTo>
                  <a:pt x="432089" y="161612"/>
                </a:lnTo>
                <a:lnTo>
                  <a:pt x="437769" y="140207"/>
                </a:lnTo>
                <a:lnTo>
                  <a:pt x="437769" y="135102"/>
                </a:lnTo>
                <a:lnTo>
                  <a:pt x="345694" y="135102"/>
                </a:lnTo>
                <a:lnTo>
                  <a:pt x="342900" y="134658"/>
                </a:lnTo>
                <a:lnTo>
                  <a:pt x="340360" y="133692"/>
                </a:lnTo>
                <a:lnTo>
                  <a:pt x="337947" y="132740"/>
                </a:lnTo>
                <a:lnTo>
                  <a:pt x="336677" y="130835"/>
                </a:lnTo>
                <a:lnTo>
                  <a:pt x="336550" y="128015"/>
                </a:lnTo>
                <a:lnTo>
                  <a:pt x="336677" y="125234"/>
                </a:lnTo>
                <a:lnTo>
                  <a:pt x="337947" y="123494"/>
                </a:lnTo>
                <a:lnTo>
                  <a:pt x="340360" y="122796"/>
                </a:lnTo>
                <a:lnTo>
                  <a:pt x="342900" y="122097"/>
                </a:lnTo>
                <a:lnTo>
                  <a:pt x="345694" y="121805"/>
                </a:lnTo>
                <a:lnTo>
                  <a:pt x="437769" y="121805"/>
                </a:lnTo>
                <a:lnTo>
                  <a:pt x="437769" y="113080"/>
                </a:lnTo>
                <a:lnTo>
                  <a:pt x="414734" y="77633"/>
                </a:lnTo>
                <a:lnTo>
                  <a:pt x="406195" y="75510"/>
                </a:lnTo>
                <a:lnTo>
                  <a:pt x="396240" y="74675"/>
                </a:lnTo>
                <a:close/>
              </a:path>
              <a:path w="548004" h="299720">
                <a:moveTo>
                  <a:pt x="365506" y="135026"/>
                </a:moveTo>
                <a:lnTo>
                  <a:pt x="348996" y="135026"/>
                </a:lnTo>
                <a:lnTo>
                  <a:pt x="345694" y="135102"/>
                </a:lnTo>
                <a:lnTo>
                  <a:pt x="368808" y="135102"/>
                </a:lnTo>
                <a:lnTo>
                  <a:pt x="365506" y="135026"/>
                </a:lnTo>
                <a:close/>
              </a:path>
              <a:path w="548004" h="299720">
                <a:moveTo>
                  <a:pt x="437769" y="121805"/>
                </a:moveTo>
                <a:lnTo>
                  <a:pt x="368808" y="121805"/>
                </a:lnTo>
                <a:lnTo>
                  <a:pt x="371221" y="122097"/>
                </a:lnTo>
                <a:lnTo>
                  <a:pt x="373125" y="122796"/>
                </a:lnTo>
                <a:lnTo>
                  <a:pt x="374904" y="123494"/>
                </a:lnTo>
                <a:lnTo>
                  <a:pt x="375793" y="125234"/>
                </a:lnTo>
                <a:lnTo>
                  <a:pt x="375793" y="130835"/>
                </a:lnTo>
                <a:lnTo>
                  <a:pt x="374904" y="132740"/>
                </a:lnTo>
                <a:lnTo>
                  <a:pt x="373125" y="133692"/>
                </a:lnTo>
                <a:lnTo>
                  <a:pt x="371221" y="134658"/>
                </a:lnTo>
                <a:lnTo>
                  <a:pt x="368808" y="135102"/>
                </a:lnTo>
                <a:lnTo>
                  <a:pt x="437769" y="135102"/>
                </a:lnTo>
                <a:lnTo>
                  <a:pt x="437769" y="121805"/>
                </a:lnTo>
                <a:close/>
              </a:path>
              <a:path w="548004" h="299720">
                <a:moveTo>
                  <a:pt x="368808" y="121805"/>
                </a:moveTo>
                <a:lnTo>
                  <a:pt x="345694" y="121805"/>
                </a:lnTo>
                <a:lnTo>
                  <a:pt x="348996" y="121919"/>
                </a:lnTo>
                <a:lnTo>
                  <a:pt x="365506" y="121919"/>
                </a:lnTo>
                <a:lnTo>
                  <a:pt x="368808" y="121805"/>
                </a:lnTo>
                <a:close/>
              </a:path>
              <a:path w="548004" h="299720">
                <a:moveTo>
                  <a:pt x="246380" y="18287"/>
                </a:moveTo>
                <a:lnTo>
                  <a:pt x="14986" y="18287"/>
                </a:lnTo>
                <a:lnTo>
                  <a:pt x="14986" y="123850"/>
                </a:lnTo>
                <a:lnTo>
                  <a:pt x="16510" y="128142"/>
                </a:lnTo>
                <a:lnTo>
                  <a:pt x="22352" y="133451"/>
                </a:lnTo>
                <a:lnTo>
                  <a:pt x="26797" y="134772"/>
                </a:lnTo>
                <a:lnTo>
                  <a:pt x="234739" y="134721"/>
                </a:lnTo>
                <a:lnTo>
                  <a:pt x="239013" y="133451"/>
                </a:lnTo>
                <a:lnTo>
                  <a:pt x="244856" y="128142"/>
                </a:lnTo>
                <a:lnTo>
                  <a:pt x="246380" y="123850"/>
                </a:lnTo>
                <a:lnTo>
                  <a:pt x="246380" y="88087"/>
                </a:lnTo>
                <a:lnTo>
                  <a:pt x="76581" y="88087"/>
                </a:lnTo>
                <a:lnTo>
                  <a:pt x="76581" y="65227"/>
                </a:lnTo>
                <a:lnTo>
                  <a:pt x="246380" y="65227"/>
                </a:lnTo>
                <a:lnTo>
                  <a:pt x="246380" y="18287"/>
                </a:lnTo>
                <a:close/>
              </a:path>
              <a:path w="548004" h="299720">
                <a:moveTo>
                  <a:pt x="234739" y="134721"/>
                </a:moveTo>
                <a:lnTo>
                  <a:pt x="228600" y="134721"/>
                </a:lnTo>
                <a:lnTo>
                  <a:pt x="234569" y="134772"/>
                </a:lnTo>
                <a:lnTo>
                  <a:pt x="234739" y="134721"/>
                </a:lnTo>
                <a:close/>
              </a:path>
              <a:path w="548004" h="299720">
                <a:moveTo>
                  <a:pt x="246380" y="65227"/>
                </a:moveTo>
                <a:lnTo>
                  <a:pt x="184785" y="65227"/>
                </a:lnTo>
                <a:lnTo>
                  <a:pt x="184785" y="88087"/>
                </a:lnTo>
                <a:lnTo>
                  <a:pt x="246380" y="88087"/>
                </a:lnTo>
                <a:lnTo>
                  <a:pt x="246380" y="65227"/>
                </a:lnTo>
                <a:close/>
              </a:path>
              <a:path w="548004" h="299720">
                <a:moveTo>
                  <a:pt x="507492" y="18541"/>
                </a:moveTo>
                <a:lnTo>
                  <a:pt x="445643" y="18541"/>
                </a:lnTo>
                <a:lnTo>
                  <a:pt x="445643" y="178307"/>
                </a:lnTo>
                <a:lnTo>
                  <a:pt x="484124" y="178307"/>
                </a:lnTo>
                <a:lnTo>
                  <a:pt x="491363" y="178219"/>
                </a:lnTo>
                <a:lnTo>
                  <a:pt x="497078" y="176339"/>
                </a:lnTo>
                <a:lnTo>
                  <a:pt x="501142" y="172631"/>
                </a:lnTo>
                <a:lnTo>
                  <a:pt x="505333" y="168935"/>
                </a:lnTo>
                <a:lnTo>
                  <a:pt x="507492" y="163906"/>
                </a:lnTo>
                <a:lnTo>
                  <a:pt x="507492" y="121615"/>
                </a:lnTo>
                <a:lnTo>
                  <a:pt x="533241" y="121615"/>
                </a:lnTo>
                <a:lnTo>
                  <a:pt x="538480" y="120218"/>
                </a:lnTo>
                <a:lnTo>
                  <a:pt x="545846" y="114401"/>
                </a:lnTo>
                <a:lnTo>
                  <a:pt x="547751" y="109854"/>
                </a:lnTo>
                <a:lnTo>
                  <a:pt x="547751" y="68884"/>
                </a:lnTo>
                <a:lnTo>
                  <a:pt x="507492" y="68884"/>
                </a:lnTo>
                <a:lnTo>
                  <a:pt x="507492" y="18541"/>
                </a:lnTo>
                <a:close/>
              </a:path>
              <a:path w="548004" h="299720">
                <a:moveTo>
                  <a:pt x="533241" y="121615"/>
                </a:moveTo>
                <a:lnTo>
                  <a:pt x="526415" y="121615"/>
                </a:lnTo>
                <a:lnTo>
                  <a:pt x="533146" y="121640"/>
                </a:lnTo>
                <a:close/>
              </a:path>
              <a:path w="548004" h="299720">
                <a:moveTo>
                  <a:pt x="440182" y="21970"/>
                </a:moveTo>
                <a:lnTo>
                  <a:pt x="268605" y="21970"/>
                </a:lnTo>
                <a:lnTo>
                  <a:pt x="268605" y="57111"/>
                </a:lnTo>
                <a:lnTo>
                  <a:pt x="270002" y="61379"/>
                </a:lnTo>
                <a:lnTo>
                  <a:pt x="275844" y="66700"/>
                </a:lnTo>
                <a:lnTo>
                  <a:pt x="280288" y="68021"/>
                </a:lnTo>
                <a:lnTo>
                  <a:pt x="428668" y="67970"/>
                </a:lnTo>
                <a:lnTo>
                  <a:pt x="432943" y="66700"/>
                </a:lnTo>
                <a:lnTo>
                  <a:pt x="438785" y="61379"/>
                </a:lnTo>
                <a:lnTo>
                  <a:pt x="440182" y="57111"/>
                </a:lnTo>
                <a:lnTo>
                  <a:pt x="440182" y="21970"/>
                </a:lnTo>
                <a:close/>
              </a:path>
              <a:path w="548004" h="299720">
                <a:moveTo>
                  <a:pt x="428668" y="67970"/>
                </a:moveTo>
                <a:lnTo>
                  <a:pt x="422529" y="67970"/>
                </a:lnTo>
                <a:lnTo>
                  <a:pt x="428498" y="68021"/>
                </a:lnTo>
                <a:lnTo>
                  <a:pt x="428668" y="67970"/>
                </a:lnTo>
                <a:close/>
              </a:path>
              <a:path w="548004" h="299720">
                <a:moveTo>
                  <a:pt x="387477" y="0"/>
                </a:moveTo>
                <a:lnTo>
                  <a:pt x="325882" y="0"/>
                </a:lnTo>
                <a:lnTo>
                  <a:pt x="325882" y="21970"/>
                </a:lnTo>
                <a:lnTo>
                  <a:pt x="387477" y="21970"/>
                </a:lnTo>
                <a:lnTo>
                  <a:pt x="38747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5903" y="8617711"/>
            <a:ext cx="532130" cy="280670"/>
          </a:xfrm>
          <a:custGeom>
            <a:avLst/>
            <a:gdLst/>
            <a:ahLst/>
            <a:cxnLst/>
            <a:rect l="l" t="t" r="r" b="b"/>
            <a:pathLst>
              <a:path w="532129" h="280670">
                <a:moveTo>
                  <a:pt x="76835" y="188976"/>
                </a:moveTo>
                <a:lnTo>
                  <a:pt x="14732" y="188976"/>
                </a:lnTo>
                <a:lnTo>
                  <a:pt x="14732" y="267347"/>
                </a:lnTo>
                <a:lnTo>
                  <a:pt x="16510" y="272072"/>
                </a:lnTo>
                <a:lnTo>
                  <a:pt x="23622" y="278701"/>
                </a:lnTo>
                <a:lnTo>
                  <a:pt x="28448" y="280377"/>
                </a:lnTo>
                <a:lnTo>
                  <a:pt x="34798" y="280416"/>
                </a:lnTo>
                <a:lnTo>
                  <a:pt x="225933" y="280416"/>
                </a:lnTo>
                <a:lnTo>
                  <a:pt x="232283" y="280377"/>
                </a:lnTo>
                <a:lnTo>
                  <a:pt x="237236" y="278701"/>
                </a:lnTo>
                <a:lnTo>
                  <a:pt x="240792" y="275386"/>
                </a:lnTo>
                <a:lnTo>
                  <a:pt x="244475" y="272072"/>
                </a:lnTo>
                <a:lnTo>
                  <a:pt x="246253" y="267347"/>
                </a:lnTo>
                <a:lnTo>
                  <a:pt x="246380" y="233172"/>
                </a:lnTo>
                <a:lnTo>
                  <a:pt x="76835" y="233172"/>
                </a:lnTo>
                <a:lnTo>
                  <a:pt x="76835" y="188976"/>
                </a:lnTo>
                <a:close/>
              </a:path>
              <a:path w="532129" h="280670">
                <a:moveTo>
                  <a:pt x="171069" y="174955"/>
                </a:moveTo>
                <a:lnTo>
                  <a:pt x="109220" y="174955"/>
                </a:lnTo>
                <a:lnTo>
                  <a:pt x="109220" y="221894"/>
                </a:lnTo>
                <a:lnTo>
                  <a:pt x="164846" y="221945"/>
                </a:lnTo>
                <a:lnTo>
                  <a:pt x="171069" y="216662"/>
                </a:lnTo>
                <a:lnTo>
                  <a:pt x="171069" y="174955"/>
                </a:lnTo>
                <a:close/>
              </a:path>
              <a:path w="532129" h="280670">
                <a:moveTo>
                  <a:pt x="261620" y="128625"/>
                </a:moveTo>
                <a:lnTo>
                  <a:pt x="0" y="128625"/>
                </a:lnTo>
                <a:lnTo>
                  <a:pt x="0" y="162877"/>
                </a:lnTo>
                <a:lnTo>
                  <a:pt x="1650" y="167614"/>
                </a:lnTo>
                <a:lnTo>
                  <a:pt x="4953" y="170573"/>
                </a:lnTo>
                <a:lnTo>
                  <a:pt x="8128" y="173532"/>
                </a:lnTo>
                <a:lnTo>
                  <a:pt x="13081" y="174993"/>
                </a:lnTo>
                <a:lnTo>
                  <a:pt x="248791" y="174955"/>
                </a:lnTo>
                <a:lnTo>
                  <a:pt x="253492" y="173532"/>
                </a:lnTo>
                <a:lnTo>
                  <a:pt x="256794" y="170573"/>
                </a:lnTo>
                <a:lnTo>
                  <a:pt x="259969" y="167614"/>
                </a:lnTo>
                <a:lnTo>
                  <a:pt x="261620" y="162877"/>
                </a:lnTo>
                <a:lnTo>
                  <a:pt x="261620" y="128625"/>
                </a:lnTo>
                <a:close/>
              </a:path>
              <a:path w="532129" h="280670">
                <a:moveTo>
                  <a:pt x="248791" y="174955"/>
                </a:moveTo>
                <a:lnTo>
                  <a:pt x="242062" y="174955"/>
                </a:lnTo>
                <a:lnTo>
                  <a:pt x="248666" y="174993"/>
                </a:lnTo>
                <a:close/>
              </a:path>
              <a:path w="532129" h="280670">
                <a:moveTo>
                  <a:pt x="246380" y="0"/>
                </a:moveTo>
                <a:lnTo>
                  <a:pt x="14986" y="0"/>
                </a:lnTo>
                <a:lnTo>
                  <a:pt x="14986" y="105562"/>
                </a:lnTo>
                <a:lnTo>
                  <a:pt x="16510" y="109855"/>
                </a:lnTo>
                <a:lnTo>
                  <a:pt x="22351" y="115163"/>
                </a:lnTo>
                <a:lnTo>
                  <a:pt x="26797" y="116484"/>
                </a:lnTo>
                <a:lnTo>
                  <a:pt x="234739" y="116433"/>
                </a:lnTo>
                <a:lnTo>
                  <a:pt x="239013" y="115163"/>
                </a:lnTo>
                <a:lnTo>
                  <a:pt x="244856" y="109855"/>
                </a:lnTo>
                <a:lnTo>
                  <a:pt x="246380" y="105562"/>
                </a:lnTo>
                <a:lnTo>
                  <a:pt x="246380" y="69799"/>
                </a:lnTo>
                <a:lnTo>
                  <a:pt x="76581" y="69799"/>
                </a:lnTo>
                <a:lnTo>
                  <a:pt x="76581" y="46939"/>
                </a:lnTo>
                <a:lnTo>
                  <a:pt x="246380" y="46939"/>
                </a:lnTo>
                <a:lnTo>
                  <a:pt x="246380" y="0"/>
                </a:lnTo>
                <a:close/>
              </a:path>
              <a:path w="532129" h="280670">
                <a:moveTo>
                  <a:pt x="234739" y="116433"/>
                </a:moveTo>
                <a:lnTo>
                  <a:pt x="228600" y="116433"/>
                </a:lnTo>
                <a:lnTo>
                  <a:pt x="234569" y="116484"/>
                </a:lnTo>
                <a:lnTo>
                  <a:pt x="234739" y="116433"/>
                </a:lnTo>
                <a:close/>
              </a:path>
              <a:path w="532129" h="280670">
                <a:moveTo>
                  <a:pt x="246380" y="46939"/>
                </a:moveTo>
                <a:lnTo>
                  <a:pt x="184785" y="46939"/>
                </a:lnTo>
                <a:lnTo>
                  <a:pt x="184785" y="69799"/>
                </a:lnTo>
                <a:lnTo>
                  <a:pt x="246380" y="69799"/>
                </a:lnTo>
                <a:lnTo>
                  <a:pt x="246380" y="46939"/>
                </a:lnTo>
                <a:close/>
              </a:path>
              <a:path w="532129" h="280670">
                <a:moveTo>
                  <a:pt x="466979" y="254"/>
                </a:moveTo>
                <a:lnTo>
                  <a:pt x="411480" y="254"/>
                </a:lnTo>
                <a:lnTo>
                  <a:pt x="411480" y="94488"/>
                </a:lnTo>
                <a:lnTo>
                  <a:pt x="380746" y="94488"/>
                </a:lnTo>
                <a:lnTo>
                  <a:pt x="380873" y="133121"/>
                </a:lnTo>
                <a:lnTo>
                  <a:pt x="398145" y="145084"/>
                </a:lnTo>
                <a:lnTo>
                  <a:pt x="411480" y="145084"/>
                </a:lnTo>
                <a:lnTo>
                  <a:pt x="411480" y="280111"/>
                </a:lnTo>
                <a:lnTo>
                  <a:pt x="435356" y="280111"/>
                </a:lnTo>
                <a:lnTo>
                  <a:pt x="445008" y="279958"/>
                </a:lnTo>
                <a:lnTo>
                  <a:pt x="452755" y="277139"/>
                </a:lnTo>
                <a:lnTo>
                  <a:pt x="458343" y="271614"/>
                </a:lnTo>
                <a:lnTo>
                  <a:pt x="464058" y="266103"/>
                </a:lnTo>
                <a:lnTo>
                  <a:pt x="466851" y="258762"/>
                </a:lnTo>
                <a:lnTo>
                  <a:pt x="466908" y="254717"/>
                </a:lnTo>
                <a:lnTo>
                  <a:pt x="466979" y="254"/>
                </a:lnTo>
                <a:close/>
              </a:path>
              <a:path w="532129" h="280670">
                <a:moveTo>
                  <a:pt x="371856" y="48463"/>
                </a:moveTo>
                <a:lnTo>
                  <a:pt x="315213" y="48463"/>
                </a:lnTo>
                <a:lnTo>
                  <a:pt x="315111" y="143408"/>
                </a:lnTo>
                <a:lnTo>
                  <a:pt x="314406" y="161277"/>
                </a:lnTo>
                <a:lnTo>
                  <a:pt x="302387" y="204825"/>
                </a:lnTo>
                <a:lnTo>
                  <a:pt x="273431" y="227990"/>
                </a:lnTo>
                <a:lnTo>
                  <a:pt x="273431" y="279196"/>
                </a:lnTo>
                <a:lnTo>
                  <a:pt x="314325" y="264261"/>
                </a:lnTo>
                <a:lnTo>
                  <a:pt x="343916" y="232257"/>
                </a:lnTo>
                <a:lnTo>
                  <a:pt x="403860" y="232257"/>
                </a:lnTo>
                <a:lnTo>
                  <a:pt x="403860" y="225856"/>
                </a:lnTo>
                <a:lnTo>
                  <a:pt x="397144" y="221925"/>
                </a:lnTo>
                <a:lnTo>
                  <a:pt x="391096" y="216212"/>
                </a:lnTo>
                <a:lnTo>
                  <a:pt x="374332" y="174631"/>
                </a:lnTo>
                <a:lnTo>
                  <a:pt x="371958" y="143408"/>
                </a:lnTo>
                <a:lnTo>
                  <a:pt x="371856" y="48463"/>
                </a:lnTo>
                <a:close/>
              </a:path>
              <a:path w="532129" h="280670">
                <a:moveTo>
                  <a:pt x="403860" y="232257"/>
                </a:moveTo>
                <a:lnTo>
                  <a:pt x="343916" y="232257"/>
                </a:lnTo>
                <a:lnTo>
                  <a:pt x="347773" y="240087"/>
                </a:lnTo>
                <a:lnTo>
                  <a:pt x="379857" y="269811"/>
                </a:lnTo>
                <a:lnTo>
                  <a:pt x="385953" y="272681"/>
                </a:lnTo>
                <a:lnTo>
                  <a:pt x="391922" y="275551"/>
                </a:lnTo>
                <a:lnTo>
                  <a:pt x="398018" y="277507"/>
                </a:lnTo>
                <a:lnTo>
                  <a:pt x="403860" y="278587"/>
                </a:lnTo>
                <a:lnTo>
                  <a:pt x="403860" y="232257"/>
                </a:lnTo>
                <a:close/>
              </a:path>
              <a:path w="532129" h="280670">
                <a:moveTo>
                  <a:pt x="402717" y="889"/>
                </a:moveTo>
                <a:lnTo>
                  <a:pt x="279526" y="889"/>
                </a:lnTo>
                <a:lnTo>
                  <a:pt x="279526" y="37604"/>
                </a:lnTo>
                <a:lnTo>
                  <a:pt x="281050" y="41871"/>
                </a:lnTo>
                <a:lnTo>
                  <a:pt x="286893" y="47193"/>
                </a:lnTo>
                <a:lnTo>
                  <a:pt x="291338" y="48514"/>
                </a:lnTo>
                <a:lnTo>
                  <a:pt x="391076" y="48463"/>
                </a:lnTo>
                <a:lnTo>
                  <a:pt x="395350" y="47193"/>
                </a:lnTo>
                <a:lnTo>
                  <a:pt x="401193" y="41871"/>
                </a:lnTo>
                <a:lnTo>
                  <a:pt x="402717" y="37604"/>
                </a:lnTo>
                <a:lnTo>
                  <a:pt x="402717" y="889"/>
                </a:lnTo>
                <a:close/>
              </a:path>
              <a:path w="532129" h="280670">
                <a:moveTo>
                  <a:pt x="391076" y="48463"/>
                </a:moveTo>
                <a:lnTo>
                  <a:pt x="385063" y="48463"/>
                </a:lnTo>
                <a:lnTo>
                  <a:pt x="390906" y="48514"/>
                </a:lnTo>
                <a:lnTo>
                  <a:pt x="391076" y="48463"/>
                </a:lnTo>
                <a:close/>
              </a:path>
              <a:path w="532129" h="280670">
                <a:moveTo>
                  <a:pt x="531622" y="254"/>
                </a:moveTo>
                <a:lnTo>
                  <a:pt x="475234" y="254"/>
                </a:lnTo>
                <a:lnTo>
                  <a:pt x="475234" y="280111"/>
                </a:lnTo>
                <a:lnTo>
                  <a:pt x="495681" y="280111"/>
                </a:lnTo>
                <a:lnTo>
                  <a:pt x="503229" y="279425"/>
                </a:lnTo>
                <a:lnTo>
                  <a:pt x="531000" y="251307"/>
                </a:lnTo>
                <a:lnTo>
                  <a:pt x="531622" y="244449"/>
                </a:lnTo>
                <a:lnTo>
                  <a:pt x="531622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054" y="322275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8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59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59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4"/>
                </a:moveTo>
                <a:lnTo>
                  <a:pt x="210007" y="634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2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2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4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0084" y="3227323"/>
            <a:ext cx="236372" cy="1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488" y="332056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93494" y="3222498"/>
            <a:ext cx="807085" cy="210820"/>
          </a:xfrm>
          <a:custGeom>
            <a:avLst/>
            <a:gdLst/>
            <a:ahLst/>
            <a:cxnLst/>
            <a:rect l="l" t="t" r="r" b="b"/>
            <a:pathLst>
              <a:path w="807085" h="210820">
                <a:moveTo>
                  <a:pt x="194691" y="174498"/>
                </a:moveTo>
                <a:lnTo>
                  <a:pt x="0" y="174498"/>
                </a:lnTo>
                <a:lnTo>
                  <a:pt x="0" y="198119"/>
                </a:lnTo>
                <a:lnTo>
                  <a:pt x="1778" y="202311"/>
                </a:lnTo>
                <a:lnTo>
                  <a:pt x="8509" y="208279"/>
                </a:lnTo>
                <a:lnTo>
                  <a:pt x="12700" y="209803"/>
                </a:lnTo>
                <a:lnTo>
                  <a:pt x="18034" y="209930"/>
                </a:lnTo>
                <a:lnTo>
                  <a:pt x="176657" y="209930"/>
                </a:lnTo>
                <a:lnTo>
                  <a:pt x="182118" y="209803"/>
                </a:lnTo>
                <a:lnTo>
                  <a:pt x="186436" y="208279"/>
                </a:lnTo>
                <a:lnTo>
                  <a:pt x="192913" y="202311"/>
                </a:lnTo>
                <a:lnTo>
                  <a:pt x="194691" y="198119"/>
                </a:lnTo>
                <a:lnTo>
                  <a:pt x="194691" y="174498"/>
                </a:lnTo>
                <a:close/>
              </a:path>
              <a:path w="807085" h="210820">
                <a:moveTo>
                  <a:pt x="120650" y="136017"/>
                </a:moveTo>
                <a:lnTo>
                  <a:pt x="74422" y="136017"/>
                </a:lnTo>
                <a:lnTo>
                  <a:pt x="74422" y="174498"/>
                </a:lnTo>
                <a:lnTo>
                  <a:pt x="120650" y="174498"/>
                </a:lnTo>
                <a:lnTo>
                  <a:pt x="120650" y="136017"/>
                </a:lnTo>
                <a:close/>
              </a:path>
              <a:path w="807085" h="210820">
                <a:moveTo>
                  <a:pt x="120142" y="0"/>
                </a:moveTo>
                <a:lnTo>
                  <a:pt x="73533" y="0"/>
                </a:lnTo>
                <a:lnTo>
                  <a:pt x="73533" y="40894"/>
                </a:lnTo>
                <a:lnTo>
                  <a:pt x="73197" y="47847"/>
                </a:lnTo>
                <a:lnTo>
                  <a:pt x="51562" y="85978"/>
                </a:lnTo>
                <a:lnTo>
                  <a:pt x="5842" y="102488"/>
                </a:lnTo>
                <a:lnTo>
                  <a:pt x="5842" y="138810"/>
                </a:lnTo>
                <a:lnTo>
                  <a:pt x="47311" y="130935"/>
                </a:lnTo>
                <a:lnTo>
                  <a:pt x="82835" y="109680"/>
                </a:lnTo>
                <a:lnTo>
                  <a:pt x="96901" y="92328"/>
                </a:lnTo>
                <a:lnTo>
                  <a:pt x="151958" y="92328"/>
                </a:lnTo>
                <a:lnTo>
                  <a:pt x="123303" y="60610"/>
                </a:lnTo>
                <a:lnTo>
                  <a:pt x="120142" y="40894"/>
                </a:lnTo>
                <a:lnTo>
                  <a:pt x="120142" y="0"/>
                </a:lnTo>
                <a:close/>
              </a:path>
              <a:path w="807085" h="210820">
                <a:moveTo>
                  <a:pt x="151958" y="92328"/>
                </a:moveTo>
                <a:lnTo>
                  <a:pt x="96901" y="92328"/>
                </a:lnTo>
                <a:lnTo>
                  <a:pt x="102875" y="101284"/>
                </a:lnTo>
                <a:lnTo>
                  <a:pt x="132969" y="124841"/>
                </a:lnTo>
                <a:lnTo>
                  <a:pt x="173759" y="137931"/>
                </a:lnTo>
                <a:lnTo>
                  <a:pt x="187833" y="138810"/>
                </a:lnTo>
                <a:lnTo>
                  <a:pt x="187833" y="102488"/>
                </a:lnTo>
                <a:lnTo>
                  <a:pt x="176117" y="101445"/>
                </a:lnTo>
                <a:lnTo>
                  <a:pt x="164592" y="98329"/>
                </a:lnTo>
                <a:lnTo>
                  <a:pt x="153257" y="93166"/>
                </a:lnTo>
                <a:lnTo>
                  <a:pt x="151958" y="92328"/>
                </a:lnTo>
                <a:close/>
              </a:path>
              <a:path w="807085" h="210820">
                <a:moveTo>
                  <a:pt x="471169" y="131445"/>
                </a:moveTo>
                <a:lnTo>
                  <a:pt x="424561" y="131445"/>
                </a:lnTo>
                <a:lnTo>
                  <a:pt x="424561" y="200787"/>
                </a:lnTo>
                <a:lnTo>
                  <a:pt x="425957" y="204342"/>
                </a:lnTo>
                <a:lnTo>
                  <a:pt x="428625" y="206755"/>
                </a:lnTo>
                <a:lnTo>
                  <a:pt x="431165" y="209296"/>
                </a:lnTo>
                <a:lnTo>
                  <a:pt x="434848" y="210565"/>
                </a:lnTo>
                <a:lnTo>
                  <a:pt x="578104" y="210565"/>
                </a:lnTo>
                <a:lnTo>
                  <a:pt x="581787" y="209296"/>
                </a:lnTo>
                <a:lnTo>
                  <a:pt x="587248" y="204342"/>
                </a:lnTo>
                <a:lnTo>
                  <a:pt x="588644" y="200787"/>
                </a:lnTo>
                <a:lnTo>
                  <a:pt x="588644" y="174878"/>
                </a:lnTo>
                <a:lnTo>
                  <a:pt x="471169" y="174878"/>
                </a:lnTo>
                <a:lnTo>
                  <a:pt x="471169" y="131445"/>
                </a:lnTo>
                <a:close/>
              </a:path>
              <a:path w="807085" h="210820">
                <a:moveTo>
                  <a:pt x="587756" y="120776"/>
                </a:moveTo>
                <a:lnTo>
                  <a:pt x="541401" y="120776"/>
                </a:lnTo>
                <a:lnTo>
                  <a:pt x="541401" y="152273"/>
                </a:lnTo>
                <a:lnTo>
                  <a:pt x="575563" y="152273"/>
                </a:lnTo>
                <a:lnTo>
                  <a:pt x="579882" y="150749"/>
                </a:lnTo>
                <a:lnTo>
                  <a:pt x="582930" y="147954"/>
                </a:lnTo>
                <a:lnTo>
                  <a:pt x="586105" y="145287"/>
                </a:lnTo>
                <a:lnTo>
                  <a:pt x="587756" y="141477"/>
                </a:lnTo>
                <a:lnTo>
                  <a:pt x="587756" y="120776"/>
                </a:lnTo>
                <a:close/>
              </a:path>
              <a:path w="807085" h="210820">
                <a:moveTo>
                  <a:pt x="526034" y="36575"/>
                </a:moveTo>
                <a:lnTo>
                  <a:pt x="480060" y="36575"/>
                </a:lnTo>
                <a:lnTo>
                  <a:pt x="478663" y="90043"/>
                </a:lnTo>
                <a:lnTo>
                  <a:pt x="411988" y="90043"/>
                </a:lnTo>
                <a:lnTo>
                  <a:pt x="411988" y="117348"/>
                </a:lnTo>
                <a:lnTo>
                  <a:pt x="413004" y="120650"/>
                </a:lnTo>
                <a:lnTo>
                  <a:pt x="415290" y="122554"/>
                </a:lnTo>
                <a:lnTo>
                  <a:pt x="417449" y="124586"/>
                </a:lnTo>
                <a:lnTo>
                  <a:pt x="420750" y="125602"/>
                </a:lnTo>
                <a:lnTo>
                  <a:pt x="425196" y="125475"/>
                </a:lnTo>
                <a:lnTo>
                  <a:pt x="518032" y="125475"/>
                </a:lnTo>
                <a:lnTo>
                  <a:pt x="522605" y="125095"/>
                </a:lnTo>
                <a:lnTo>
                  <a:pt x="533781" y="123444"/>
                </a:lnTo>
                <a:lnTo>
                  <a:pt x="538099" y="122300"/>
                </a:lnTo>
                <a:lnTo>
                  <a:pt x="541401" y="120776"/>
                </a:lnTo>
                <a:lnTo>
                  <a:pt x="587756" y="120776"/>
                </a:lnTo>
                <a:lnTo>
                  <a:pt x="587756" y="90170"/>
                </a:lnTo>
                <a:lnTo>
                  <a:pt x="527685" y="90170"/>
                </a:lnTo>
                <a:lnTo>
                  <a:pt x="524256" y="90043"/>
                </a:lnTo>
                <a:lnTo>
                  <a:pt x="526034" y="36575"/>
                </a:lnTo>
                <a:close/>
              </a:path>
              <a:path w="807085" h="210820">
                <a:moveTo>
                  <a:pt x="587756" y="507"/>
                </a:moveTo>
                <a:lnTo>
                  <a:pt x="541401" y="507"/>
                </a:lnTo>
                <a:lnTo>
                  <a:pt x="541401" y="87122"/>
                </a:lnTo>
                <a:lnTo>
                  <a:pt x="539496" y="88010"/>
                </a:lnTo>
                <a:lnTo>
                  <a:pt x="537210" y="88773"/>
                </a:lnTo>
                <a:lnTo>
                  <a:pt x="534288" y="89153"/>
                </a:lnTo>
                <a:lnTo>
                  <a:pt x="530987" y="89788"/>
                </a:lnTo>
                <a:lnTo>
                  <a:pt x="527685" y="90170"/>
                </a:lnTo>
                <a:lnTo>
                  <a:pt x="587756" y="90170"/>
                </a:lnTo>
                <a:lnTo>
                  <a:pt x="587756" y="84835"/>
                </a:lnTo>
                <a:lnTo>
                  <a:pt x="606932" y="84835"/>
                </a:lnTo>
                <a:lnTo>
                  <a:pt x="617982" y="45338"/>
                </a:lnTo>
                <a:lnTo>
                  <a:pt x="587756" y="45338"/>
                </a:lnTo>
                <a:lnTo>
                  <a:pt x="587756" y="507"/>
                </a:lnTo>
                <a:close/>
              </a:path>
              <a:path w="807085" h="210820">
                <a:moveTo>
                  <a:pt x="535813" y="888"/>
                </a:moveTo>
                <a:lnTo>
                  <a:pt x="413131" y="888"/>
                </a:lnTo>
                <a:lnTo>
                  <a:pt x="413131" y="28828"/>
                </a:lnTo>
                <a:lnTo>
                  <a:pt x="419100" y="35686"/>
                </a:lnTo>
                <a:lnTo>
                  <a:pt x="420369" y="36195"/>
                </a:lnTo>
                <a:lnTo>
                  <a:pt x="421640" y="36449"/>
                </a:lnTo>
                <a:lnTo>
                  <a:pt x="423163" y="36575"/>
                </a:lnTo>
                <a:lnTo>
                  <a:pt x="425196" y="90043"/>
                </a:lnTo>
                <a:lnTo>
                  <a:pt x="470662" y="90043"/>
                </a:lnTo>
                <a:lnTo>
                  <a:pt x="469138" y="36575"/>
                </a:lnTo>
                <a:lnTo>
                  <a:pt x="526034" y="36575"/>
                </a:lnTo>
                <a:lnTo>
                  <a:pt x="527557" y="36322"/>
                </a:lnTo>
                <a:lnTo>
                  <a:pt x="528828" y="36068"/>
                </a:lnTo>
                <a:lnTo>
                  <a:pt x="529844" y="35559"/>
                </a:lnTo>
                <a:lnTo>
                  <a:pt x="530987" y="35051"/>
                </a:lnTo>
                <a:lnTo>
                  <a:pt x="531876" y="34544"/>
                </a:lnTo>
                <a:lnTo>
                  <a:pt x="532638" y="33908"/>
                </a:lnTo>
                <a:lnTo>
                  <a:pt x="534797" y="32003"/>
                </a:lnTo>
                <a:lnTo>
                  <a:pt x="535813" y="28828"/>
                </a:lnTo>
                <a:lnTo>
                  <a:pt x="535813" y="888"/>
                </a:lnTo>
                <a:close/>
              </a:path>
              <a:path w="807085" h="210820">
                <a:moveTo>
                  <a:pt x="329311" y="147954"/>
                </a:moveTo>
                <a:lnTo>
                  <a:pt x="282829" y="147954"/>
                </a:lnTo>
                <a:lnTo>
                  <a:pt x="282829" y="210312"/>
                </a:lnTo>
                <a:lnTo>
                  <a:pt x="310515" y="210312"/>
                </a:lnTo>
                <a:lnTo>
                  <a:pt x="315595" y="210185"/>
                </a:lnTo>
                <a:lnTo>
                  <a:pt x="319913" y="208534"/>
                </a:lnTo>
                <a:lnTo>
                  <a:pt x="323596" y="205359"/>
                </a:lnTo>
                <a:lnTo>
                  <a:pt x="327279" y="202311"/>
                </a:lnTo>
                <a:lnTo>
                  <a:pt x="329057" y="198374"/>
                </a:lnTo>
                <a:lnTo>
                  <a:pt x="329311" y="193675"/>
                </a:lnTo>
                <a:lnTo>
                  <a:pt x="329311" y="147954"/>
                </a:lnTo>
                <a:close/>
              </a:path>
              <a:path w="807085" h="210820">
                <a:moveTo>
                  <a:pt x="402717" y="112775"/>
                </a:moveTo>
                <a:lnTo>
                  <a:pt x="206502" y="112775"/>
                </a:lnTo>
                <a:lnTo>
                  <a:pt x="206502" y="138810"/>
                </a:lnTo>
                <a:lnTo>
                  <a:pt x="207772" y="142367"/>
                </a:lnTo>
                <a:lnTo>
                  <a:pt x="210185" y="144652"/>
                </a:lnTo>
                <a:lnTo>
                  <a:pt x="212598" y="146811"/>
                </a:lnTo>
                <a:lnTo>
                  <a:pt x="216281" y="147954"/>
                </a:lnTo>
                <a:lnTo>
                  <a:pt x="392938" y="147954"/>
                </a:lnTo>
                <a:lnTo>
                  <a:pt x="396621" y="146811"/>
                </a:lnTo>
                <a:lnTo>
                  <a:pt x="399034" y="144652"/>
                </a:lnTo>
                <a:lnTo>
                  <a:pt x="401447" y="142367"/>
                </a:lnTo>
                <a:lnTo>
                  <a:pt x="402717" y="138810"/>
                </a:lnTo>
                <a:lnTo>
                  <a:pt x="402717" y="112775"/>
                </a:lnTo>
                <a:close/>
              </a:path>
              <a:path w="807085" h="210820">
                <a:moveTo>
                  <a:pt x="804799" y="138302"/>
                </a:moveTo>
                <a:lnTo>
                  <a:pt x="758190" y="138302"/>
                </a:lnTo>
                <a:lnTo>
                  <a:pt x="758190" y="144272"/>
                </a:lnTo>
                <a:lnTo>
                  <a:pt x="639063" y="144272"/>
                </a:lnTo>
                <a:lnTo>
                  <a:pt x="639063" y="202184"/>
                </a:lnTo>
                <a:lnTo>
                  <a:pt x="640207" y="205486"/>
                </a:lnTo>
                <a:lnTo>
                  <a:pt x="644779" y="209550"/>
                </a:lnTo>
                <a:lnTo>
                  <a:pt x="648081" y="210565"/>
                </a:lnTo>
                <a:lnTo>
                  <a:pt x="797687" y="210565"/>
                </a:lnTo>
                <a:lnTo>
                  <a:pt x="800988" y="209550"/>
                </a:lnTo>
                <a:lnTo>
                  <a:pt x="805561" y="205486"/>
                </a:lnTo>
                <a:lnTo>
                  <a:pt x="806704" y="202184"/>
                </a:lnTo>
                <a:lnTo>
                  <a:pt x="806704" y="179704"/>
                </a:lnTo>
                <a:lnTo>
                  <a:pt x="685546" y="179704"/>
                </a:lnTo>
                <a:lnTo>
                  <a:pt x="685546" y="173481"/>
                </a:lnTo>
                <a:lnTo>
                  <a:pt x="796997" y="173481"/>
                </a:lnTo>
                <a:lnTo>
                  <a:pt x="799719" y="172720"/>
                </a:lnTo>
                <a:lnTo>
                  <a:pt x="801751" y="170815"/>
                </a:lnTo>
                <a:lnTo>
                  <a:pt x="803910" y="168909"/>
                </a:lnTo>
                <a:lnTo>
                  <a:pt x="804926" y="165861"/>
                </a:lnTo>
                <a:lnTo>
                  <a:pt x="804799" y="138302"/>
                </a:lnTo>
                <a:close/>
              </a:path>
              <a:path w="807085" h="210820">
                <a:moveTo>
                  <a:pt x="796997" y="173481"/>
                </a:moveTo>
                <a:lnTo>
                  <a:pt x="792099" y="173481"/>
                </a:lnTo>
                <a:lnTo>
                  <a:pt x="796544" y="173608"/>
                </a:lnTo>
                <a:lnTo>
                  <a:pt x="796997" y="173481"/>
                </a:lnTo>
                <a:close/>
              </a:path>
              <a:path w="807085" h="210820">
                <a:moveTo>
                  <a:pt x="804799" y="107696"/>
                </a:moveTo>
                <a:lnTo>
                  <a:pt x="638682" y="107696"/>
                </a:lnTo>
                <a:lnTo>
                  <a:pt x="638682" y="130555"/>
                </a:lnTo>
                <a:lnTo>
                  <a:pt x="639699" y="133730"/>
                </a:lnTo>
                <a:lnTo>
                  <a:pt x="641731" y="135635"/>
                </a:lnTo>
                <a:lnTo>
                  <a:pt x="643763" y="137413"/>
                </a:lnTo>
                <a:lnTo>
                  <a:pt x="647065" y="138429"/>
                </a:lnTo>
                <a:lnTo>
                  <a:pt x="651510" y="138302"/>
                </a:lnTo>
                <a:lnTo>
                  <a:pt x="804799" y="138302"/>
                </a:lnTo>
                <a:lnTo>
                  <a:pt x="804799" y="107696"/>
                </a:lnTo>
                <a:close/>
              </a:path>
              <a:path w="807085" h="210820">
                <a:moveTo>
                  <a:pt x="804799" y="88010"/>
                </a:moveTo>
                <a:lnTo>
                  <a:pt x="758444" y="88010"/>
                </a:lnTo>
                <a:lnTo>
                  <a:pt x="758444" y="102488"/>
                </a:lnTo>
                <a:lnTo>
                  <a:pt x="787273" y="102488"/>
                </a:lnTo>
                <a:lnTo>
                  <a:pt x="792734" y="102361"/>
                </a:lnTo>
                <a:lnTo>
                  <a:pt x="796925" y="100965"/>
                </a:lnTo>
                <a:lnTo>
                  <a:pt x="800100" y="98171"/>
                </a:lnTo>
                <a:lnTo>
                  <a:pt x="803148" y="95376"/>
                </a:lnTo>
                <a:lnTo>
                  <a:pt x="804799" y="91694"/>
                </a:lnTo>
                <a:lnTo>
                  <a:pt x="804799" y="88010"/>
                </a:lnTo>
                <a:close/>
              </a:path>
              <a:path w="807085" h="210820">
                <a:moveTo>
                  <a:pt x="676148" y="888"/>
                </a:moveTo>
                <a:lnTo>
                  <a:pt x="629793" y="888"/>
                </a:lnTo>
                <a:lnTo>
                  <a:pt x="629793" y="93599"/>
                </a:lnTo>
                <a:lnTo>
                  <a:pt x="630809" y="96774"/>
                </a:lnTo>
                <a:lnTo>
                  <a:pt x="632968" y="98805"/>
                </a:lnTo>
                <a:lnTo>
                  <a:pt x="635254" y="100837"/>
                </a:lnTo>
                <a:lnTo>
                  <a:pt x="638556" y="101726"/>
                </a:lnTo>
                <a:lnTo>
                  <a:pt x="734060" y="101726"/>
                </a:lnTo>
                <a:lnTo>
                  <a:pt x="737362" y="100837"/>
                </a:lnTo>
                <a:lnTo>
                  <a:pt x="739648" y="98805"/>
                </a:lnTo>
                <a:lnTo>
                  <a:pt x="741807" y="96774"/>
                </a:lnTo>
                <a:lnTo>
                  <a:pt x="742950" y="93599"/>
                </a:lnTo>
                <a:lnTo>
                  <a:pt x="742950" y="88010"/>
                </a:lnTo>
                <a:lnTo>
                  <a:pt x="804799" y="88010"/>
                </a:lnTo>
                <a:lnTo>
                  <a:pt x="804799" y="66294"/>
                </a:lnTo>
                <a:lnTo>
                  <a:pt x="676148" y="66294"/>
                </a:lnTo>
                <a:lnTo>
                  <a:pt x="676148" y="50546"/>
                </a:lnTo>
                <a:lnTo>
                  <a:pt x="742950" y="50546"/>
                </a:lnTo>
                <a:lnTo>
                  <a:pt x="742950" y="45338"/>
                </a:lnTo>
                <a:lnTo>
                  <a:pt x="804799" y="45338"/>
                </a:lnTo>
                <a:lnTo>
                  <a:pt x="804799" y="15367"/>
                </a:lnTo>
                <a:lnTo>
                  <a:pt x="676148" y="15367"/>
                </a:lnTo>
                <a:lnTo>
                  <a:pt x="676148" y="888"/>
                </a:lnTo>
                <a:close/>
              </a:path>
              <a:path w="807085" h="210820">
                <a:moveTo>
                  <a:pt x="742950" y="50546"/>
                </a:moveTo>
                <a:lnTo>
                  <a:pt x="696722" y="50546"/>
                </a:lnTo>
                <a:lnTo>
                  <a:pt x="696722" y="66294"/>
                </a:lnTo>
                <a:lnTo>
                  <a:pt x="804799" y="66294"/>
                </a:lnTo>
                <a:lnTo>
                  <a:pt x="804799" y="53975"/>
                </a:lnTo>
                <a:lnTo>
                  <a:pt x="742950" y="53975"/>
                </a:lnTo>
                <a:lnTo>
                  <a:pt x="742950" y="50546"/>
                </a:lnTo>
                <a:close/>
              </a:path>
              <a:path w="807085" h="210820">
                <a:moveTo>
                  <a:pt x="804799" y="45338"/>
                </a:moveTo>
                <a:lnTo>
                  <a:pt x="758444" y="45338"/>
                </a:lnTo>
                <a:lnTo>
                  <a:pt x="758444" y="53975"/>
                </a:lnTo>
                <a:lnTo>
                  <a:pt x="804799" y="53975"/>
                </a:lnTo>
                <a:lnTo>
                  <a:pt x="804799" y="45338"/>
                </a:lnTo>
                <a:close/>
              </a:path>
              <a:path w="807085" h="210820">
                <a:moveTo>
                  <a:pt x="742950" y="888"/>
                </a:moveTo>
                <a:lnTo>
                  <a:pt x="696722" y="888"/>
                </a:lnTo>
                <a:lnTo>
                  <a:pt x="696722" y="15367"/>
                </a:lnTo>
                <a:lnTo>
                  <a:pt x="804799" y="15367"/>
                </a:lnTo>
                <a:lnTo>
                  <a:pt x="804799" y="11429"/>
                </a:lnTo>
                <a:lnTo>
                  <a:pt x="742950" y="11429"/>
                </a:lnTo>
                <a:lnTo>
                  <a:pt x="742950" y="888"/>
                </a:lnTo>
                <a:close/>
              </a:path>
              <a:path w="807085" h="210820">
                <a:moveTo>
                  <a:pt x="804799" y="507"/>
                </a:moveTo>
                <a:lnTo>
                  <a:pt x="758444" y="507"/>
                </a:lnTo>
                <a:lnTo>
                  <a:pt x="758444" y="11429"/>
                </a:lnTo>
                <a:lnTo>
                  <a:pt x="804799" y="11429"/>
                </a:lnTo>
                <a:lnTo>
                  <a:pt x="804799" y="507"/>
                </a:lnTo>
                <a:close/>
              </a:path>
              <a:path w="807085" h="210820">
                <a:moveTo>
                  <a:pt x="328422" y="0"/>
                </a:moveTo>
                <a:lnTo>
                  <a:pt x="281686" y="0"/>
                </a:lnTo>
                <a:lnTo>
                  <a:pt x="281686" y="15367"/>
                </a:lnTo>
                <a:lnTo>
                  <a:pt x="280358" y="27439"/>
                </a:lnTo>
                <a:lnTo>
                  <a:pt x="248350" y="61632"/>
                </a:lnTo>
                <a:lnTo>
                  <a:pt x="213614" y="69723"/>
                </a:lnTo>
                <a:lnTo>
                  <a:pt x="213614" y="105663"/>
                </a:lnTo>
                <a:lnTo>
                  <a:pt x="255119" y="98591"/>
                </a:lnTo>
                <a:lnTo>
                  <a:pt x="290830" y="79501"/>
                </a:lnTo>
                <a:lnTo>
                  <a:pt x="305054" y="63753"/>
                </a:lnTo>
                <a:lnTo>
                  <a:pt x="367155" y="63753"/>
                </a:lnTo>
                <a:lnTo>
                  <a:pt x="333851" y="38131"/>
                </a:lnTo>
                <a:lnTo>
                  <a:pt x="328422" y="15367"/>
                </a:lnTo>
                <a:lnTo>
                  <a:pt x="328422" y="0"/>
                </a:lnTo>
                <a:close/>
              </a:path>
              <a:path w="807085" h="210820">
                <a:moveTo>
                  <a:pt x="367155" y="63753"/>
                </a:moveTo>
                <a:lnTo>
                  <a:pt x="305054" y="63753"/>
                </a:lnTo>
                <a:lnTo>
                  <a:pt x="308356" y="69342"/>
                </a:lnTo>
                <a:lnTo>
                  <a:pt x="341375" y="93091"/>
                </a:lnTo>
                <a:lnTo>
                  <a:pt x="382365" y="104886"/>
                </a:lnTo>
                <a:lnTo>
                  <a:pt x="396494" y="105663"/>
                </a:lnTo>
                <a:lnTo>
                  <a:pt x="396494" y="69723"/>
                </a:lnTo>
                <a:lnTo>
                  <a:pt x="384756" y="68820"/>
                </a:lnTo>
                <a:lnTo>
                  <a:pt x="373173" y="66119"/>
                </a:lnTo>
                <a:lnTo>
                  <a:pt x="367155" y="637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054" y="36548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50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8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300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15" y="131191"/>
                </a:lnTo>
                <a:lnTo>
                  <a:pt x="186423" y="131191"/>
                </a:lnTo>
                <a:lnTo>
                  <a:pt x="190080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08" y="79121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08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95084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899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8" y="108839"/>
                </a:lnTo>
                <a:lnTo>
                  <a:pt x="236153" y="120951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37"/>
                </a:lnTo>
                <a:lnTo>
                  <a:pt x="279389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3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08" y="36322"/>
                </a:lnTo>
                <a:lnTo>
                  <a:pt x="293560" y="36322"/>
                </a:lnTo>
                <a:lnTo>
                  <a:pt x="296875" y="35433"/>
                </a:lnTo>
                <a:lnTo>
                  <a:pt x="301269" y="31369"/>
                </a:lnTo>
                <a:lnTo>
                  <a:pt x="302361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1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0084" y="3657727"/>
            <a:ext cx="266065" cy="200660"/>
          </a:xfrm>
          <a:custGeom>
            <a:avLst/>
            <a:gdLst/>
            <a:ahLst/>
            <a:cxnLst/>
            <a:rect l="l" t="t" r="r" b="b"/>
            <a:pathLst>
              <a:path w="266065" h="200660">
                <a:moveTo>
                  <a:pt x="116814" y="172212"/>
                </a:moveTo>
                <a:lnTo>
                  <a:pt x="74523" y="172212"/>
                </a:lnTo>
                <a:lnTo>
                  <a:pt x="74523" y="200025"/>
                </a:lnTo>
                <a:lnTo>
                  <a:pt x="107137" y="200025"/>
                </a:lnTo>
                <a:lnTo>
                  <a:pt x="110604" y="199009"/>
                </a:lnTo>
                <a:lnTo>
                  <a:pt x="113068" y="196850"/>
                </a:lnTo>
                <a:lnTo>
                  <a:pt x="115531" y="194818"/>
                </a:lnTo>
                <a:lnTo>
                  <a:pt x="116776" y="191515"/>
                </a:lnTo>
                <a:lnTo>
                  <a:pt x="116814" y="172212"/>
                </a:lnTo>
                <a:close/>
              </a:path>
              <a:path w="266065" h="200660">
                <a:moveTo>
                  <a:pt x="108356" y="1650"/>
                </a:moveTo>
                <a:lnTo>
                  <a:pt x="61722" y="1650"/>
                </a:lnTo>
                <a:lnTo>
                  <a:pt x="0" y="138302"/>
                </a:lnTo>
                <a:lnTo>
                  <a:pt x="0" y="172212"/>
                </a:lnTo>
                <a:lnTo>
                  <a:pt x="124244" y="172212"/>
                </a:lnTo>
                <a:lnTo>
                  <a:pt x="127558" y="171196"/>
                </a:lnTo>
                <a:lnTo>
                  <a:pt x="129755" y="169290"/>
                </a:lnTo>
                <a:lnTo>
                  <a:pt x="131952" y="167259"/>
                </a:lnTo>
                <a:lnTo>
                  <a:pt x="133045" y="164084"/>
                </a:lnTo>
                <a:lnTo>
                  <a:pt x="133045" y="136271"/>
                </a:lnTo>
                <a:lnTo>
                  <a:pt x="47777" y="136271"/>
                </a:lnTo>
                <a:lnTo>
                  <a:pt x="108356" y="1650"/>
                </a:lnTo>
                <a:close/>
              </a:path>
              <a:path w="266065" h="200660">
                <a:moveTo>
                  <a:pt x="116814" y="82550"/>
                </a:moveTo>
                <a:lnTo>
                  <a:pt x="74523" y="82550"/>
                </a:lnTo>
                <a:lnTo>
                  <a:pt x="74523" y="136271"/>
                </a:lnTo>
                <a:lnTo>
                  <a:pt x="116814" y="136271"/>
                </a:lnTo>
                <a:lnTo>
                  <a:pt x="116814" y="82550"/>
                </a:lnTo>
                <a:close/>
              </a:path>
              <a:path w="266065" h="200660">
                <a:moveTo>
                  <a:pt x="261297" y="35178"/>
                </a:moveTo>
                <a:lnTo>
                  <a:pt x="200279" y="35178"/>
                </a:lnTo>
                <a:lnTo>
                  <a:pt x="205054" y="35306"/>
                </a:lnTo>
                <a:lnTo>
                  <a:pt x="209410" y="35306"/>
                </a:lnTo>
                <a:lnTo>
                  <a:pt x="213093" y="37211"/>
                </a:lnTo>
                <a:lnTo>
                  <a:pt x="216115" y="41021"/>
                </a:lnTo>
                <a:lnTo>
                  <a:pt x="219125" y="44958"/>
                </a:lnTo>
                <a:lnTo>
                  <a:pt x="220700" y="50546"/>
                </a:lnTo>
                <a:lnTo>
                  <a:pt x="220865" y="61087"/>
                </a:lnTo>
                <a:lnTo>
                  <a:pt x="220217" y="64770"/>
                </a:lnTo>
                <a:lnTo>
                  <a:pt x="218909" y="68834"/>
                </a:lnTo>
                <a:lnTo>
                  <a:pt x="217601" y="73025"/>
                </a:lnTo>
                <a:lnTo>
                  <a:pt x="215417" y="77088"/>
                </a:lnTo>
                <a:lnTo>
                  <a:pt x="212369" y="81152"/>
                </a:lnTo>
                <a:lnTo>
                  <a:pt x="170078" y="133985"/>
                </a:lnTo>
                <a:lnTo>
                  <a:pt x="163134" y="142990"/>
                </a:lnTo>
                <a:lnTo>
                  <a:pt x="145418" y="179847"/>
                </a:lnTo>
                <a:lnTo>
                  <a:pt x="144246" y="200025"/>
                </a:lnTo>
                <a:lnTo>
                  <a:pt x="252602" y="200025"/>
                </a:lnTo>
                <a:lnTo>
                  <a:pt x="257060" y="200151"/>
                </a:lnTo>
                <a:lnTo>
                  <a:pt x="260375" y="199136"/>
                </a:lnTo>
                <a:lnTo>
                  <a:pt x="262572" y="196976"/>
                </a:lnTo>
                <a:lnTo>
                  <a:pt x="264769" y="194945"/>
                </a:lnTo>
                <a:lnTo>
                  <a:pt x="265861" y="191643"/>
                </a:lnTo>
                <a:lnTo>
                  <a:pt x="265861" y="165988"/>
                </a:lnTo>
                <a:lnTo>
                  <a:pt x="194538" y="165988"/>
                </a:lnTo>
                <a:lnTo>
                  <a:pt x="248869" y="98552"/>
                </a:lnTo>
                <a:lnTo>
                  <a:pt x="265176" y="58165"/>
                </a:lnTo>
                <a:lnTo>
                  <a:pt x="264140" y="45612"/>
                </a:lnTo>
                <a:lnTo>
                  <a:pt x="261297" y="35178"/>
                </a:lnTo>
                <a:close/>
              </a:path>
              <a:path w="266065" h="200660">
                <a:moveTo>
                  <a:pt x="214096" y="0"/>
                </a:moveTo>
                <a:lnTo>
                  <a:pt x="204825" y="0"/>
                </a:lnTo>
                <a:lnTo>
                  <a:pt x="190931" y="1123"/>
                </a:lnTo>
                <a:lnTo>
                  <a:pt x="153011" y="27753"/>
                </a:lnTo>
                <a:lnTo>
                  <a:pt x="144246" y="65150"/>
                </a:lnTo>
                <a:lnTo>
                  <a:pt x="188823" y="65150"/>
                </a:lnTo>
                <a:lnTo>
                  <a:pt x="188912" y="54737"/>
                </a:lnTo>
                <a:lnTo>
                  <a:pt x="190449" y="47117"/>
                </a:lnTo>
                <a:lnTo>
                  <a:pt x="193420" y="42290"/>
                </a:lnTo>
                <a:lnTo>
                  <a:pt x="196405" y="37592"/>
                </a:lnTo>
                <a:lnTo>
                  <a:pt x="200279" y="35178"/>
                </a:lnTo>
                <a:lnTo>
                  <a:pt x="261297" y="35178"/>
                </a:lnTo>
                <a:lnTo>
                  <a:pt x="261089" y="34417"/>
                </a:lnTo>
                <a:lnTo>
                  <a:pt x="222415" y="1397"/>
                </a:lnTo>
                <a:lnTo>
                  <a:pt x="21409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10488" y="37526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6161" y="3657091"/>
            <a:ext cx="531495" cy="203200"/>
          </a:xfrm>
          <a:custGeom>
            <a:avLst/>
            <a:gdLst/>
            <a:ahLst/>
            <a:cxnLst/>
            <a:rect l="l" t="t" r="r" b="b"/>
            <a:pathLst>
              <a:path w="531494" h="203200">
                <a:moveTo>
                  <a:pt x="479932" y="0"/>
                </a:moveTo>
                <a:lnTo>
                  <a:pt x="471169" y="0"/>
                </a:lnTo>
                <a:lnTo>
                  <a:pt x="458521" y="1097"/>
                </a:lnTo>
                <a:lnTo>
                  <a:pt x="419981" y="26771"/>
                </a:lnTo>
                <a:lnTo>
                  <a:pt x="410337" y="59436"/>
                </a:lnTo>
                <a:lnTo>
                  <a:pt x="410337" y="143510"/>
                </a:lnTo>
                <a:lnTo>
                  <a:pt x="427481" y="186562"/>
                </a:lnTo>
                <a:lnTo>
                  <a:pt x="462406" y="203200"/>
                </a:lnTo>
                <a:lnTo>
                  <a:pt x="479932" y="203200"/>
                </a:lnTo>
                <a:lnTo>
                  <a:pt x="514604" y="186817"/>
                </a:lnTo>
                <a:lnTo>
                  <a:pt x="526678" y="168910"/>
                </a:lnTo>
                <a:lnTo>
                  <a:pt x="466344" y="168910"/>
                </a:lnTo>
                <a:lnTo>
                  <a:pt x="462533" y="166624"/>
                </a:lnTo>
                <a:lnTo>
                  <a:pt x="459613" y="162306"/>
                </a:lnTo>
                <a:lnTo>
                  <a:pt x="456692" y="157861"/>
                </a:lnTo>
                <a:lnTo>
                  <a:pt x="455294" y="151637"/>
                </a:lnTo>
                <a:lnTo>
                  <a:pt x="455322" y="51562"/>
                </a:lnTo>
                <a:lnTo>
                  <a:pt x="456692" y="45338"/>
                </a:lnTo>
                <a:lnTo>
                  <a:pt x="459696" y="40640"/>
                </a:lnTo>
                <a:lnTo>
                  <a:pt x="462533" y="36322"/>
                </a:lnTo>
                <a:lnTo>
                  <a:pt x="466344" y="34036"/>
                </a:lnTo>
                <a:lnTo>
                  <a:pt x="526034" y="34036"/>
                </a:lnTo>
                <a:lnTo>
                  <a:pt x="522011" y="26396"/>
                </a:lnTo>
                <a:lnTo>
                  <a:pt x="514604" y="17399"/>
                </a:lnTo>
                <a:lnTo>
                  <a:pt x="509015" y="11557"/>
                </a:lnTo>
                <a:lnTo>
                  <a:pt x="502538" y="7238"/>
                </a:lnTo>
                <a:lnTo>
                  <a:pt x="488061" y="1397"/>
                </a:lnTo>
                <a:lnTo>
                  <a:pt x="479932" y="0"/>
                </a:lnTo>
                <a:close/>
              </a:path>
              <a:path w="531494" h="203200">
                <a:moveTo>
                  <a:pt x="526034" y="34036"/>
                </a:moveTo>
                <a:lnTo>
                  <a:pt x="475869" y="34036"/>
                </a:lnTo>
                <a:lnTo>
                  <a:pt x="479679" y="36322"/>
                </a:lnTo>
                <a:lnTo>
                  <a:pt x="482679" y="40767"/>
                </a:lnTo>
                <a:lnTo>
                  <a:pt x="485394" y="45085"/>
                </a:lnTo>
                <a:lnTo>
                  <a:pt x="486918" y="51562"/>
                </a:lnTo>
                <a:lnTo>
                  <a:pt x="486918" y="151637"/>
                </a:lnTo>
                <a:lnTo>
                  <a:pt x="485520" y="157987"/>
                </a:lnTo>
                <a:lnTo>
                  <a:pt x="482726" y="162433"/>
                </a:lnTo>
                <a:lnTo>
                  <a:pt x="479932" y="166750"/>
                </a:lnTo>
                <a:lnTo>
                  <a:pt x="476123" y="168910"/>
                </a:lnTo>
                <a:lnTo>
                  <a:pt x="526678" y="168910"/>
                </a:lnTo>
                <a:lnTo>
                  <a:pt x="527288" y="167735"/>
                </a:lnTo>
                <a:lnTo>
                  <a:pt x="530445" y="156277"/>
                </a:lnTo>
                <a:lnTo>
                  <a:pt x="531494" y="143510"/>
                </a:lnTo>
                <a:lnTo>
                  <a:pt x="531494" y="59436"/>
                </a:lnTo>
                <a:lnTo>
                  <a:pt x="530445" y="47438"/>
                </a:lnTo>
                <a:lnTo>
                  <a:pt x="527288" y="36417"/>
                </a:lnTo>
                <a:lnTo>
                  <a:pt x="526034" y="34036"/>
                </a:lnTo>
                <a:close/>
              </a:path>
              <a:path w="531494" h="203200">
                <a:moveTo>
                  <a:pt x="205612" y="0"/>
                </a:moveTo>
                <a:lnTo>
                  <a:pt x="196850" y="0"/>
                </a:lnTo>
                <a:lnTo>
                  <a:pt x="184183" y="1097"/>
                </a:lnTo>
                <a:lnTo>
                  <a:pt x="145661" y="26771"/>
                </a:lnTo>
                <a:lnTo>
                  <a:pt x="136016" y="59436"/>
                </a:lnTo>
                <a:lnTo>
                  <a:pt x="136016" y="143510"/>
                </a:lnTo>
                <a:lnTo>
                  <a:pt x="153162" y="186562"/>
                </a:lnTo>
                <a:lnTo>
                  <a:pt x="188087" y="203200"/>
                </a:lnTo>
                <a:lnTo>
                  <a:pt x="205612" y="203200"/>
                </a:lnTo>
                <a:lnTo>
                  <a:pt x="240284" y="186817"/>
                </a:lnTo>
                <a:lnTo>
                  <a:pt x="252310" y="168910"/>
                </a:lnTo>
                <a:lnTo>
                  <a:pt x="192024" y="168910"/>
                </a:lnTo>
                <a:lnTo>
                  <a:pt x="188213" y="166624"/>
                </a:lnTo>
                <a:lnTo>
                  <a:pt x="185293" y="162306"/>
                </a:lnTo>
                <a:lnTo>
                  <a:pt x="182372" y="157861"/>
                </a:lnTo>
                <a:lnTo>
                  <a:pt x="180975" y="151637"/>
                </a:lnTo>
                <a:lnTo>
                  <a:pt x="180849" y="143510"/>
                </a:lnTo>
                <a:lnTo>
                  <a:pt x="180975" y="51688"/>
                </a:lnTo>
                <a:lnTo>
                  <a:pt x="182372" y="45338"/>
                </a:lnTo>
                <a:lnTo>
                  <a:pt x="185376" y="40640"/>
                </a:lnTo>
                <a:lnTo>
                  <a:pt x="188213" y="36322"/>
                </a:lnTo>
                <a:lnTo>
                  <a:pt x="192024" y="34036"/>
                </a:lnTo>
                <a:lnTo>
                  <a:pt x="251665" y="34036"/>
                </a:lnTo>
                <a:lnTo>
                  <a:pt x="247638" y="26396"/>
                </a:lnTo>
                <a:lnTo>
                  <a:pt x="240284" y="17399"/>
                </a:lnTo>
                <a:lnTo>
                  <a:pt x="234696" y="11557"/>
                </a:lnTo>
                <a:lnTo>
                  <a:pt x="228219" y="7238"/>
                </a:lnTo>
                <a:lnTo>
                  <a:pt x="213740" y="1397"/>
                </a:lnTo>
                <a:lnTo>
                  <a:pt x="205612" y="0"/>
                </a:lnTo>
                <a:close/>
              </a:path>
              <a:path w="531494" h="203200">
                <a:moveTo>
                  <a:pt x="251665" y="34036"/>
                </a:moveTo>
                <a:lnTo>
                  <a:pt x="201549" y="34036"/>
                </a:lnTo>
                <a:lnTo>
                  <a:pt x="205359" y="36322"/>
                </a:lnTo>
                <a:lnTo>
                  <a:pt x="208359" y="40767"/>
                </a:lnTo>
                <a:lnTo>
                  <a:pt x="211074" y="45085"/>
                </a:lnTo>
                <a:lnTo>
                  <a:pt x="212597" y="51562"/>
                </a:lnTo>
                <a:lnTo>
                  <a:pt x="212597" y="151637"/>
                </a:lnTo>
                <a:lnTo>
                  <a:pt x="211200" y="157987"/>
                </a:lnTo>
                <a:lnTo>
                  <a:pt x="208406" y="162433"/>
                </a:lnTo>
                <a:lnTo>
                  <a:pt x="205612" y="166750"/>
                </a:lnTo>
                <a:lnTo>
                  <a:pt x="201803" y="168910"/>
                </a:lnTo>
                <a:lnTo>
                  <a:pt x="252310" y="168910"/>
                </a:lnTo>
                <a:lnTo>
                  <a:pt x="252920" y="167735"/>
                </a:lnTo>
                <a:lnTo>
                  <a:pt x="256107" y="156277"/>
                </a:lnTo>
                <a:lnTo>
                  <a:pt x="257175" y="143510"/>
                </a:lnTo>
                <a:lnTo>
                  <a:pt x="257175" y="59436"/>
                </a:lnTo>
                <a:lnTo>
                  <a:pt x="256107" y="47438"/>
                </a:lnTo>
                <a:lnTo>
                  <a:pt x="252920" y="36417"/>
                </a:lnTo>
                <a:lnTo>
                  <a:pt x="251665" y="34036"/>
                </a:lnTo>
                <a:close/>
              </a:path>
              <a:path w="531494" h="203200">
                <a:moveTo>
                  <a:pt x="391367" y="35813"/>
                </a:moveTo>
                <a:lnTo>
                  <a:pt x="330326" y="35813"/>
                </a:lnTo>
                <a:lnTo>
                  <a:pt x="335152" y="35941"/>
                </a:lnTo>
                <a:lnTo>
                  <a:pt x="339470" y="35941"/>
                </a:lnTo>
                <a:lnTo>
                  <a:pt x="343154" y="37846"/>
                </a:lnTo>
                <a:lnTo>
                  <a:pt x="346201" y="41656"/>
                </a:lnTo>
                <a:lnTo>
                  <a:pt x="349250" y="45593"/>
                </a:lnTo>
                <a:lnTo>
                  <a:pt x="350774" y="51181"/>
                </a:lnTo>
                <a:lnTo>
                  <a:pt x="350900" y="61722"/>
                </a:lnTo>
                <a:lnTo>
                  <a:pt x="350265" y="65405"/>
                </a:lnTo>
                <a:lnTo>
                  <a:pt x="348995" y="69469"/>
                </a:lnTo>
                <a:lnTo>
                  <a:pt x="347725" y="73660"/>
                </a:lnTo>
                <a:lnTo>
                  <a:pt x="345567" y="77724"/>
                </a:lnTo>
                <a:lnTo>
                  <a:pt x="342519" y="81787"/>
                </a:lnTo>
                <a:lnTo>
                  <a:pt x="300228" y="134620"/>
                </a:lnTo>
                <a:lnTo>
                  <a:pt x="293227" y="143625"/>
                </a:lnTo>
                <a:lnTo>
                  <a:pt x="275510" y="180482"/>
                </a:lnTo>
                <a:lnTo>
                  <a:pt x="274319" y="200660"/>
                </a:lnTo>
                <a:lnTo>
                  <a:pt x="382650" y="200660"/>
                </a:lnTo>
                <a:lnTo>
                  <a:pt x="387095" y="200787"/>
                </a:lnTo>
                <a:lnTo>
                  <a:pt x="390525" y="199771"/>
                </a:lnTo>
                <a:lnTo>
                  <a:pt x="392683" y="197612"/>
                </a:lnTo>
                <a:lnTo>
                  <a:pt x="394843" y="195580"/>
                </a:lnTo>
                <a:lnTo>
                  <a:pt x="395986" y="192278"/>
                </a:lnTo>
                <a:lnTo>
                  <a:pt x="395986" y="166624"/>
                </a:lnTo>
                <a:lnTo>
                  <a:pt x="324612" y="166624"/>
                </a:lnTo>
                <a:lnTo>
                  <a:pt x="378934" y="99187"/>
                </a:lnTo>
                <a:lnTo>
                  <a:pt x="395182" y="61722"/>
                </a:lnTo>
                <a:lnTo>
                  <a:pt x="395203" y="58547"/>
                </a:lnTo>
                <a:lnTo>
                  <a:pt x="394204" y="46247"/>
                </a:lnTo>
                <a:lnTo>
                  <a:pt x="391367" y="35813"/>
                </a:lnTo>
                <a:close/>
              </a:path>
              <a:path w="531494" h="203200">
                <a:moveTo>
                  <a:pt x="344169" y="635"/>
                </a:moveTo>
                <a:lnTo>
                  <a:pt x="334899" y="635"/>
                </a:lnTo>
                <a:lnTo>
                  <a:pt x="321016" y="1758"/>
                </a:lnTo>
                <a:lnTo>
                  <a:pt x="283106" y="28388"/>
                </a:lnTo>
                <a:lnTo>
                  <a:pt x="274319" y="65786"/>
                </a:lnTo>
                <a:lnTo>
                  <a:pt x="318897" y="65786"/>
                </a:lnTo>
                <a:lnTo>
                  <a:pt x="319024" y="55372"/>
                </a:lnTo>
                <a:lnTo>
                  <a:pt x="320547" y="47752"/>
                </a:lnTo>
                <a:lnTo>
                  <a:pt x="323469" y="42925"/>
                </a:lnTo>
                <a:lnTo>
                  <a:pt x="326516" y="38227"/>
                </a:lnTo>
                <a:lnTo>
                  <a:pt x="330326" y="35813"/>
                </a:lnTo>
                <a:lnTo>
                  <a:pt x="391367" y="35813"/>
                </a:lnTo>
                <a:lnTo>
                  <a:pt x="391160" y="35052"/>
                </a:lnTo>
                <a:lnTo>
                  <a:pt x="352551" y="2032"/>
                </a:lnTo>
                <a:lnTo>
                  <a:pt x="344169" y="635"/>
                </a:lnTo>
                <a:close/>
              </a:path>
              <a:path w="531494" h="203200">
                <a:moveTo>
                  <a:pt x="117047" y="35813"/>
                </a:moveTo>
                <a:lnTo>
                  <a:pt x="56006" y="35813"/>
                </a:lnTo>
                <a:lnTo>
                  <a:pt x="60832" y="35941"/>
                </a:lnTo>
                <a:lnTo>
                  <a:pt x="65150" y="35941"/>
                </a:lnTo>
                <a:lnTo>
                  <a:pt x="68834" y="37846"/>
                </a:lnTo>
                <a:lnTo>
                  <a:pt x="71881" y="41656"/>
                </a:lnTo>
                <a:lnTo>
                  <a:pt x="74929" y="45593"/>
                </a:lnTo>
                <a:lnTo>
                  <a:pt x="76453" y="51181"/>
                </a:lnTo>
                <a:lnTo>
                  <a:pt x="76581" y="61722"/>
                </a:lnTo>
                <a:lnTo>
                  <a:pt x="75946" y="65405"/>
                </a:lnTo>
                <a:lnTo>
                  <a:pt x="74675" y="69469"/>
                </a:lnTo>
                <a:lnTo>
                  <a:pt x="73406" y="73660"/>
                </a:lnTo>
                <a:lnTo>
                  <a:pt x="71247" y="77724"/>
                </a:lnTo>
                <a:lnTo>
                  <a:pt x="68199" y="81787"/>
                </a:lnTo>
                <a:lnTo>
                  <a:pt x="25907" y="134620"/>
                </a:lnTo>
                <a:lnTo>
                  <a:pt x="18907" y="143625"/>
                </a:lnTo>
                <a:lnTo>
                  <a:pt x="1190" y="180482"/>
                </a:lnTo>
                <a:lnTo>
                  <a:pt x="0" y="200660"/>
                </a:lnTo>
                <a:lnTo>
                  <a:pt x="108331" y="200660"/>
                </a:lnTo>
                <a:lnTo>
                  <a:pt x="112775" y="200787"/>
                </a:lnTo>
                <a:lnTo>
                  <a:pt x="116204" y="199771"/>
                </a:lnTo>
                <a:lnTo>
                  <a:pt x="118363" y="197612"/>
                </a:lnTo>
                <a:lnTo>
                  <a:pt x="120522" y="195580"/>
                </a:lnTo>
                <a:lnTo>
                  <a:pt x="121665" y="192278"/>
                </a:lnTo>
                <a:lnTo>
                  <a:pt x="121665" y="166624"/>
                </a:lnTo>
                <a:lnTo>
                  <a:pt x="50291" y="166624"/>
                </a:lnTo>
                <a:lnTo>
                  <a:pt x="104614" y="99187"/>
                </a:lnTo>
                <a:lnTo>
                  <a:pt x="120862" y="61722"/>
                </a:lnTo>
                <a:lnTo>
                  <a:pt x="120883" y="58547"/>
                </a:lnTo>
                <a:lnTo>
                  <a:pt x="119884" y="46247"/>
                </a:lnTo>
                <a:lnTo>
                  <a:pt x="117047" y="35813"/>
                </a:lnTo>
                <a:close/>
              </a:path>
              <a:path w="531494" h="203200">
                <a:moveTo>
                  <a:pt x="69850" y="635"/>
                </a:moveTo>
                <a:lnTo>
                  <a:pt x="60578" y="635"/>
                </a:lnTo>
                <a:lnTo>
                  <a:pt x="46696" y="1758"/>
                </a:lnTo>
                <a:lnTo>
                  <a:pt x="8786" y="28388"/>
                </a:lnTo>
                <a:lnTo>
                  <a:pt x="0" y="65786"/>
                </a:lnTo>
                <a:lnTo>
                  <a:pt x="44576" y="65786"/>
                </a:lnTo>
                <a:lnTo>
                  <a:pt x="44703" y="55372"/>
                </a:lnTo>
                <a:lnTo>
                  <a:pt x="46228" y="47752"/>
                </a:lnTo>
                <a:lnTo>
                  <a:pt x="49149" y="42925"/>
                </a:lnTo>
                <a:lnTo>
                  <a:pt x="52196" y="38227"/>
                </a:lnTo>
                <a:lnTo>
                  <a:pt x="56006" y="35813"/>
                </a:lnTo>
                <a:lnTo>
                  <a:pt x="117047" y="35813"/>
                </a:lnTo>
                <a:lnTo>
                  <a:pt x="116840" y="35052"/>
                </a:lnTo>
                <a:lnTo>
                  <a:pt x="78231" y="2032"/>
                </a:lnTo>
                <a:lnTo>
                  <a:pt x="69850" y="63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50135" y="3655059"/>
            <a:ext cx="175768" cy="210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3088" y="40868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69"/>
                </a:lnTo>
                <a:lnTo>
                  <a:pt x="114299" y="166369"/>
                </a:lnTo>
                <a:lnTo>
                  <a:pt x="123634" y="166497"/>
                </a:lnTo>
                <a:lnTo>
                  <a:pt x="128282" y="162432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2"/>
                </a:moveTo>
                <a:lnTo>
                  <a:pt x="0" y="96392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4"/>
                </a:lnTo>
                <a:lnTo>
                  <a:pt x="196138" y="96392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0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0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9"/>
                </a:lnTo>
                <a:lnTo>
                  <a:pt x="348348" y="199516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8"/>
                </a:lnTo>
                <a:lnTo>
                  <a:pt x="236153" y="120896"/>
                </a:lnTo>
                <a:lnTo>
                  <a:pt x="223951" y="158495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9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050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5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0117" y="4089146"/>
            <a:ext cx="266700" cy="203200"/>
          </a:xfrm>
          <a:custGeom>
            <a:avLst/>
            <a:gdLst/>
            <a:ahLst/>
            <a:cxnLst/>
            <a:rect l="l" t="t" r="r" b="b"/>
            <a:pathLst>
              <a:path w="266700" h="203200">
                <a:moveTo>
                  <a:pt x="116814" y="172846"/>
                </a:moveTo>
                <a:lnTo>
                  <a:pt x="74523" y="172846"/>
                </a:lnTo>
                <a:lnTo>
                  <a:pt x="74523" y="200659"/>
                </a:lnTo>
                <a:lnTo>
                  <a:pt x="107137" y="200659"/>
                </a:lnTo>
                <a:lnTo>
                  <a:pt x="110617" y="199643"/>
                </a:lnTo>
                <a:lnTo>
                  <a:pt x="113068" y="197484"/>
                </a:lnTo>
                <a:lnTo>
                  <a:pt x="115531" y="195452"/>
                </a:lnTo>
                <a:lnTo>
                  <a:pt x="116789" y="192150"/>
                </a:lnTo>
                <a:lnTo>
                  <a:pt x="116814" y="172846"/>
                </a:lnTo>
                <a:close/>
              </a:path>
              <a:path w="266700" h="203200">
                <a:moveTo>
                  <a:pt x="108356" y="2286"/>
                </a:moveTo>
                <a:lnTo>
                  <a:pt x="61721" y="2286"/>
                </a:lnTo>
                <a:lnTo>
                  <a:pt x="0" y="138937"/>
                </a:lnTo>
                <a:lnTo>
                  <a:pt x="0" y="172846"/>
                </a:lnTo>
                <a:lnTo>
                  <a:pt x="124244" y="172846"/>
                </a:lnTo>
                <a:lnTo>
                  <a:pt x="127571" y="171830"/>
                </a:lnTo>
                <a:lnTo>
                  <a:pt x="129755" y="169925"/>
                </a:lnTo>
                <a:lnTo>
                  <a:pt x="131953" y="167893"/>
                </a:lnTo>
                <a:lnTo>
                  <a:pt x="133057" y="164718"/>
                </a:lnTo>
                <a:lnTo>
                  <a:pt x="133045" y="136905"/>
                </a:lnTo>
                <a:lnTo>
                  <a:pt x="47777" y="136905"/>
                </a:lnTo>
                <a:lnTo>
                  <a:pt x="108356" y="2286"/>
                </a:lnTo>
                <a:close/>
              </a:path>
              <a:path w="266700" h="203200">
                <a:moveTo>
                  <a:pt x="116814" y="83184"/>
                </a:moveTo>
                <a:lnTo>
                  <a:pt x="74523" y="83184"/>
                </a:lnTo>
                <a:lnTo>
                  <a:pt x="74523" y="136905"/>
                </a:lnTo>
                <a:lnTo>
                  <a:pt x="116814" y="136905"/>
                </a:lnTo>
                <a:lnTo>
                  <a:pt x="116814" y="83184"/>
                </a:lnTo>
                <a:close/>
              </a:path>
              <a:path w="266700" h="203200">
                <a:moveTo>
                  <a:pt x="184708" y="138937"/>
                </a:moveTo>
                <a:lnTo>
                  <a:pt x="139903" y="138937"/>
                </a:lnTo>
                <a:lnTo>
                  <a:pt x="141110" y="153793"/>
                </a:lnTo>
                <a:lnTo>
                  <a:pt x="165913" y="193784"/>
                </a:lnTo>
                <a:lnTo>
                  <a:pt x="203225" y="202945"/>
                </a:lnTo>
                <a:lnTo>
                  <a:pt x="216905" y="201922"/>
                </a:lnTo>
                <a:lnTo>
                  <a:pt x="256446" y="177798"/>
                </a:lnTo>
                <a:lnTo>
                  <a:pt x="261223" y="168782"/>
                </a:lnTo>
                <a:lnTo>
                  <a:pt x="197675" y="168782"/>
                </a:lnTo>
                <a:lnTo>
                  <a:pt x="193243" y="166369"/>
                </a:lnTo>
                <a:lnTo>
                  <a:pt x="189941" y="161416"/>
                </a:lnTo>
                <a:lnTo>
                  <a:pt x="186639" y="156590"/>
                </a:lnTo>
                <a:lnTo>
                  <a:pt x="184899" y="149098"/>
                </a:lnTo>
                <a:lnTo>
                  <a:pt x="184708" y="138937"/>
                </a:lnTo>
                <a:close/>
              </a:path>
              <a:path w="266700" h="203200">
                <a:moveTo>
                  <a:pt x="258928" y="34289"/>
                </a:moveTo>
                <a:lnTo>
                  <a:pt x="207390" y="34289"/>
                </a:lnTo>
                <a:lnTo>
                  <a:pt x="210896" y="36321"/>
                </a:lnTo>
                <a:lnTo>
                  <a:pt x="213944" y="40258"/>
                </a:lnTo>
                <a:lnTo>
                  <a:pt x="216992" y="44323"/>
                </a:lnTo>
                <a:lnTo>
                  <a:pt x="218605" y="50418"/>
                </a:lnTo>
                <a:lnTo>
                  <a:pt x="218669" y="62356"/>
                </a:lnTo>
                <a:lnTo>
                  <a:pt x="218579" y="65786"/>
                </a:lnTo>
                <a:lnTo>
                  <a:pt x="216801" y="71627"/>
                </a:lnTo>
                <a:lnTo>
                  <a:pt x="210058" y="80263"/>
                </a:lnTo>
                <a:lnTo>
                  <a:pt x="206286" y="82423"/>
                </a:lnTo>
                <a:lnTo>
                  <a:pt x="202082" y="82550"/>
                </a:lnTo>
                <a:lnTo>
                  <a:pt x="191338" y="82550"/>
                </a:lnTo>
                <a:lnTo>
                  <a:pt x="191338" y="115696"/>
                </a:lnTo>
                <a:lnTo>
                  <a:pt x="207581" y="115696"/>
                </a:lnTo>
                <a:lnTo>
                  <a:pt x="212128" y="117982"/>
                </a:lnTo>
                <a:lnTo>
                  <a:pt x="219303" y="127126"/>
                </a:lnTo>
                <a:lnTo>
                  <a:pt x="221157" y="133730"/>
                </a:lnTo>
                <a:lnTo>
                  <a:pt x="221159" y="149098"/>
                </a:lnTo>
                <a:lnTo>
                  <a:pt x="221119" y="151256"/>
                </a:lnTo>
                <a:lnTo>
                  <a:pt x="219278" y="157733"/>
                </a:lnTo>
                <a:lnTo>
                  <a:pt x="215772" y="162178"/>
                </a:lnTo>
                <a:lnTo>
                  <a:pt x="212267" y="166496"/>
                </a:lnTo>
                <a:lnTo>
                  <a:pt x="208076" y="168655"/>
                </a:lnTo>
                <a:lnTo>
                  <a:pt x="203225" y="168655"/>
                </a:lnTo>
                <a:lnTo>
                  <a:pt x="197675" y="168782"/>
                </a:lnTo>
                <a:lnTo>
                  <a:pt x="261223" y="168782"/>
                </a:lnTo>
                <a:lnTo>
                  <a:pt x="261804" y="167687"/>
                </a:lnTo>
                <a:lnTo>
                  <a:pt x="265018" y="156219"/>
                </a:lnTo>
                <a:lnTo>
                  <a:pt x="266090" y="143382"/>
                </a:lnTo>
                <a:lnTo>
                  <a:pt x="265568" y="136405"/>
                </a:lnTo>
                <a:lnTo>
                  <a:pt x="246100" y="102107"/>
                </a:lnTo>
                <a:lnTo>
                  <a:pt x="238658" y="98043"/>
                </a:lnTo>
                <a:lnTo>
                  <a:pt x="245783" y="95503"/>
                </a:lnTo>
                <a:lnTo>
                  <a:pt x="263005" y="58546"/>
                </a:lnTo>
                <a:lnTo>
                  <a:pt x="263029" y="48275"/>
                </a:lnTo>
                <a:lnTo>
                  <a:pt x="261759" y="41275"/>
                </a:lnTo>
                <a:lnTo>
                  <a:pt x="258928" y="34289"/>
                </a:lnTo>
                <a:close/>
              </a:path>
              <a:path w="266700" h="203200">
                <a:moveTo>
                  <a:pt x="212039" y="0"/>
                </a:moveTo>
                <a:lnTo>
                  <a:pt x="193751" y="0"/>
                </a:lnTo>
                <a:lnTo>
                  <a:pt x="185610" y="1396"/>
                </a:lnTo>
                <a:lnTo>
                  <a:pt x="171119" y="6730"/>
                </a:lnTo>
                <a:lnTo>
                  <a:pt x="164693" y="10794"/>
                </a:lnTo>
                <a:lnTo>
                  <a:pt x="159105" y="16255"/>
                </a:lnTo>
                <a:lnTo>
                  <a:pt x="153504" y="21589"/>
                </a:lnTo>
                <a:lnTo>
                  <a:pt x="141960" y="62356"/>
                </a:lnTo>
                <a:lnTo>
                  <a:pt x="186537" y="62356"/>
                </a:lnTo>
                <a:lnTo>
                  <a:pt x="187071" y="52831"/>
                </a:lnTo>
                <a:lnTo>
                  <a:pt x="188861" y="45719"/>
                </a:lnTo>
                <a:lnTo>
                  <a:pt x="194957" y="36575"/>
                </a:lnTo>
                <a:lnTo>
                  <a:pt x="198805" y="34289"/>
                </a:lnTo>
                <a:lnTo>
                  <a:pt x="258928" y="34289"/>
                </a:lnTo>
                <a:lnTo>
                  <a:pt x="256311" y="27686"/>
                </a:lnTo>
                <a:lnTo>
                  <a:pt x="252272" y="21589"/>
                </a:lnTo>
                <a:lnTo>
                  <a:pt x="246887" y="16255"/>
                </a:lnTo>
                <a:lnTo>
                  <a:pt x="241503" y="10794"/>
                </a:lnTo>
                <a:lnTo>
                  <a:pt x="235127" y="6730"/>
                </a:lnTo>
                <a:lnTo>
                  <a:pt x="220357" y="1396"/>
                </a:lnTo>
                <a:lnTo>
                  <a:pt x="2120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20521" y="41846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17244" y="4089146"/>
            <a:ext cx="246125" cy="20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78736" y="4086605"/>
            <a:ext cx="609600" cy="210820"/>
          </a:xfrm>
          <a:custGeom>
            <a:avLst/>
            <a:gdLst/>
            <a:ahLst/>
            <a:cxnLst/>
            <a:rect l="l" t="t" r="r" b="b"/>
            <a:pathLst>
              <a:path w="609600" h="210820">
                <a:moveTo>
                  <a:pt x="65405" y="131445"/>
                </a:moveTo>
                <a:lnTo>
                  <a:pt x="18668" y="131445"/>
                </a:lnTo>
                <a:lnTo>
                  <a:pt x="18668" y="196215"/>
                </a:lnTo>
                <a:lnTo>
                  <a:pt x="18796" y="200787"/>
                </a:lnTo>
                <a:lnTo>
                  <a:pt x="20065" y="204343"/>
                </a:lnTo>
                <a:lnTo>
                  <a:pt x="22732" y="206756"/>
                </a:lnTo>
                <a:lnTo>
                  <a:pt x="25400" y="209296"/>
                </a:lnTo>
                <a:lnTo>
                  <a:pt x="29082" y="210566"/>
                </a:lnTo>
                <a:lnTo>
                  <a:pt x="172338" y="210566"/>
                </a:lnTo>
                <a:lnTo>
                  <a:pt x="176021" y="209296"/>
                </a:lnTo>
                <a:lnTo>
                  <a:pt x="178688" y="206756"/>
                </a:lnTo>
                <a:lnTo>
                  <a:pt x="181482" y="204343"/>
                </a:lnTo>
                <a:lnTo>
                  <a:pt x="182752" y="200787"/>
                </a:lnTo>
                <a:lnTo>
                  <a:pt x="182880" y="196215"/>
                </a:lnTo>
                <a:lnTo>
                  <a:pt x="182880" y="174879"/>
                </a:lnTo>
                <a:lnTo>
                  <a:pt x="65405" y="174879"/>
                </a:lnTo>
                <a:lnTo>
                  <a:pt x="65405" y="131445"/>
                </a:lnTo>
                <a:close/>
              </a:path>
              <a:path w="609600" h="210820">
                <a:moveTo>
                  <a:pt x="182118" y="508"/>
                </a:moveTo>
                <a:lnTo>
                  <a:pt x="135762" y="508"/>
                </a:lnTo>
                <a:lnTo>
                  <a:pt x="135762" y="148844"/>
                </a:lnTo>
                <a:lnTo>
                  <a:pt x="164592" y="148844"/>
                </a:lnTo>
                <a:lnTo>
                  <a:pt x="170052" y="148717"/>
                </a:lnTo>
                <a:lnTo>
                  <a:pt x="174244" y="147320"/>
                </a:lnTo>
                <a:lnTo>
                  <a:pt x="180467" y="141859"/>
                </a:lnTo>
                <a:lnTo>
                  <a:pt x="182118" y="138049"/>
                </a:lnTo>
                <a:lnTo>
                  <a:pt x="182118" y="508"/>
                </a:lnTo>
                <a:close/>
              </a:path>
              <a:path w="609600" h="210820">
                <a:moveTo>
                  <a:pt x="86613" y="36068"/>
                </a:moveTo>
                <a:lnTo>
                  <a:pt x="39115" y="36068"/>
                </a:lnTo>
                <a:lnTo>
                  <a:pt x="37921" y="49216"/>
                </a:lnTo>
                <a:lnTo>
                  <a:pt x="35464" y="60102"/>
                </a:lnTo>
                <a:lnTo>
                  <a:pt x="7042" y="87042"/>
                </a:lnTo>
                <a:lnTo>
                  <a:pt x="0" y="88519"/>
                </a:lnTo>
                <a:lnTo>
                  <a:pt x="0" y="125984"/>
                </a:lnTo>
                <a:lnTo>
                  <a:pt x="5587" y="125857"/>
                </a:lnTo>
                <a:lnTo>
                  <a:pt x="11303" y="125222"/>
                </a:lnTo>
                <a:lnTo>
                  <a:pt x="17271" y="123825"/>
                </a:lnTo>
                <a:lnTo>
                  <a:pt x="23240" y="122555"/>
                </a:lnTo>
                <a:lnTo>
                  <a:pt x="58459" y="103141"/>
                </a:lnTo>
                <a:lnTo>
                  <a:pt x="63245" y="96901"/>
                </a:lnTo>
                <a:lnTo>
                  <a:pt x="124332" y="96901"/>
                </a:lnTo>
                <a:lnTo>
                  <a:pt x="124332" y="88519"/>
                </a:lnTo>
                <a:lnTo>
                  <a:pt x="117189" y="87042"/>
                </a:lnTo>
                <a:lnTo>
                  <a:pt x="110426" y="84328"/>
                </a:lnTo>
                <a:lnTo>
                  <a:pt x="86994" y="45593"/>
                </a:lnTo>
                <a:lnTo>
                  <a:pt x="86613" y="36068"/>
                </a:lnTo>
                <a:close/>
              </a:path>
              <a:path w="609600" h="210820">
                <a:moveTo>
                  <a:pt x="124332" y="96901"/>
                </a:moveTo>
                <a:lnTo>
                  <a:pt x="63245" y="96901"/>
                </a:lnTo>
                <a:lnTo>
                  <a:pt x="67633" y="103141"/>
                </a:lnTo>
                <a:lnTo>
                  <a:pt x="101345" y="122555"/>
                </a:lnTo>
                <a:lnTo>
                  <a:pt x="107187" y="123825"/>
                </a:lnTo>
                <a:lnTo>
                  <a:pt x="113030" y="125222"/>
                </a:lnTo>
                <a:lnTo>
                  <a:pt x="118744" y="125857"/>
                </a:lnTo>
                <a:lnTo>
                  <a:pt x="124332" y="125984"/>
                </a:lnTo>
                <a:lnTo>
                  <a:pt x="124332" y="96901"/>
                </a:lnTo>
                <a:close/>
              </a:path>
              <a:path w="609600" h="210820">
                <a:moveTo>
                  <a:pt x="123443" y="889"/>
                </a:moveTo>
                <a:lnTo>
                  <a:pt x="888" y="889"/>
                </a:lnTo>
                <a:lnTo>
                  <a:pt x="888" y="27940"/>
                </a:lnTo>
                <a:lnTo>
                  <a:pt x="2031" y="31242"/>
                </a:lnTo>
                <a:lnTo>
                  <a:pt x="4190" y="33147"/>
                </a:lnTo>
                <a:lnTo>
                  <a:pt x="6350" y="35179"/>
                </a:lnTo>
                <a:lnTo>
                  <a:pt x="9651" y="36195"/>
                </a:lnTo>
                <a:lnTo>
                  <a:pt x="14096" y="36068"/>
                </a:lnTo>
                <a:lnTo>
                  <a:pt x="114982" y="36068"/>
                </a:lnTo>
                <a:lnTo>
                  <a:pt x="117982" y="35179"/>
                </a:lnTo>
                <a:lnTo>
                  <a:pt x="120142" y="33147"/>
                </a:lnTo>
                <a:lnTo>
                  <a:pt x="122300" y="31242"/>
                </a:lnTo>
                <a:lnTo>
                  <a:pt x="123443" y="27940"/>
                </a:lnTo>
                <a:lnTo>
                  <a:pt x="123443" y="889"/>
                </a:lnTo>
                <a:close/>
              </a:path>
              <a:path w="609600" h="210820">
                <a:moveTo>
                  <a:pt x="114982" y="36068"/>
                </a:moveTo>
                <a:lnTo>
                  <a:pt x="110108" y="36068"/>
                </a:lnTo>
                <a:lnTo>
                  <a:pt x="114554" y="36195"/>
                </a:lnTo>
                <a:lnTo>
                  <a:pt x="114982" y="36068"/>
                </a:lnTo>
                <a:close/>
              </a:path>
              <a:path w="609600" h="210820">
                <a:moveTo>
                  <a:pt x="597662" y="151511"/>
                </a:moveTo>
                <a:lnTo>
                  <a:pt x="550926" y="151511"/>
                </a:lnTo>
                <a:lnTo>
                  <a:pt x="550926" y="156591"/>
                </a:lnTo>
                <a:lnTo>
                  <a:pt x="423925" y="156591"/>
                </a:lnTo>
                <a:lnTo>
                  <a:pt x="423925" y="202184"/>
                </a:lnTo>
                <a:lnTo>
                  <a:pt x="425069" y="205486"/>
                </a:lnTo>
                <a:lnTo>
                  <a:pt x="427227" y="207518"/>
                </a:lnTo>
                <a:lnTo>
                  <a:pt x="429513" y="209550"/>
                </a:lnTo>
                <a:lnTo>
                  <a:pt x="432943" y="210566"/>
                </a:lnTo>
                <a:lnTo>
                  <a:pt x="590169" y="210566"/>
                </a:lnTo>
                <a:lnTo>
                  <a:pt x="593598" y="209550"/>
                </a:lnTo>
                <a:lnTo>
                  <a:pt x="595757" y="207518"/>
                </a:lnTo>
                <a:lnTo>
                  <a:pt x="598043" y="205486"/>
                </a:lnTo>
                <a:lnTo>
                  <a:pt x="599186" y="202184"/>
                </a:lnTo>
                <a:lnTo>
                  <a:pt x="599186" y="185166"/>
                </a:lnTo>
                <a:lnTo>
                  <a:pt x="470281" y="185166"/>
                </a:lnTo>
                <a:lnTo>
                  <a:pt x="470281" y="179959"/>
                </a:lnTo>
                <a:lnTo>
                  <a:pt x="589280" y="179959"/>
                </a:lnTo>
                <a:lnTo>
                  <a:pt x="592455" y="179070"/>
                </a:lnTo>
                <a:lnTo>
                  <a:pt x="596645" y="175387"/>
                </a:lnTo>
                <a:lnTo>
                  <a:pt x="597662" y="172212"/>
                </a:lnTo>
                <a:lnTo>
                  <a:pt x="597662" y="151511"/>
                </a:lnTo>
                <a:close/>
              </a:path>
              <a:path w="609600" h="210820">
                <a:moveTo>
                  <a:pt x="597662" y="126492"/>
                </a:moveTo>
                <a:lnTo>
                  <a:pt x="423418" y="126492"/>
                </a:lnTo>
                <a:lnTo>
                  <a:pt x="423418" y="143891"/>
                </a:lnTo>
                <a:lnTo>
                  <a:pt x="424433" y="146939"/>
                </a:lnTo>
                <a:lnTo>
                  <a:pt x="428498" y="150749"/>
                </a:lnTo>
                <a:lnTo>
                  <a:pt x="431800" y="151638"/>
                </a:lnTo>
                <a:lnTo>
                  <a:pt x="436244" y="151511"/>
                </a:lnTo>
                <a:lnTo>
                  <a:pt x="597662" y="151511"/>
                </a:lnTo>
                <a:lnTo>
                  <a:pt x="597662" y="126492"/>
                </a:lnTo>
                <a:close/>
              </a:path>
              <a:path w="609600" h="210820">
                <a:moveTo>
                  <a:pt x="328421" y="147955"/>
                </a:moveTo>
                <a:lnTo>
                  <a:pt x="281939" y="147955"/>
                </a:lnTo>
                <a:lnTo>
                  <a:pt x="281939" y="210312"/>
                </a:lnTo>
                <a:lnTo>
                  <a:pt x="309625" y="210312"/>
                </a:lnTo>
                <a:lnTo>
                  <a:pt x="314706" y="210185"/>
                </a:lnTo>
                <a:lnTo>
                  <a:pt x="319150" y="208534"/>
                </a:lnTo>
                <a:lnTo>
                  <a:pt x="322706" y="205359"/>
                </a:lnTo>
                <a:lnTo>
                  <a:pt x="326389" y="202311"/>
                </a:lnTo>
                <a:lnTo>
                  <a:pt x="328294" y="198374"/>
                </a:lnTo>
                <a:lnTo>
                  <a:pt x="328421" y="147955"/>
                </a:lnTo>
                <a:close/>
              </a:path>
              <a:path w="609600" h="210820">
                <a:moveTo>
                  <a:pt x="401827" y="112649"/>
                </a:moveTo>
                <a:lnTo>
                  <a:pt x="205612" y="112649"/>
                </a:lnTo>
                <a:lnTo>
                  <a:pt x="205612" y="138811"/>
                </a:lnTo>
                <a:lnTo>
                  <a:pt x="206882" y="142367"/>
                </a:lnTo>
                <a:lnTo>
                  <a:pt x="209295" y="144653"/>
                </a:lnTo>
                <a:lnTo>
                  <a:pt x="211708" y="146812"/>
                </a:lnTo>
                <a:lnTo>
                  <a:pt x="215392" y="147955"/>
                </a:lnTo>
                <a:lnTo>
                  <a:pt x="392049" y="147955"/>
                </a:lnTo>
                <a:lnTo>
                  <a:pt x="395731" y="146812"/>
                </a:lnTo>
                <a:lnTo>
                  <a:pt x="398144" y="144653"/>
                </a:lnTo>
                <a:lnTo>
                  <a:pt x="400557" y="142367"/>
                </a:lnTo>
                <a:lnTo>
                  <a:pt x="401827" y="138811"/>
                </a:lnTo>
                <a:lnTo>
                  <a:pt x="401827" y="112649"/>
                </a:lnTo>
                <a:close/>
              </a:path>
              <a:path w="609600" h="210820">
                <a:moveTo>
                  <a:pt x="609092" y="90297"/>
                </a:moveTo>
                <a:lnTo>
                  <a:pt x="412876" y="90297"/>
                </a:lnTo>
                <a:lnTo>
                  <a:pt x="412876" y="111379"/>
                </a:lnTo>
                <a:lnTo>
                  <a:pt x="414146" y="114935"/>
                </a:lnTo>
                <a:lnTo>
                  <a:pt x="416560" y="117221"/>
                </a:lnTo>
                <a:lnTo>
                  <a:pt x="418973" y="119380"/>
                </a:lnTo>
                <a:lnTo>
                  <a:pt x="422656" y="120523"/>
                </a:lnTo>
                <a:lnTo>
                  <a:pt x="599313" y="120523"/>
                </a:lnTo>
                <a:lnTo>
                  <a:pt x="602995" y="119380"/>
                </a:lnTo>
                <a:lnTo>
                  <a:pt x="605408" y="117221"/>
                </a:lnTo>
                <a:lnTo>
                  <a:pt x="607821" y="114935"/>
                </a:lnTo>
                <a:lnTo>
                  <a:pt x="609092" y="111379"/>
                </a:lnTo>
                <a:lnTo>
                  <a:pt x="609092" y="90297"/>
                </a:lnTo>
                <a:close/>
              </a:path>
              <a:path w="609600" h="210820">
                <a:moveTo>
                  <a:pt x="597788" y="25146"/>
                </a:moveTo>
                <a:lnTo>
                  <a:pt x="551180" y="25146"/>
                </a:lnTo>
                <a:lnTo>
                  <a:pt x="551180" y="30226"/>
                </a:lnTo>
                <a:lnTo>
                  <a:pt x="424306" y="30226"/>
                </a:lnTo>
                <a:lnTo>
                  <a:pt x="424306" y="75819"/>
                </a:lnTo>
                <a:lnTo>
                  <a:pt x="425450" y="78994"/>
                </a:lnTo>
                <a:lnTo>
                  <a:pt x="427736" y="81026"/>
                </a:lnTo>
                <a:lnTo>
                  <a:pt x="430021" y="83185"/>
                </a:lnTo>
                <a:lnTo>
                  <a:pt x="433324" y="84201"/>
                </a:lnTo>
                <a:lnTo>
                  <a:pt x="437769" y="84074"/>
                </a:lnTo>
                <a:lnTo>
                  <a:pt x="590835" y="84074"/>
                </a:lnTo>
                <a:lnTo>
                  <a:pt x="593725" y="83185"/>
                </a:lnTo>
                <a:lnTo>
                  <a:pt x="596011" y="81026"/>
                </a:lnTo>
                <a:lnTo>
                  <a:pt x="598296" y="78994"/>
                </a:lnTo>
                <a:lnTo>
                  <a:pt x="599439" y="75819"/>
                </a:lnTo>
                <a:lnTo>
                  <a:pt x="599439" y="58801"/>
                </a:lnTo>
                <a:lnTo>
                  <a:pt x="470535" y="58801"/>
                </a:lnTo>
                <a:lnTo>
                  <a:pt x="470535" y="53467"/>
                </a:lnTo>
                <a:lnTo>
                  <a:pt x="589987" y="53467"/>
                </a:lnTo>
                <a:lnTo>
                  <a:pt x="592708" y="52705"/>
                </a:lnTo>
                <a:lnTo>
                  <a:pt x="594740" y="50800"/>
                </a:lnTo>
                <a:lnTo>
                  <a:pt x="596900" y="48895"/>
                </a:lnTo>
                <a:lnTo>
                  <a:pt x="597915" y="45847"/>
                </a:lnTo>
                <a:lnTo>
                  <a:pt x="597788" y="25146"/>
                </a:lnTo>
                <a:close/>
              </a:path>
              <a:path w="609600" h="210820">
                <a:moveTo>
                  <a:pt x="590835" y="84074"/>
                </a:moveTo>
                <a:lnTo>
                  <a:pt x="585977" y="84074"/>
                </a:lnTo>
                <a:lnTo>
                  <a:pt x="590423" y="84201"/>
                </a:lnTo>
                <a:lnTo>
                  <a:pt x="590835" y="84074"/>
                </a:lnTo>
                <a:close/>
              </a:path>
              <a:path w="609600" h="210820">
                <a:moveTo>
                  <a:pt x="589987" y="53467"/>
                </a:moveTo>
                <a:lnTo>
                  <a:pt x="585088" y="53467"/>
                </a:lnTo>
                <a:lnTo>
                  <a:pt x="589533" y="53594"/>
                </a:lnTo>
                <a:lnTo>
                  <a:pt x="589987" y="53467"/>
                </a:lnTo>
                <a:close/>
              </a:path>
              <a:path w="609600" h="210820">
                <a:moveTo>
                  <a:pt x="597788" y="635"/>
                </a:moveTo>
                <a:lnTo>
                  <a:pt x="423163" y="635"/>
                </a:lnTo>
                <a:lnTo>
                  <a:pt x="423163" y="17399"/>
                </a:lnTo>
                <a:lnTo>
                  <a:pt x="424180" y="20574"/>
                </a:lnTo>
                <a:lnTo>
                  <a:pt x="426212" y="22479"/>
                </a:lnTo>
                <a:lnTo>
                  <a:pt x="428370" y="24257"/>
                </a:lnTo>
                <a:lnTo>
                  <a:pt x="431545" y="25273"/>
                </a:lnTo>
                <a:lnTo>
                  <a:pt x="435990" y="25146"/>
                </a:lnTo>
                <a:lnTo>
                  <a:pt x="597788" y="25146"/>
                </a:lnTo>
                <a:lnTo>
                  <a:pt x="597788" y="635"/>
                </a:lnTo>
                <a:close/>
              </a:path>
              <a:path w="609600" h="210820">
                <a:moveTo>
                  <a:pt x="327532" y="0"/>
                </a:moveTo>
                <a:lnTo>
                  <a:pt x="280796" y="0"/>
                </a:lnTo>
                <a:lnTo>
                  <a:pt x="280796" y="15367"/>
                </a:lnTo>
                <a:lnTo>
                  <a:pt x="279487" y="27439"/>
                </a:lnTo>
                <a:lnTo>
                  <a:pt x="247461" y="61632"/>
                </a:lnTo>
                <a:lnTo>
                  <a:pt x="212725" y="69723"/>
                </a:lnTo>
                <a:lnTo>
                  <a:pt x="212725" y="105664"/>
                </a:lnTo>
                <a:lnTo>
                  <a:pt x="254230" y="98591"/>
                </a:lnTo>
                <a:lnTo>
                  <a:pt x="289940" y="79502"/>
                </a:lnTo>
                <a:lnTo>
                  <a:pt x="304164" y="63754"/>
                </a:lnTo>
                <a:lnTo>
                  <a:pt x="366266" y="63754"/>
                </a:lnTo>
                <a:lnTo>
                  <a:pt x="333009" y="38131"/>
                </a:lnTo>
                <a:lnTo>
                  <a:pt x="327532" y="15367"/>
                </a:lnTo>
                <a:lnTo>
                  <a:pt x="327532" y="0"/>
                </a:lnTo>
                <a:close/>
              </a:path>
              <a:path w="609600" h="210820">
                <a:moveTo>
                  <a:pt x="366266" y="63754"/>
                </a:moveTo>
                <a:lnTo>
                  <a:pt x="304164" y="63754"/>
                </a:lnTo>
                <a:lnTo>
                  <a:pt x="307467" y="69342"/>
                </a:lnTo>
                <a:lnTo>
                  <a:pt x="340487" y="93091"/>
                </a:lnTo>
                <a:lnTo>
                  <a:pt x="381476" y="104886"/>
                </a:lnTo>
                <a:lnTo>
                  <a:pt x="395605" y="105664"/>
                </a:lnTo>
                <a:lnTo>
                  <a:pt x="395605" y="69723"/>
                </a:lnTo>
                <a:lnTo>
                  <a:pt x="383867" y="68820"/>
                </a:lnTo>
                <a:lnTo>
                  <a:pt x="372284" y="66119"/>
                </a:lnTo>
                <a:lnTo>
                  <a:pt x="366266" y="637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57170" y="4089780"/>
            <a:ext cx="121666" cy="200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92552" y="4086605"/>
            <a:ext cx="608330" cy="210820"/>
          </a:xfrm>
          <a:custGeom>
            <a:avLst/>
            <a:gdLst/>
            <a:ahLst/>
            <a:cxnLst/>
            <a:rect l="l" t="t" r="r" b="b"/>
            <a:pathLst>
              <a:path w="608330" h="210820">
                <a:moveTo>
                  <a:pt x="608330" y="174498"/>
                </a:moveTo>
                <a:lnTo>
                  <a:pt x="413639" y="174498"/>
                </a:lnTo>
                <a:lnTo>
                  <a:pt x="413639" y="198120"/>
                </a:lnTo>
                <a:lnTo>
                  <a:pt x="415417" y="202311"/>
                </a:lnTo>
                <a:lnTo>
                  <a:pt x="422148" y="208280"/>
                </a:lnTo>
                <a:lnTo>
                  <a:pt x="426339" y="209804"/>
                </a:lnTo>
                <a:lnTo>
                  <a:pt x="595757" y="209804"/>
                </a:lnTo>
                <a:lnTo>
                  <a:pt x="600075" y="208280"/>
                </a:lnTo>
                <a:lnTo>
                  <a:pt x="606552" y="202311"/>
                </a:lnTo>
                <a:lnTo>
                  <a:pt x="608330" y="198120"/>
                </a:lnTo>
                <a:lnTo>
                  <a:pt x="608330" y="174498"/>
                </a:lnTo>
                <a:close/>
              </a:path>
              <a:path w="608330" h="210820">
                <a:moveTo>
                  <a:pt x="537210" y="146304"/>
                </a:moveTo>
                <a:lnTo>
                  <a:pt x="490601" y="146304"/>
                </a:lnTo>
                <a:lnTo>
                  <a:pt x="490601" y="174498"/>
                </a:lnTo>
                <a:lnTo>
                  <a:pt x="537210" y="174498"/>
                </a:lnTo>
                <a:lnTo>
                  <a:pt x="537210" y="146304"/>
                </a:lnTo>
                <a:close/>
              </a:path>
              <a:path w="608330" h="210820">
                <a:moveTo>
                  <a:pt x="65405" y="131445"/>
                </a:moveTo>
                <a:lnTo>
                  <a:pt x="18669" y="131445"/>
                </a:lnTo>
                <a:lnTo>
                  <a:pt x="18796" y="200787"/>
                </a:lnTo>
                <a:lnTo>
                  <a:pt x="20066" y="204343"/>
                </a:lnTo>
                <a:lnTo>
                  <a:pt x="22733" y="206756"/>
                </a:lnTo>
                <a:lnTo>
                  <a:pt x="25400" y="209296"/>
                </a:lnTo>
                <a:lnTo>
                  <a:pt x="29083" y="210566"/>
                </a:lnTo>
                <a:lnTo>
                  <a:pt x="172339" y="210566"/>
                </a:lnTo>
                <a:lnTo>
                  <a:pt x="176022" y="209296"/>
                </a:lnTo>
                <a:lnTo>
                  <a:pt x="178689" y="206756"/>
                </a:lnTo>
                <a:lnTo>
                  <a:pt x="181483" y="204343"/>
                </a:lnTo>
                <a:lnTo>
                  <a:pt x="182753" y="200787"/>
                </a:lnTo>
                <a:lnTo>
                  <a:pt x="182880" y="174879"/>
                </a:lnTo>
                <a:lnTo>
                  <a:pt x="65405" y="174879"/>
                </a:lnTo>
                <a:lnTo>
                  <a:pt x="65405" y="131445"/>
                </a:lnTo>
                <a:close/>
              </a:path>
              <a:path w="608330" h="210820">
                <a:moveTo>
                  <a:pt x="182118" y="508"/>
                </a:moveTo>
                <a:lnTo>
                  <a:pt x="135763" y="508"/>
                </a:lnTo>
                <a:lnTo>
                  <a:pt x="135763" y="148844"/>
                </a:lnTo>
                <a:lnTo>
                  <a:pt x="164592" y="148844"/>
                </a:lnTo>
                <a:lnTo>
                  <a:pt x="170053" y="148717"/>
                </a:lnTo>
                <a:lnTo>
                  <a:pt x="174244" y="147320"/>
                </a:lnTo>
                <a:lnTo>
                  <a:pt x="180467" y="141859"/>
                </a:lnTo>
                <a:lnTo>
                  <a:pt x="182118" y="138049"/>
                </a:lnTo>
                <a:lnTo>
                  <a:pt x="182118" y="508"/>
                </a:lnTo>
                <a:close/>
              </a:path>
              <a:path w="608330" h="210820">
                <a:moveTo>
                  <a:pt x="86614" y="36068"/>
                </a:moveTo>
                <a:lnTo>
                  <a:pt x="39116" y="36068"/>
                </a:lnTo>
                <a:lnTo>
                  <a:pt x="37921" y="49216"/>
                </a:lnTo>
                <a:lnTo>
                  <a:pt x="35464" y="60102"/>
                </a:lnTo>
                <a:lnTo>
                  <a:pt x="7042" y="87042"/>
                </a:lnTo>
                <a:lnTo>
                  <a:pt x="0" y="88519"/>
                </a:lnTo>
                <a:lnTo>
                  <a:pt x="0" y="125984"/>
                </a:lnTo>
                <a:lnTo>
                  <a:pt x="5588" y="125857"/>
                </a:lnTo>
                <a:lnTo>
                  <a:pt x="11303" y="125222"/>
                </a:lnTo>
                <a:lnTo>
                  <a:pt x="17272" y="123825"/>
                </a:lnTo>
                <a:lnTo>
                  <a:pt x="23241" y="122555"/>
                </a:lnTo>
                <a:lnTo>
                  <a:pt x="58459" y="103141"/>
                </a:lnTo>
                <a:lnTo>
                  <a:pt x="63246" y="96901"/>
                </a:lnTo>
                <a:lnTo>
                  <a:pt x="124333" y="96901"/>
                </a:lnTo>
                <a:lnTo>
                  <a:pt x="124333" y="88519"/>
                </a:lnTo>
                <a:lnTo>
                  <a:pt x="117189" y="87042"/>
                </a:lnTo>
                <a:lnTo>
                  <a:pt x="110426" y="84328"/>
                </a:lnTo>
                <a:lnTo>
                  <a:pt x="86995" y="45593"/>
                </a:lnTo>
                <a:lnTo>
                  <a:pt x="86614" y="36068"/>
                </a:lnTo>
                <a:close/>
              </a:path>
              <a:path w="608330" h="210820">
                <a:moveTo>
                  <a:pt x="124333" y="96901"/>
                </a:moveTo>
                <a:lnTo>
                  <a:pt x="63246" y="96901"/>
                </a:lnTo>
                <a:lnTo>
                  <a:pt x="67633" y="103141"/>
                </a:lnTo>
                <a:lnTo>
                  <a:pt x="101346" y="122555"/>
                </a:lnTo>
                <a:lnTo>
                  <a:pt x="107188" y="123825"/>
                </a:lnTo>
                <a:lnTo>
                  <a:pt x="113030" y="125222"/>
                </a:lnTo>
                <a:lnTo>
                  <a:pt x="118745" y="125857"/>
                </a:lnTo>
                <a:lnTo>
                  <a:pt x="124333" y="125984"/>
                </a:lnTo>
                <a:lnTo>
                  <a:pt x="124333" y="96901"/>
                </a:lnTo>
                <a:close/>
              </a:path>
              <a:path w="608330" h="210820">
                <a:moveTo>
                  <a:pt x="123444" y="889"/>
                </a:moveTo>
                <a:lnTo>
                  <a:pt x="889" y="889"/>
                </a:lnTo>
                <a:lnTo>
                  <a:pt x="889" y="27940"/>
                </a:lnTo>
                <a:lnTo>
                  <a:pt x="2032" y="31242"/>
                </a:lnTo>
                <a:lnTo>
                  <a:pt x="4191" y="33147"/>
                </a:lnTo>
                <a:lnTo>
                  <a:pt x="6350" y="35179"/>
                </a:lnTo>
                <a:lnTo>
                  <a:pt x="9652" y="36195"/>
                </a:lnTo>
                <a:lnTo>
                  <a:pt x="14097" y="36068"/>
                </a:lnTo>
                <a:lnTo>
                  <a:pt x="114982" y="36068"/>
                </a:lnTo>
                <a:lnTo>
                  <a:pt x="117983" y="35179"/>
                </a:lnTo>
                <a:lnTo>
                  <a:pt x="120142" y="33147"/>
                </a:lnTo>
                <a:lnTo>
                  <a:pt x="122301" y="31242"/>
                </a:lnTo>
                <a:lnTo>
                  <a:pt x="123444" y="27940"/>
                </a:lnTo>
                <a:lnTo>
                  <a:pt x="123444" y="889"/>
                </a:lnTo>
                <a:close/>
              </a:path>
              <a:path w="608330" h="210820">
                <a:moveTo>
                  <a:pt x="114982" y="36068"/>
                </a:moveTo>
                <a:lnTo>
                  <a:pt x="110109" y="36068"/>
                </a:lnTo>
                <a:lnTo>
                  <a:pt x="114554" y="36195"/>
                </a:lnTo>
                <a:lnTo>
                  <a:pt x="114982" y="36068"/>
                </a:lnTo>
                <a:close/>
              </a:path>
              <a:path w="608330" h="210820">
                <a:moveTo>
                  <a:pt x="328422" y="147955"/>
                </a:moveTo>
                <a:lnTo>
                  <a:pt x="281940" y="147955"/>
                </a:lnTo>
                <a:lnTo>
                  <a:pt x="281940" y="210312"/>
                </a:lnTo>
                <a:lnTo>
                  <a:pt x="309626" y="210312"/>
                </a:lnTo>
                <a:lnTo>
                  <a:pt x="314706" y="210185"/>
                </a:lnTo>
                <a:lnTo>
                  <a:pt x="319151" y="208534"/>
                </a:lnTo>
                <a:lnTo>
                  <a:pt x="322707" y="205359"/>
                </a:lnTo>
                <a:lnTo>
                  <a:pt x="326390" y="202311"/>
                </a:lnTo>
                <a:lnTo>
                  <a:pt x="328295" y="198374"/>
                </a:lnTo>
                <a:lnTo>
                  <a:pt x="328422" y="147955"/>
                </a:lnTo>
                <a:close/>
              </a:path>
              <a:path w="608330" h="210820">
                <a:moveTo>
                  <a:pt x="401828" y="112649"/>
                </a:moveTo>
                <a:lnTo>
                  <a:pt x="205613" y="112649"/>
                </a:lnTo>
                <a:lnTo>
                  <a:pt x="205613" y="138811"/>
                </a:lnTo>
                <a:lnTo>
                  <a:pt x="206883" y="142367"/>
                </a:lnTo>
                <a:lnTo>
                  <a:pt x="209296" y="144653"/>
                </a:lnTo>
                <a:lnTo>
                  <a:pt x="211709" y="146812"/>
                </a:lnTo>
                <a:lnTo>
                  <a:pt x="215392" y="147955"/>
                </a:lnTo>
                <a:lnTo>
                  <a:pt x="392049" y="147955"/>
                </a:lnTo>
                <a:lnTo>
                  <a:pt x="395732" y="146812"/>
                </a:lnTo>
                <a:lnTo>
                  <a:pt x="398145" y="144653"/>
                </a:lnTo>
                <a:lnTo>
                  <a:pt x="400558" y="142367"/>
                </a:lnTo>
                <a:lnTo>
                  <a:pt x="401828" y="138811"/>
                </a:lnTo>
                <a:lnTo>
                  <a:pt x="401828" y="112649"/>
                </a:lnTo>
                <a:close/>
              </a:path>
              <a:path w="608330" h="210820">
                <a:moveTo>
                  <a:pt x="596011" y="1143"/>
                </a:moveTo>
                <a:lnTo>
                  <a:pt x="423926" y="1143"/>
                </a:lnTo>
                <a:lnTo>
                  <a:pt x="423926" y="24765"/>
                </a:lnTo>
                <a:lnTo>
                  <a:pt x="423799" y="29083"/>
                </a:lnTo>
                <a:lnTo>
                  <a:pt x="424815" y="32258"/>
                </a:lnTo>
                <a:lnTo>
                  <a:pt x="429006" y="35941"/>
                </a:lnTo>
                <a:lnTo>
                  <a:pt x="432308" y="36830"/>
                </a:lnTo>
                <a:lnTo>
                  <a:pt x="549402" y="36830"/>
                </a:lnTo>
                <a:lnTo>
                  <a:pt x="549402" y="52578"/>
                </a:lnTo>
                <a:lnTo>
                  <a:pt x="424307" y="52578"/>
                </a:lnTo>
                <a:lnTo>
                  <a:pt x="424307" y="130810"/>
                </a:lnTo>
                <a:lnTo>
                  <a:pt x="425450" y="134112"/>
                </a:lnTo>
                <a:lnTo>
                  <a:pt x="430022" y="138176"/>
                </a:lnTo>
                <a:lnTo>
                  <a:pt x="433324" y="139192"/>
                </a:lnTo>
                <a:lnTo>
                  <a:pt x="591566" y="139192"/>
                </a:lnTo>
                <a:lnTo>
                  <a:pt x="594868" y="138176"/>
                </a:lnTo>
                <a:lnTo>
                  <a:pt x="599440" y="134112"/>
                </a:lnTo>
                <a:lnTo>
                  <a:pt x="600583" y="130810"/>
                </a:lnTo>
                <a:lnTo>
                  <a:pt x="600583" y="104013"/>
                </a:lnTo>
                <a:lnTo>
                  <a:pt x="470789" y="104013"/>
                </a:lnTo>
                <a:lnTo>
                  <a:pt x="470789" y="88011"/>
                </a:lnTo>
                <a:lnTo>
                  <a:pt x="588041" y="88011"/>
                </a:lnTo>
                <a:lnTo>
                  <a:pt x="590931" y="87122"/>
                </a:lnTo>
                <a:lnTo>
                  <a:pt x="592963" y="85344"/>
                </a:lnTo>
                <a:lnTo>
                  <a:pt x="594995" y="83439"/>
                </a:lnTo>
                <a:lnTo>
                  <a:pt x="596011" y="80264"/>
                </a:lnTo>
                <a:lnTo>
                  <a:pt x="596011" y="1143"/>
                </a:lnTo>
                <a:close/>
              </a:path>
              <a:path w="608330" h="210820">
                <a:moveTo>
                  <a:pt x="588041" y="88011"/>
                </a:moveTo>
                <a:lnTo>
                  <a:pt x="583184" y="88011"/>
                </a:lnTo>
                <a:lnTo>
                  <a:pt x="587629" y="88138"/>
                </a:lnTo>
                <a:lnTo>
                  <a:pt x="588041" y="88011"/>
                </a:lnTo>
                <a:close/>
              </a:path>
              <a:path w="608330" h="210820">
                <a:moveTo>
                  <a:pt x="327533" y="0"/>
                </a:moveTo>
                <a:lnTo>
                  <a:pt x="280797" y="0"/>
                </a:lnTo>
                <a:lnTo>
                  <a:pt x="280797" y="15367"/>
                </a:lnTo>
                <a:lnTo>
                  <a:pt x="279487" y="27439"/>
                </a:lnTo>
                <a:lnTo>
                  <a:pt x="247461" y="61632"/>
                </a:lnTo>
                <a:lnTo>
                  <a:pt x="212725" y="69723"/>
                </a:lnTo>
                <a:lnTo>
                  <a:pt x="212725" y="105664"/>
                </a:lnTo>
                <a:lnTo>
                  <a:pt x="254230" y="98591"/>
                </a:lnTo>
                <a:lnTo>
                  <a:pt x="289941" y="79502"/>
                </a:lnTo>
                <a:lnTo>
                  <a:pt x="304165" y="63754"/>
                </a:lnTo>
                <a:lnTo>
                  <a:pt x="366266" y="63754"/>
                </a:lnTo>
                <a:lnTo>
                  <a:pt x="333009" y="38131"/>
                </a:lnTo>
                <a:lnTo>
                  <a:pt x="327533" y="15367"/>
                </a:lnTo>
                <a:lnTo>
                  <a:pt x="327533" y="0"/>
                </a:lnTo>
                <a:close/>
              </a:path>
              <a:path w="608330" h="210820">
                <a:moveTo>
                  <a:pt x="366266" y="63754"/>
                </a:moveTo>
                <a:lnTo>
                  <a:pt x="304165" y="63754"/>
                </a:lnTo>
                <a:lnTo>
                  <a:pt x="307467" y="69342"/>
                </a:lnTo>
                <a:lnTo>
                  <a:pt x="340487" y="93091"/>
                </a:lnTo>
                <a:lnTo>
                  <a:pt x="381476" y="104886"/>
                </a:lnTo>
                <a:lnTo>
                  <a:pt x="395605" y="105664"/>
                </a:lnTo>
                <a:lnTo>
                  <a:pt x="395605" y="69723"/>
                </a:lnTo>
                <a:lnTo>
                  <a:pt x="383867" y="68820"/>
                </a:lnTo>
                <a:lnTo>
                  <a:pt x="372284" y="66119"/>
                </a:lnTo>
                <a:lnTo>
                  <a:pt x="366266" y="637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3088" y="45189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3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190"/>
                </a:lnTo>
                <a:lnTo>
                  <a:pt x="186423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7"/>
                </a:lnTo>
                <a:lnTo>
                  <a:pt x="16687" y="86360"/>
                </a:lnTo>
                <a:lnTo>
                  <a:pt x="20015" y="87375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7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5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2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6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1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6"/>
                </a:lnTo>
                <a:lnTo>
                  <a:pt x="303276" y="174116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084"/>
                </a:lnTo>
                <a:lnTo>
                  <a:pt x="279393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6"/>
                </a:moveTo>
                <a:lnTo>
                  <a:pt x="258241" y="174116"/>
                </a:lnTo>
                <a:lnTo>
                  <a:pt x="261149" y="179996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116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3"/>
                </a:lnTo>
                <a:lnTo>
                  <a:pt x="391515" y="201802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0117" y="4523485"/>
            <a:ext cx="270510" cy="198755"/>
          </a:xfrm>
          <a:custGeom>
            <a:avLst/>
            <a:gdLst/>
            <a:ahLst/>
            <a:cxnLst/>
            <a:rect l="l" t="t" r="r" b="b"/>
            <a:pathLst>
              <a:path w="270509" h="198754">
                <a:moveTo>
                  <a:pt x="253974" y="170561"/>
                </a:moveTo>
                <a:lnTo>
                  <a:pt x="211683" y="170561"/>
                </a:lnTo>
                <a:lnTo>
                  <a:pt x="211683" y="198374"/>
                </a:lnTo>
                <a:lnTo>
                  <a:pt x="244297" y="198374"/>
                </a:lnTo>
                <a:lnTo>
                  <a:pt x="247777" y="197358"/>
                </a:lnTo>
                <a:lnTo>
                  <a:pt x="250228" y="195199"/>
                </a:lnTo>
                <a:lnTo>
                  <a:pt x="252691" y="193166"/>
                </a:lnTo>
                <a:lnTo>
                  <a:pt x="253949" y="189864"/>
                </a:lnTo>
                <a:lnTo>
                  <a:pt x="253974" y="170561"/>
                </a:lnTo>
                <a:close/>
              </a:path>
              <a:path w="270509" h="198754">
                <a:moveTo>
                  <a:pt x="245516" y="0"/>
                </a:moveTo>
                <a:lnTo>
                  <a:pt x="198881" y="0"/>
                </a:lnTo>
                <a:lnTo>
                  <a:pt x="137159" y="136651"/>
                </a:lnTo>
                <a:lnTo>
                  <a:pt x="137159" y="170561"/>
                </a:lnTo>
                <a:lnTo>
                  <a:pt x="261404" y="170561"/>
                </a:lnTo>
                <a:lnTo>
                  <a:pt x="264731" y="169544"/>
                </a:lnTo>
                <a:lnTo>
                  <a:pt x="266915" y="167512"/>
                </a:lnTo>
                <a:lnTo>
                  <a:pt x="269113" y="165608"/>
                </a:lnTo>
                <a:lnTo>
                  <a:pt x="270217" y="162305"/>
                </a:lnTo>
                <a:lnTo>
                  <a:pt x="270205" y="134619"/>
                </a:lnTo>
                <a:lnTo>
                  <a:pt x="184937" y="134619"/>
                </a:lnTo>
                <a:lnTo>
                  <a:pt x="245516" y="0"/>
                </a:lnTo>
                <a:close/>
              </a:path>
              <a:path w="270509" h="198754">
                <a:moveTo>
                  <a:pt x="253974" y="80899"/>
                </a:moveTo>
                <a:lnTo>
                  <a:pt x="211683" y="80899"/>
                </a:lnTo>
                <a:lnTo>
                  <a:pt x="211683" y="134619"/>
                </a:lnTo>
                <a:lnTo>
                  <a:pt x="253974" y="134619"/>
                </a:lnTo>
                <a:lnTo>
                  <a:pt x="253974" y="80899"/>
                </a:lnTo>
                <a:close/>
              </a:path>
              <a:path w="270509" h="198754">
                <a:moveTo>
                  <a:pt x="116814" y="170561"/>
                </a:moveTo>
                <a:lnTo>
                  <a:pt x="74523" y="170561"/>
                </a:lnTo>
                <a:lnTo>
                  <a:pt x="74523" y="198374"/>
                </a:lnTo>
                <a:lnTo>
                  <a:pt x="107137" y="198374"/>
                </a:lnTo>
                <a:lnTo>
                  <a:pt x="110617" y="197358"/>
                </a:lnTo>
                <a:lnTo>
                  <a:pt x="113068" y="195199"/>
                </a:lnTo>
                <a:lnTo>
                  <a:pt x="115531" y="193166"/>
                </a:lnTo>
                <a:lnTo>
                  <a:pt x="116789" y="189864"/>
                </a:lnTo>
                <a:lnTo>
                  <a:pt x="116814" y="170561"/>
                </a:lnTo>
                <a:close/>
              </a:path>
              <a:path w="270509" h="198754">
                <a:moveTo>
                  <a:pt x="108356" y="0"/>
                </a:moveTo>
                <a:lnTo>
                  <a:pt x="61721" y="0"/>
                </a:lnTo>
                <a:lnTo>
                  <a:pt x="0" y="136651"/>
                </a:lnTo>
                <a:lnTo>
                  <a:pt x="0" y="170561"/>
                </a:lnTo>
                <a:lnTo>
                  <a:pt x="124244" y="170561"/>
                </a:lnTo>
                <a:lnTo>
                  <a:pt x="127571" y="169544"/>
                </a:lnTo>
                <a:lnTo>
                  <a:pt x="129755" y="167512"/>
                </a:lnTo>
                <a:lnTo>
                  <a:pt x="131953" y="165608"/>
                </a:lnTo>
                <a:lnTo>
                  <a:pt x="133057" y="162305"/>
                </a:lnTo>
                <a:lnTo>
                  <a:pt x="133045" y="134619"/>
                </a:lnTo>
                <a:lnTo>
                  <a:pt x="47777" y="134619"/>
                </a:lnTo>
                <a:lnTo>
                  <a:pt x="108356" y="0"/>
                </a:lnTo>
                <a:close/>
              </a:path>
              <a:path w="270509" h="198754">
                <a:moveTo>
                  <a:pt x="116814" y="80899"/>
                </a:moveTo>
                <a:lnTo>
                  <a:pt x="74523" y="80899"/>
                </a:lnTo>
                <a:lnTo>
                  <a:pt x="74523" y="134619"/>
                </a:lnTo>
                <a:lnTo>
                  <a:pt x="116814" y="134619"/>
                </a:lnTo>
                <a:lnTo>
                  <a:pt x="116814" y="8089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20521" y="46167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07338" y="4519167"/>
            <a:ext cx="199644" cy="210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69085" y="4518659"/>
            <a:ext cx="807085" cy="210820"/>
          </a:xfrm>
          <a:custGeom>
            <a:avLst/>
            <a:gdLst/>
            <a:ahLst/>
            <a:cxnLst/>
            <a:rect l="l" t="t" r="r" b="b"/>
            <a:pathLst>
              <a:path w="807085" h="210820">
                <a:moveTo>
                  <a:pt x="536194" y="147954"/>
                </a:moveTo>
                <a:lnTo>
                  <a:pt x="489712" y="147954"/>
                </a:lnTo>
                <a:lnTo>
                  <a:pt x="489712" y="210312"/>
                </a:lnTo>
                <a:lnTo>
                  <a:pt x="517397" y="210312"/>
                </a:lnTo>
                <a:lnTo>
                  <a:pt x="522478" y="210185"/>
                </a:lnTo>
                <a:lnTo>
                  <a:pt x="526922" y="208534"/>
                </a:lnTo>
                <a:lnTo>
                  <a:pt x="530479" y="205359"/>
                </a:lnTo>
                <a:lnTo>
                  <a:pt x="534162" y="202311"/>
                </a:lnTo>
                <a:lnTo>
                  <a:pt x="536066" y="198374"/>
                </a:lnTo>
                <a:lnTo>
                  <a:pt x="536194" y="193675"/>
                </a:lnTo>
                <a:lnTo>
                  <a:pt x="536194" y="147954"/>
                </a:lnTo>
                <a:close/>
              </a:path>
              <a:path w="807085" h="210820">
                <a:moveTo>
                  <a:pt x="609600" y="112649"/>
                </a:moveTo>
                <a:lnTo>
                  <a:pt x="413384" y="112649"/>
                </a:lnTo>
                <a:lnTo>
                  <a:pt x="413384" y="138811"/>
                </a:lnTo>
                <a:lnTo>
                  <a:pt x="414654" y="142366"/>
                </a:lnTo>
                <a:lnTo>
                  <a:pt x="417067" y="144652"/>
                </a:lnTo>
                <a:lnTo>
                  <a:pt x="419481" y="146812"/>
                </a:lnTo>
                <a:lnTo>
                  <a:pt x="423164" y="147954"/>
                </a:lnTo>
                <a:lnTo>
                  <a:pt x="599821" y="147954"/>
                </a:lnTo>
                <a:lnTo>
                  <a:pt x="603504" y="146812"/>
                </a:lnTo>
                <a:lnTo>
                  <a:pt x="605916" y="144652"/>
                </a:lnTo>
                <a:lnTo>
                  <a:pt x="608329" y="142366"/>
                </a:lnTo>
                <a:lnTo>
                  <a:pt x="609600" y="138811"/>
                </a:lnTo>
                <a:lnTo>
                  <a:pt x="609600" y="112649"/>
                </a:lnTo>
                <a:close/>
              </a:path>
              <a:path w="807085" h="210820">
                <a:moveTo>
                  <a:pt x="793406" y="205993"/>
                </a:moveTo>
                <a:lnTo>
                  <a:pt x="760348" y="205993"/>
                </a:lnTo>
                <a:lnTo>
                  <a:pt x="760348" y="210565"/>
                </a:lnTo>
                <a:lnTo>
                  <a:pt x="781304" y="210565"/>
                </a:lnTo>
                <a:lnTo>
                  <a:pt x="785114" y="209803"/>
                </a:lnTo>
                <a:lnTo>
                  <a:pt x="788542" y="208406"/>
                </a:lnTo>
                <a:lnTo>
                  <a:pt x="792098" y="206882"/>
                </a:lnTo>
                <a:lnTo>
                  <a:pt x="793406" y="205993"/>
                </a:lnTo>
                <a:close/>
              </a:path>
              <a:path w="807085" h="210820">
                <a:moveTo>
                  <a:pt x="806704" y="507"/>
                </a:moveTo>
                <a:lnTo>
                  <a:pt x="760348" y="507"/>
                </a:lnTo>
                <a:lnTo>
                  <a:pt x="760348" y="170814"/>
                </a:lnTo>
                <a:lnTo>
                  <a:pt x="758571" y="171450"/>
                </a:lnTo>
                <a:lnTo>
                  <a:pt x="755522" y="172085"/>
                </a:lnTo>
                <a:lnTo>
                  <a:pt x="751204" y="172592"/>
                </a:lnTo>
                <a:lnTo>
                  <a:pt x="746379" y="173354"/>
                </a:lnTo>
                <a:lnTo>
                  <a:pt x="741553" y="173736"/>
                </a:lnTo>
                <a:lnTo>
                  <a:pt x="626364" y="173736"/>
                </a:lnTo>
                <a:lnTo>
                  <a:pt x="626491" y="199009"/>
                </a:lnTo>
                <a:lnTo>
                  <a:pt x="627888" y="202818"/>
                </a:lnTo>
                <a:lnTo>
                  <a:pt x="633729" y="207899"/>
                </a:lnTo>
                <a:lnTo>
                  <a:pt x="637794" y="209168"/>
                </a:lnTo>
                <a:lnTo>
                  <a:pt x="740664" y="209168"/>
                </a:lnTo>
                <a:lnTo>
                  <a:pt x="745744" y="208787"/>
                </a:lnTo>
                <a:lnTo>
                  <a:pt x="750570" y="208025"/>
                </a:lnTo>
                <a:lnTo>
                  <a:pt x="752729" y="207644"/>
                </a:lnTo>
                <a:lnTo>
                  <a:pt x="754634" y="207390"/>
                </a:lnTo>
                <a:lnTo>
                  <a:pt x="757935" y="206628"/>
                </a:lnTo>
                <a:lnTo>
                  <a:pt x="759333" y="206375"/>
                </a:lnTo>
                <a:lnTo>
                  <a:pt x="760348" y="205993"/>
                </a:lnTo>
                <a:lnTo>
                  <a:pt x="793406" y="205993"/>
                </a:lnTo>
                <a:lnTo>
                  <a:pt x="795273" y="204724"/>
                </a:lnTo>
                <a:lnTo>
                  <a:pt x="798067" y="201802"/>
                </a:lnTo>
                <a:lnTo>
                  <a:pt x="800989" y="199009"/>
                </a:lnTo>
                <a:lnTo>
                  <a:pt x="803147" y="195834"/>
                </a:lnTo>
                <a:lnTo>
                  <a:pt x="804545" y="192404"/>
                </a:lnTo>
                <a:lnTo>
                  <a:pt x="806069" y="188849"/>
                </a:lnTo>
                <a:lnTo>
                  <a:pt x="806704" y="185038"/>
                </a:lnTo>
                <a:lnTo>
                  <a:pt x="806704" y="507"/>
                </a:lnTo>
                <a:close/>
              </a:path>
              <a:path w="807085" h="210820">
                <a:moveTo>
                  <a:pt x="715137" y="0"/>
                </a:moveTo>
                <a:lnTo>
                  <a:pt x="663447" y="0"/>
                </a:lnTo>
                <a:lnTo>
                  <a:pt x="655778" y="688"/>
                </a:lnTo>
                <a:lnTo>
                  <a:pt x="628703" y="28102"/>
                </a:lnTo>
                <a:lnTo>
                  <a:pt x="628015" y="35940"/>
                </a:lnTo>
                <a:lnTo>
                  <a:pt x="628015" y="120650"/>
                </a:lnTo>
                <a:lnTo>
                  <a:pt x="648954" y="154019"/>
                </a:lnTo>
                <a:lnTo>
                  <a:pt x="663447" y="156590"/>
                </a:lnTo>
                <a:lnTo>
                  <a:pt x="715137" y="156590"/>
                </a:lnTo>
                <a:lnTo>
                  <a:pt x="747966" y="135239"/>
                </a:lnTo>
                <a:lnTo>
                  <a:pt x="750570" y="120650"/>
                </a:lnTo>
                <a:lnTo>
                  <a:pt x="680847" y="120650"/>
                </a:lnTo>
                <a:lnTo>
                  <a:pt x="678941" y="119887"/>
                </a:lnTo>
                <a:lnTo>
                  <a:pt x="677417" y="118237"/>
                </a:lnTo>
                <a:lnTo>
                  <a:pt x="675894" y="116712"/>
                </a:lnTo>
                <a:lnTo>
                  <a:pt x="675132" y="113664"/>
                </a:lnTo>
                <a:lnTo>
                  <a:pt x="675132" y="42799"/>
                </a:lnTo>
                <a:lnTo>
                  <a:pt x="675894" y="39624"/>
                </a:lnTo>
                <a:lnTo>
                  <a:pt x="677417" y="38100"/>
                </a:lnTo>
                <a:lnTo>
                  <a:pt x="678941" y="36702"/>
                </a:lnTo>
                <a:lnTo>
                  <a:pt x="680847" y="35940"/>
                </a:lnTo>
                <a:lnTo>
                  <a:pt x="750570" y="35940"/>
                </a:lnTo>
                <a:lnTo>
                  <a:pt x="749827" y="28102"/>
                </a:lnTo>
                <a:lnTo>
                  <a:pt x="722753" y="688"/>
                </a:lnTo>
                <a:lnTo>
                  <a:pt x="715137" y="0"/>
                </a:lnTo>
                <a:close/>
              </a:path>
              <a:path w="807085" h="210820">
                <a:moveTo>
                  <a:pt x="695197" y="120523"/>
                </a:moveTo>
                <a:lnTo>
                  <a:pt x="683260" y="120523"/>
                </a:lnTo>
                <a:lnTo>
                  <a:pt x="680847" y="120650"/>
                </a:lnTo>
                <a:lnTo>
                  <a:pt x="697610" y="120650"/>
                </a:lnTo>
                <a:lnTo>
                  <a:pt x="695197" y="120523"/>
                </a:lnTo>
                <a:close/>
              </a:path>
              <a:path w="807085" h="210820">
                <a:moveTo>
                  <a:pt x="750570" y="35940"/>
                </a:moveTo>
                <a:lnTo>
                  <a:pt x="697610" y="35940"/>
                </a:lnTo>
                <a:lnTo>
                  <a:pt x="699642" y="36702"/>
                </a:lnTo>
                <a:lnTo>
                  <a:pt x="701166" y="38100"/>
                </a:lnTo>
                <a:lnTo>
                  <a:pt x="702564" y="39624"/>
                </a:lnTo>
                <a:lnTo>
                  <a:pt x="703326" y="42799"/>
                </a:lnTo>
                <a:lnTo>
                  <a:pt x="703326" y="113664"/>
                </a:lnTo>
                <a:lnTo>
                  <a:pt x="702564" y="116712"/>
                </a:lnTo>
                <a:lnTo>
                  <a:pt x="699642" y="119887"/>
                </a:lnTo>
                <a:lnTo>
                  <a:pt x="697610" y="120650"/>
                </a:lnTo>
                <a:lnTo>
                  <a:pt x="750570" y="120650"/>
                </a:lnTo>
                <a:lnTo>
                  <a:pt x="750570" y="35940"/>
                </a:lnTo>
                <a:close/>
              </a:path>
              <a:path w="807085" h="210820">
                <a:moveTo>
                  <a:pt x="697610" y="35940"/>
                </a:moveTo>
                <a:lnTo>
                  <a:pt x="680847" y="35940"/>
                </a:lnTo>
                <a:lnTo>
                  <a:pt x="683260" y="36067"/>
                </a:lnTo>
                <a:lnTo>
                  <a:pt x="695197" y="36067"/>
                </a:lnTo>
                <a:lnTo>
                  <a:pt x="697610" y="35940"/>
                </a:lnTo>
                <a:close/>
              </a:path>
              <a:path w="807085" h="210820">
                <a:moveTo>
                  <a:pt x="85090" y="36575"/>
                </a:moveTo>
                <a:lnTo>
                  <a:pt x="37337" y="36575"/>
                </a:lnTo>
                <a:lnTo>
                  <a:pt x="37337" y="106806"/>
                </a:lnTo>
                <a:lnTo>
                  <a:pt x="36552" y="122094"/>
                </a:lnTo>
                <a:lnTo>
                  <a:pt x="22098" y="159638"/>
                </a:lnTo>
                <a:lnTo>
                  <a:pt x="0" y="172085"/>
                </a:lnTo>
                <a:lnTo>
                  <a:pt x="0" y="209676"/>
                </a:lnTo>
                <a:lnTo>
                  <a:pt x="5587" y="209550"/>
                </a:lnTo>
                <a:lnTo>
                  <a:pt x="11430" y="208534"/>
                </a:lnTo>
                <a:lnTo>
                  <a:pt x="17399" y="206628"/>
                </a:lnTo>
                <a:lnTo>
                  <a:pt x="23368" y="204850"/>
                </a:lnTo>
                <a:lnTo>
                  <a:pt x="57733" y="180800"/>
                </a:lnTo>
                <a:lnTo>
                  <a:pt x="61467" y="174370"/>
                </a:lnTo>
                <a:lnTo>
                  <a:pt x="120522" y="174370"/>
                </a:lnTo>
                <a:lnTo>
                  <a:pt x="120522" y="172085"/>
                </a:lnTo>
                <a:lnTo>
                  <a:pt x="116078" y="171323"/>
                </a:lnTo>
                <a:lnTo>
                  <a:pt x="111759" y="169417"/>
                </a:lnTo>
                <a:lnTo>
                  <a:pt x="87836" y="135191"/>
                </a:lnTo>
                <a:lnTo>
                  <a:pt x="85090" y="106806"/>
                </a:lnTo>
                <a:lnTo>
                  <a:pt x="85090" y="36575"/>
                </a:lnTo>
                <a:close/>
              </a:path>
              <a:path w="807085" h="210820">
                <a:moveTo>
                  <a:pt x="120522" y="174370"/>
                </a:moveTo>
                <a:lnTo>
                  <a:pt x="61467" y="174370"/>
                </a:lnTo>
                <a:lnTo>
                  <a:pt x="65226" y="180800"/>
                </a:lnTo>
                <a:lnTo>
                  <a:pt x="103870" y="206692"/>
                </a:lnTo>
                <a:lnTo>
                  <a:pt x="120522" y="209676"/>
                </a:lnTo>
                <a:lnTo>
                  <a:pt x="120522" y="174370"/>
                </a:lnTo>
                <a:close/>
              </a:path>
              <a:path w="807085" h="210820">
                <a:moveTo>
                  <a:pt x="119379" y="888"/>
                </a:moveTo>
                <a:lnTo>
                  <a:pt x="1905" y="888"/>
                </a:lnTo>
                <a:lnTo>
                  <a:pt x="1905" y="28448"/>
                </a:lnTo>
                <a:lnTo>
                  <a:pt x="2921" y="31623"/>
                </a:lnTo>
                <a:lnTo>
                  <a:pt x="5080" y="33654"/>
                </a:lnTo>
                <a:lnTo>
                  <a:pt x="7365" y="35687"/>
                </a:lnTo>
                <a:lnTo>
                  <a:pt x="10668" y="36575"/>
                </a:lnTo>
                <a:lnTo>
                  <a:pt x="110490" y="36575"/>
                </a:lnTo>
                <a:lnTo>
                  <a:pt x="113919" y="35687"/>
                </a:lnTo>
                <a:lnTo>
                  <a:pt x="118237" y="31623"/>
                </a:lnTo>
                <a:lnTo>
                  <a:pt x="119379" y="28448"/>
                </a:lnTo>
                <a:lnTo>
                  <a:pt x="119379" y="888"/>
                </a:lnTo>
                <a:close/>
              </a:path>
              <a:path w="807085" h="210820">
                <a:moveTo>
                  <a:pt x="379349" y="202818"/>
                </a:moveTo>
                <a:lnTo>
                  <a:pt x="342646" y="202818"/>
                </a:lnTo>
                <a:lnTo>
                  <a:pt x="342646" y="210565"/>
                </a:lnTo>
                <a:lnTo>
                  <a:pt x="363473" y="210565"/>
                </a:lnTo>
                <a:lnTo>
                  <a:pt x="367410" y="209803"/>
                </a:lnTo>
                <a:lnTo>
                  <a:pt x="370840" y="208406"/>
                </a:lnTo>
                <a:lnTo>
                  <a:pt x="374269" y="206882"/>
                </a:lnTo>
                <a:lnTo>
                  <a:pt x="377444" y="204724"/>
                </a:lnTo>
                <a:lnTo>
                  <a:pt x="379349" y="202818"/>
                </a:lnTo>
                <a:close/>
              </a:path>
              <a:path w="807085" h="210820">
                <a:moveTo>
                  <a:pt x="325882" y="888"/>
                </a:moveTo>
                <a:lnTo>
                  <a:pt x="216662" y="888"/>
                </a:lnTo>
                <a:lnTo>
                  <a:pt x="216662" y="28828"/>
                </a:lnTo>
                <a:lnTo>
                  <a:pt x="217678" y="32003"/>
                </a:lnTo>
                <a:lnTo>
                  <a:pt x="219709" y="33909"/>
                </a:lnTo>
                <a:lnTo>
                  <a:pt x="221741" y="35687"/>
                </a:lnTo>
                <a:lnTo>
                  <a:pt x="225044" y="36575"/>
                </a:lnTo>
                <a:lnTo>
                  <a:pt x="279272" y="36575"/>
                </a:lnTo>
                <a:lnTo>
                  <a:pt x="279272" y="82930"/>
                </a:lnTo>
                <a:lnTo>
                  <a:pt x="217297" y="82930"/>
                </a:lnTo>
                <a:lnTo>
                  <a:pt x="217423" y="199009"/>
                </a:lnTo>
                <a:lnTo>
                  <a:pt x="218694" y="202945"/>
                </a:lnTo>
                <a:lnTo>
                  <a:pt x="224282" y="208279"/>
                </a:lnTo>
                <a:lnTo>
                  <a:pt x="228219" y="209676"/>
                </a:lnTo>
                <a:lnTo>
                  <a:pt x="298958" y="209676"/>
                </a:lnTo>
                <a:lnTo>
                  <a:pt x="342646" y="202818"/>
                </a:lnTo>
                <a:lnTo>
                  <a:pt x="379349" y="202818"/>
                </a:lnTo>
                <a:lnTo>
                  <a:pt x="389001" y="185038"/>
                </a:lnTo>
                <a:lnTo>
                  <a:pt x="389001" y="174243"/>
                </a:lnTo>
                <a:lnTo>
                  <a:pt x="263778" y="174243"/>
                </a:lnTo>
                <a:lnTo>
                  <a:pt x="263778" y="117982"/>
                </a:lnTo>
                <a:lnTo>
                  <a:pt x="317627" y="117982"/>
                </a:lnTo>
                <a:lnTo>
                  <a:pt x="320802" y="117093"/>
                </a:lnTo>
                <a:lnTo>
                  <a:pt x="322834" y="115188"/>
                </a:lnTo>
                <a:lnTo>
                  <a:pt x="324992" y="113411"/>
                </a:lnTo>
                <a:lnTo>
                  <a:pt x="326009" y="110236"/>
                </a:lnTo>
                <a:lnTo>
                  <a:pt x="325882" y="888"/>
                </a:lnTo>
                <a:close/>
              </a:path>
              <a:path w="807085" h="210820">
                <a:moveTo>
                  <a:pt x="389001" y="507"/>
                </a:moveTo>
                <a:lnTo>
                  <a:pt x="342646" y="507"/>
                </a:lnTo>
                <a:lnTo>
                  <a:pt x="342646" y="167131"/>
                </a:lnTo>
                <a:lnTo>
                  <a:pt x="335788" y="169417"/>
                </a:lnTo>
                <a:lnTo>
                  <a:pt x="328676" y="171195"/>
                </a:lnTo>
                <a:lnTo>
                  <a:pt x="313309" y="173609"/>
                </a:lnTo>
                <a:lnTo>
                  <a:pt x="306959" y="174116"/>
                </a:lnTo>
                <a:lnTo>
                  <a:pt x="301878" y="174243"/>
                </a:lnTo>
                <a:lnTo>
                  <a:pt x="389001" y="174243"/>
                </a:lnTo>
                <a:lnTo>
                  <a:pt x="389001" y="507"/>
                </a:lnTo>
                <a:close/>
              </a:path>
              <a:path w="807085" h="210820">
                <a:moveTo>
                  <a:pt x="172592" y="507"/>
                </a:moveTo>
                <a:lnTo>
                  <a:pt x="126238" y="507"/>
                </a:lnTo>
                <a:lnTo>
                  <a:pt x="126238" y="210565"/>
                </a:lnTo>
                <a:lnTo>
                  <a:pt x="147065" y="210565"/>
                </a:lnTo>
                <a:lnTo>
                  <a:pt x="151003" y="209803"/>
                </a:lnTo>
                <a:lnTo>
                  <a:pt x="172592" y="185038"/>
                </a:lnTo>
                <a:lnTo>
                  <a:pt x="172592" y="111378"/>
                </a:lnTo>
                <a:lnTo>
                  <a:pt x="191897" y="111378"/>
                </a:lnTo>
                <a:lnTo>
                  <a:pt x="196215" y="110236"/>
                </a:lnTo>
                <a:lnTo>
                  <a:pt x="199516" y="107823"/>
                </a:lnTo>
                <a:lnTo>
                  <a:pt x="202691" y="105537"/>
                </a:lnTo>
                <a:lnTo>
                  <a:pt x="204342" y="101853"/>
                </a:lnTo>
                <a:lnTo>
                  <a:pt x="204342" y="71500"/>
                </a:lnTo>
                <a:lnTo>
                  <a:pt x="172592" y="71500"/>
                </a:lnTo>
                <a:lnTo>
                  <a:pt x="172592" y="507"/>
                </a:lnTo>
                <a:close/>
              </a:path>
              <a:path w="807085" h="210820">
                <a:moveTo>
                  <a:pt x="535304" y="0"/>
                </a:moveTo>
                <a:lnTo>
                  <a:pt x="488569" y="0"/>
                </a:lnTo>
                <a:lnTo>
                  <a:pt x="488569" y="15366"/>
                </a:lnTo>
                <a:lnTo>
                  <a:pt x="487259" y="27439"/>
                </a:lnTo>
                <a:lnTo>
                  <a:pt x="455233" y="61632"/>
                </a:lnTo>
                <a:lnTo>
                  <a:pt x="420497" y="69723"/>
                </a:lnTo>
                <a:lnTo>
                  <a:pt x="420497" y="105663"/>
                </a:lnTo>
                <a:lnTo>
                  <a:pt x="462002" y="98591"/>
                </a:lnTo>
                <a:lnTo>
                  <a:pt x="497713" y="79501"/>
                </a:lnTo>
                <a:lnTo>
                  <a:pt x="511937" y="63753"/>
                </a:lnTo>
                <a:lnTo>
                  <a:pt x="574038" y="63753"/>
                </a:lnTo>
                <a:lnTo>
                  <a:pt x="540781" y="38131"/>
                </a:lnTo>
                <a:lnTo>
                  <a:pt x="535304" y="15366"/>
                </a:lnTo>
                <a:lnTo>
                  <a:pt x="535304" y="0"/>
                </a:lnTo>
                <a:close/>
              </a:path>
              <a:path w="807085" h="210820">
                <a:moveTo>
                  <a:pt x="574038" y="63753"/>
                </a:moveTo>
                <a:lnTo>
                  <a:pt x="511937" y="63753"/>
                </a:lnTo>
                <a:lnTo>
                  <a:pt x="515239" y="69341"/>
                </a:lnTo>
                <a:lnTo>
                  <a:pt x="548259" y="93090"/>
                </a:lnTo>
                <a:lnTo>
                  <a:pt x="589248" y="104886"/>
                </a:lnTo>
                <a:lnTo>
                  <a:pt x="603377" y="105663"/>
                </a:lnTo>
                <a:lnTo>
                  <a:pt x="603377" y="69723"/>
                </a:lnTo>
                <a:lnTo>
                  <a:pt x="591639" y="68820"/>
                </a:lnTo>
                <a:lnTo>
                  <a:pt x="580056" y="66119"/>
                </a:lnTo>
                <a:lnTo>
                  <a:pt x="574038" y="637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46908" y="4505197"/>
            <a:ext cx="209169" cy="2240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3088" y="4950967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9"/>
                </a:lnTo>
                <a:lnTo>
                  <a:pt x="14998" y="206502"/>
                </a:lnTo>
                <a:lnTo>
                  <a:pt x="17652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77863" y="209042"/>
                </a:lnTo>
                <a:lnTo>
                  <a:pt x="180568" y="206502"/>
                </a:lnTo>
                <a:lnTo>
                  <a:pt x="183273" y="204089"/>
                </a:lnTo>
                <a:lnTo>
                  <a:pt x="184657" y="200533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1"/>
                </a:moveTo>
                <a:lnTo>
                  <a:pt x="81838" y="131191"/>
                </a:lnTo>
                <a:lnTo>
                  <a:pt x="81838" y="166370"/>
                </a:lnTo>
                <a:lnTo>
                  <a:pt x="114299" y="166370"/>
                </a:lnTo>
                <a:lnTo>
                  <a:pt x="123634" y="166497"/>
                </a:lnTo>
                <a:lnTo>
                  <a:pt x="128282" y="162433"/>
                </a:lnTo>
                <a:lnTo>
                  <a:pt x="128244" y="131191"/>
                </a:lnTo>
                <a:close/>
              </a:path>
              <a:path w="399415" h="210820">
                <a:moveTo>
                  <a:pt x="196138" y="96393"/>
                </a:moveTo>
                <a:lnTo>
                  <a:pt x="0" y="96393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7889"/>
                </a:lnTo>
                <a:lnTo>
                  <a:pt x="6057" y="130175"/>
                </a:lnTo>
                <a:lnTo>
                  <a:pt x="9728" y="131191"/>
                </a:lnTo>
                <a:lnTo>
                  <a:pt x="186423" y="131191"/>
                </a:lnTo>
                <a:lnTo>
                  <a:pt x="190093" y="130175"/>
                </a:lnTo>
                <a:lnTo>
                  <a:pt x="192506" y="127889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393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121"/>
                </a:lnTo>
                <a:lnTo>
                  <a:pt x="12293" y="82423"/>
                </a:lnTo>
                <a:lnTo>
                  <a:pt x="14490" y="84328"/>
                </a:lnTo>
                <a:lnTo>
                  <a:pt x="16687" y="86360"/>
                </a:lnTo>
                <a:lnTo>
                  <a:pt x="20015" y="87376"/>
                </a:lnTo>
                <a:lnTo>
                  <a:pt x="24460" y="87249"/>
                </a:lnTo>
                <a:lnTo>
                  <a:pt x="176323" y="87249"/>
                </a:lnTo>
                <a:lnTo>
                  <a:pt x="179235" y="86360"/>
                </a:lnTo>
                <a:lnTo>
                  <a:pt x="181419" y="84328"/>
                </a:lnTo>
                <a:lnTo>
                  <a:pt x="183616" y="82423"/>
                </a:lnTo>
                <a:lnTo>
                  <a:pt x="184721" y="79121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9"/>
                </a:lnTo>
                <a:lnTo>
                  <a:pt x="184714" y="35179"/>
                </a:lnTo>
                <a:lnTo>
                  <a:pt x="184708" y="0"/>
                </a:lnTo>
                <a:close/>
              </a:path>
              <a:path w="399415" h="210820">
                <a:moveTo>
                  <a:pt x="176323" y="87249"/>
                </a:moveTo>
                <a:lnTo>
                  <a:pt x="171449" y="87249"/>
                </a:lnTo>
                <a:lnTo>
                  <a:pt x="175907" y="87376"/>
                </a:lnTo>
                <a:lnTo>
                  <a:pt x="176323" y="87249"/>
                </a:lnTo>
                <a:close/>
              </a:path>
              <a:path w="399415" h="210820">
                <a:moveTo>
                  <a:pt x="184714" y="35179"/>
                </a:moveTo>
                <a:lnTo>
                  <a:pt x="138531" y="35179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9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822"/>
                </a:lnTo>
                <a:lnTo>
                  <a:pt x="287210" y="102870"/>
                </a:lnTo>
                <a:lnTo>
                  <a:pt x="289585" y="105156"/>
                </a:lnTo>
                <a:lnTo>
                  <a:pt x="291973" y="107569"/>
                </a:lnTo>
                <a:lnTo>
                  <a:pt x="295097" y="108712"/>
                </a:lnTo>
                <a:lnTo>
                  <a:pt x="298932" y="108839"/>
                </a:lnTo>
                <a:lnTo>
                  <a:pt x="308991" y="108839"/>
                </a:lnTo>
                <a:lnTo>
                  <a:pt x="308991" y="210058"/>
                </a:lnTo>
                <a:lnTo>
                  <a:pt x="326821" y="210058"/>
                </a:lnTo>
                <a:lnTo>
                  <a:pt x="334111" y="209931"/>
                </a:lnTo>
                <a:lnTo>
                  <a:pt x="339877" y="207772"/>
                </a:lnTo>
                <a:lnTo>
                  <a:pt x="344106" y="203708"/>
                </a:lnTo>
                <a:lnTo>
                  <a:pt x="348348" y="199517"/>
                </a:lnTo>
                <a:lnTo>
                  <a:pt x="350507" y="194056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74" y="107569"/>
                </a:lnTo>
                <a:lnTo>
                  <a:pt x="236153" y="120896"/>
                </a:lnTo>
                <a:lnTo>
                  <a:pt x="223951" y="158496"/>
                </a:lnTo>
                <a:lnTo>
                  <a:pt x="205435" y="170942"/>
                </a:lnTo>
                <a:lnTo>
                  <a:pt x="205435" y="209423"/>
                </a:lnTo>
                <a:lnTo>
                  <a:pt x="243732" y="192547"/>
                </a:lnTo>
                <a:lnTo>
                  <a:pt x="258241" y="174117"/>
                </a:lnTo>
                <a:lnTo>
                  <a:pt x="303276" y="174117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084"/>
                </a:lnTo>
                <a:lnTo>
                  <a:pt x="279393" y="108839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117"/>
                </a:moveTo>
                <a:lnTo>
                  <a:pt x="258241" y="174117"/>
                </a:lnTo>
                <a:lnTo>
                  <a:pt x="261149" y="179996"/>
                </a:lnTo>
                <a:lnTo>
                  <a:pt x="294309" y="206629"/>
                </a:lnTo>
                <a:lnTo>
                  <a:pt x="303276" y="208915"/>
                </a:lnTo>
                <a:lnTo>
                  <a:pt x="303276" y="174117"/>
                </a:lnTo>
                <a:close/>
              </a:path>
              <a:path w="399415" h="210820">
                <a:moveTo>
                  <a:pt x="302361" y="635"/>
                </a:moveTo>
                <a:lnTo>
                  <a:pt x="210007" y="635"/>
                </a:lnTo>
                <a:lnTo>
                  <a:pt x="210007" y="28194"/>
                </a:lnTo>
                <a:lnTo>
                  <a:pt x="211099" y="31369"/>
                </a:lnTo>
                <a:lnTo>
                  <a:pt x="215493" y="35433"/>
                </a:lnTo>
                <a:lnTo>
                  <a:pt x="218821" y="36322"/>
                </a:lnTo>
                <a:lnTo>
                  <a:pt x="293560" y="36322"/>
                </a:lnTo>
                <a:lnTo>
                  <a:pt x="296887" y="35433"/>
                </a:lnTo>
                <a:lnTo>
                  <a:pt x="301269" y="31369"/>
                </a:lnTo>
                <a:lnTo>
                  <a:pt x="302374" y="28194"/>
                </a:lnTo>
                <a:lnTo>
                  <a:pt x="302361" y="635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264"/>
                </a:lnTo>
                <a:lnTo>
                  <a:pt x="391515" y="201803"/>
                </a:lnTo>
                <a:lnTo>
                  <a:pt x="396544" y="196596"/>
                </a:lnTo>
                <a:lnTo>
                  <a:pt x="399059" y="190373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0117" y="4955540"/>
            <a:ext cx="266065" cy="200025"/>
          </a:xfrm>
          <a:custGeom>
            <a:avLst/>
            <a:gdLst/>
            <a:ahLst/>
            <a:cxnLst/>
            <a:rect l="l" t="t" r="r" b="b"/>
            <a:pathLst>
              <a:path w="266065" h="200025">
                <a:moveTo>
                  <a:pt x="188366" y="141477"/>
                </a:moveTo>
                <a:lnTo>
                  <a:pt x="143789" y="141477"/>
                </a:lnTo>
                <a:lnTo>
                  <a:pt x="145289" y="154743"/>
                </a:lnTo>
                <a:lnTo>
                  <a:pt x="170699" y="191398"/>
                </a:lnTo>
                <a:lnTo>
                  <a:pt x="204368" y="200025"/>
                </a:lnTo>
                <a:lnTo>
                  <a:pt x="218270" y="198856"/>
                </a:lnTo>
                <a:lnTo>
                  <a:pt x="256748" y="172606"/>
                </a:lnTo>
                <a:lnTo>
                  <a:pt x="259561" y="165988"/>
                </a:lnTo>
                <a:lnTo>
                  <a:pt x="204368" y="165988"/>
                </a:lnTo>
                <a:lnTo>
                  <a:pt x="201307" y="165862"/>
                </a:lnTo>
                <a:lnTo>
                  <a:pt x="198119" y="163575"/>
                </a:lnTo>
                <a:lnTo>
                  <a:pt x="191528" y="154939"/>
                </a:lnTo>
                <a:lnTo>
                  <a:pt x="189382" y="148971"/>
                </a:lnTo>
                <a:lnTo>
                  <a:pt x="188366" y="141477"/>
                </a:lnTo>
                <a:close/>
              </a:path>
              <a:path w="266065" h="200025">
                <a:moveTo>
                  <a:pt x="259642" y="96647"/>
                </a:moveTo>
                <a:lnTo>
                  <a:pt x="206781" y="96647"/>
                </a:lnTo>
                <a:lnTo>
                  <a:pt x="208534" y="97536"/>
                </a:lnTo>
                <a:lnTo>
                  <a:pt x="210312" y="99060"/>
                </a:lnTo>
                <a:lnTo>
                  <a:pt x="212090" y="100711"/>
                </a:lnTo>
                <a:lnTo>
                  <a:pt x="213842" y="103250"/>
                </a:lnTo>
                <a:lnTo>
                  <a:pt x="215569" y="106552"/>
                </a:lnTo>
                <a:lnTo>
                  <a:pt x="219227" y="113157"/>
                </a:lnTo>
                <a:lnTo>
                  <a:pt x="221056" y="121412"/>
                </a:lnTo>
                <a:lnTo>
                  <a:pt x="221056" y="131190"/>
                </a:lnTo>
                <a:lnTo>
                  <a:pt x="209461" y="165988"/>
                </a:lnTo>
                <a:lnTo>
                  <a:pt x="259561" y="165988"/>
                </a:lnTo>
                <a:lnTo>
                  <a:pt x="261754" y="160829"/>
                </a:lnTo>
                <a:lnTo>
                  <a:pt x="264792" y="147028"/>
                </a:lnTo>
                <a:lnTo>
                  <a:pt x="265861" y="131190"/>
                </a:lnTo>
                <a:lnTo>
                  <a:pt x="264890" y="116115"/>
                </a:lnTo>
                <a:lnTo>
                  <a:pt x="262131" y="102885"/>
                </a:lnTo>
                <a:lnTo>
                  <a:pt x="259642" y="96647"/>
                </a:lnTo>
                <a:close/>
              </a:path>
              <a:path w="266065" h="200025">
                <a:moveTo>
                  <a:pt x="261289" y="0"/>
                </a:moveTo>
                <a:lnTo>
                  <a:pt x="152933" y="0"/>
                </a:lnTo>
                <a:lnTo>
                  <a:pt x="146303" y="112649"/>
                </a:lnTo>
                <a:lnTo>
                  <a:pt x="189052" y="112649"/>
                </a:lnTo>
                <a:lnTo>
                  <a:pt x="190423" y="107061"/>
                </a:lnTo>
                <a:lnTo>
                  <a:pt x="192608" y="102997"/>
                </a:lnTo>
                <a:lnTo>
                  <a:pt x="198589" y="97917"/>
                </a:lnTo>
                <a:lnTo>
                  <a:pt x="201752" y="96647"/>
                </a:lnTo>
                <a:lnTo>
                  <a:pt x="259642" y="96647"/>
                </a:lnTo>
                <a:lnTo>
                  <a:pt x="257585" y="91489"/>
                </a:lnTo>
                <a:lnTo>
                  <a:pt x="251256" y="81914"/>
                </a:lnTo>
                <a:lnTo>
                  <a:pt x="243275" y="74318"/>
                </a:lnTo>
                <a:lnTo>
                  <a:pt x="237688" y="71120"/>
                </a:lnTo>
                <a:lnTo>
                  <a:pt x="188823" y="71120"/>
                </a:lnTo>
                <a:lnTo>
                  <a:pt x="191795" y="34036"/>
                </a:lnTo>
                <a:lnTo>
                  <a:pt x="252488" y="34036"/>
                </a:lnTo>
                <a:lnTo>
                  <a:pt x="255816" y="33147"/>
                </a:lnTo>
                <a:lnTo>
                  <a:pt x="260197" y="29083"/>
                </a:lnTo>
                <a:lnTo>
                  <a:pt x="261302" y="25908"/>
                </a:lnTo>
                <a:lnTo>
                  <a:pt x="261289" y="0"/>
                </a:lnTo>
                <a:close/>
              </a:path>
              <a:path w="266065" h="200025">
                <a:moveTo>
                  <a:pt x="210083" y="64388"/>
                </a:moveTo>
                <a:lnTo>
                  <a:pt x="188823" y="71120"/>
                </a:lnTo>
                <a:lnTo>
                  <a:pt x="237688" y="71120"/>
                </a:lnTo>
                <a:lnTo>
                  <a:pt x="233751" y="68865"/>
                </a:lnTo>
                <a:lnTo>
                  <a:pt x="222687" y="65555"/>
                </a:lnTo>
                <a:lnTo>
                  <a:pt x="210083" y="64388"/>
                </a:lnTo>
                <a:close/>
              </a:path>
              <a:path w="266065" h="200025">
                <a:moveTo>
                  <a:pt x="116814" y="170561"/>
                </a:moveTo>
                <a:lnTo>
                  <a:pt x="74523" y="170561"/>
                </a:lnTo>
                <a:lnTo>
                  <a:pt x="74523" y="198374"/>
                </a:lnTo>
                <a:lnTo>
                  <a:pt x="107137" y="198374"/>
                </a:lnTo>
                <a:lnTo>
                  <a:pt x="110617" y="197358"/>
                </a:lnTo>
                <a:lnTo>
                  <a:pt x="115531" y="193039"/>
                </a:lnTo>
                <a:lnTo>
                  <a:pt x="116789" y="189864"/>
                </a:lnTo>
                <a:lnTo>
                  <a:pt x="116814" y="170561"/>
                </a:lnTo>
                <a:close/>
              </a:path>
              <a:path w="266065" h="200025">
                <a:moveTo>
                  <a:pt x="108356" y="0"/>
                </a:moveTo>
                <a:lnTo>
                  <a:pt x="61721" y="0"/>
                </a:lnTo>
                <a:lnTo>
                  <a:pt x="0" y="136651"/>
                </a:lnTo>
                <a:lnTo>
                  <a:pt x="0" y="170561"/>
                </a:lnTo>
                <a:lnTo>
                  <a:pt x="124244" y="170561"/>
                </a:lnTo>
                <a:lnTo>
                  <a:pt x="127571" y="169545"/>
                </a:lnTo>
                <a:lnTo>
                  <a:pt x="129755" y="167512"/>
                </a:lnTo>
                <a:lnTo>
                  <a:pt x="131953" y="165608"/>
                </a:lnTo>
                <a:lnTo>
                  <a:pt x="133057" y="162306"/>
                </a:lnTo>
                <a:lnTo>
                  <a:pt x="133045" y="134620"/>
                </a:lnTo>
                <a:lnTo>
                  <a:pt x="47777" y="134620"/>
                </a:lnTo>
                <a:lnTo>
                  <a:pt x="108356" y="0"/>
                </a:lnTo>
                <a:close/>
              </a:path>
              <a:path w="266065" h="200025">
                <a:moveTo>
                  <a:pt x="116814" y="80899"/>
                </a:moveTo>
                <a:lnTo>
                  <a:pt x="74523" y="80899"/>
                </a:lnTo>
                <a:lnTo>
                  <a:pt x="74523" y="134620"/>
                </a:lnTo>
                <a:lnTo>
                  <a:pt x="116814" y="134620"/>
                </a:lnTo>
                <a:lnTo>
                  <a:pt x="116814" y="8089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20521" y="5048786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97939" y="4949316"/>
            <a:ext cx="510540" cy="205740"/>
          </a:xfrm>
          <a:custGeom>
            <a:avLst/>
            <a:gdLst/>
            <a:ahLst/>
            <a:cxnLst/>
            <a:rect l="l" t="t" r="r" b="b"/>
            <a:pathLst>
              <a:path w="510539" h="205739">
                <a:moveTo>
                  <a:pt x="446404" y="56896"/>
                </a:moveTo>
                <a:lnTo>
                  <a:pt x="409061" y="68236"/>
                </a:lnTo>
                <a:lnTo>
                  <a:pt x="387016" y="100187"/>
                </a:lnTo>
                <a:lnTo>
                  <a:pt x="382523" y="131063"/>
                </a:lnTo>
                <a:lnTo>
                  <a:pt x="382996" y="141539"/>
                </a:lnTo>
                <a:lnTo>
                  <a:pt x="399018" y="184372"/>
                </a:lnTo>
                <a:lnTo>
                  <a:pt x="437935" y="204815"/>
                </a:lnTo>
                <a:lnTo>
                  <a:pt x="448436" y="205486"/>
                </a:lnTo>
                <a:lnTo>
                  <a:pt x="456199" y="205128"/>
                </a:lnTo>
                <a:lnTo>
                  <a:pt x="495454" y="188591"/>
                </a:lnTo>
                <a:lnTo>
                  <a:pt x="506202" y="173862"/>
                </a:lnTo>
                <a:lnTo>
                  <a:pt x="451992" y="173862"/>
                </a:lnTo>
                <a:lnTo>
                  <a:pt x="448183" y="173736"/>
                </a:lnTo>
                <a:lnTo>
                  <a:pt x="441705" y="173609"/>
                </a:lnTo>
                <a:lnTo>
                  <a:pt x="436626" y="170815"/>
                </a:lnTo>
                <a:lnTo>
                  <a:pt x="433197" y="165100"/>
                </a:lnTo>
                <a:lnTo>
                  <a:pt x="429767" y="159512"/>
                </a:lnTo>
                <a:lnTo>
                  <a:pt x="428116" y="152019"/>
                </a:lnTo>
                <a:lnTo>
                  <a:pt x="428116" y="142621"/>
                </a:lnTo>
                <a:lnTo>
                  <a:pt x="510159" y="142621"/>
                </a:lnTo>
                <a:lnTo>
                  <a:pt x="510159" y="125730"/>
                </a:lnTo>
                <a:lnTo>
                  <a:pt x="509336" y="116586"/>
                </a:lnTo>
                <a:lnTo>
                  <a:pt x="428116" y="116586"/>
                </a:lnTo>
                <a:lnTo>
                  <a:pt x="427990" y="109474"/>
                </a:lnTo>
                <a:lnTo>
                  <a:pt x="446404" y="88011"/>
                </a:lnTo>
                <a:lnTo>
                  <a:pt x="500883" y="88011"/>
                </a:lnTo>
                <a:lnTo>
                  <a:pt x="499711" y="85564"/>
                </a:lnTo>
                <a:lnTo>
                  <a:pt x="491997" y="75565"/>
                </a:lnTo>
                <a:lnTo>
                  <a:pt x="482516" y="67540"/>
                </a:lnTo>
                <a:lnTo>
                  <a:pt x="471773" y="61753"/>
                </a:lnTo>
                <a:lnTo>
                  <a:pt x="459743" y="58205"/>
                </a:lnTo>
                <a:lnTo>
                  <a:pt x="446404" y="56896"/>
                </a:lnTo>
                <a:close/>
              </a:path>
              <a:path w="510539" h="205739">
                <a:moveTo>
                  <a:pt x="510412" y="158496"/>
                </a:moveTo>
                <a:lnTo>
                  <a:pt x="464692" y="158496"/>
                </a:lnTo>
                <a:lnTo>
                  <a:pt x="463930" y="164337"/>
                </a:lnTo>
                <a:lnTo>
                  <a:pt x="461898" y="168275"/>
                </a:lnTo>
                <a:lnTo>
                  <a:pt x="455548" y="172847"/>
                </a:lnTo>
                <a:lnTo>
                  <a:pt x="451992" y="173862"/>
                </a:lnTo>
                <a:lnTo>
                  <a:pt x="506202" y="173862"/>
                </a:lnTo>
                <a:lnTo>
                  <a:pt x="507079" y="172116"/>
                </a:lnTo>
                <a:lnTo>
                  <a:pt x="509198" y="165568"/>
                </a:lnTo>
                <a:lnTo>
                  <a:pt x="510412" y="158496"/>
                </a:lnTo>
                <a:close/>
              </a:path>
              <a:path w="510539" h="205739">
                <a:moveTo>
                  <a:pt x="500883" y="88011"/>
                </a:moveTo>
                <a:lnTo>
                  <a:pt x="446404" y="88011"/>
                </a:lnTo>
                <a:lnTo>
                  <a:pt x="451230" y="88137"/>
                </a:lnTo>
                <a:lnTo>
                  <a:pt x="455041" y="89788"/>
                </a:lnTo>
                <a:lnTo>
                  <a:pt x="457708" y="92963"/>
                </a:lnTo>
                <a:lnTo>
                  <a:pt x="460502" y="96012"/>
                </a:lnTo>
                <a:lnTo>
                  <a:pt x="462407" y="99695"/>
                </a:lnTo>
                <a:lnTo>
                  <a:pt x="463422" y="104140"/>
                </a:lnTo>
                <a:lnTo>
                  <a:pt x="464566" y="108458"/>
                </a:lnTo>
                <a:lnTo>
                  <a:pt x="464947" y="112649"/>
                </a:lnTo>
                <a:lnTo>
                  <a:pt x="464692" y="116586"/>
                </a:lnTo>
                <a:lnTo>
                  <a:pt x="509336" y="116586"/>
                </a:lnTo>
                <a:lnTo>
                  <a:pt x="508803" y="110658"/>
                </a:lnTo>
                <a:lnTo>
                  <a:pt x="505317" y="97266"/>
                </a:lnTo>
                <a:lnTo>
                  <a:pt x="500883" y="88011"/>
                </a:lnTo>
                <a:close/>
              </a:path>
              <a:path w="510539" h="205739">
                <a:moveTo>
                  <a:pt x="145541" y="60198"/>
                </a:moveTo>
                <a:lnTo>
                  <a:pt x="99440" y="60198"/>
                </a:lnTo>
                <a:lnTo>
                  <a:pt x="99440" y="204343"/>
                </a:lnTo>
                <a:lnTo>
                  <a:pt x="132334" y="204343"/>
                </a:lnTo>
                <a:lnTo>
                  <a:pt x="136651" y="202819"/>
                </a:lnTo>
                <a:lnTo>
                  <a:pt x="140081" y="199898"/>
                </a:lnTo>
                <a:lnTo>
                  <a:pt x="143637" y="196977"/>
                </a:lnTo>
                <a:lnTo>
                  <a:pt x="145415" y="193167"/>
                </a:lnTo>
                <a:lnTo>
                  <a:pt x="145541" y="60198"/>
                </a:lnTo>
                <a:close/>
              </a:path>
              <a:path w="510539" h="205739">
                <a:moveTo>
                  <a:pt x="210947" y="59055"/>
                </a:moveTo>
                <a:lnTo>
                  <a:pt x="166115" y="59055"/>
                </a:lnTo>
                <a:lnTo>
                  <a:pt x="166750" y="64388"/>
                </a:lnTo>
                <a:lnTo>
                  <a:pt x="167894" y="78740"/>
                </a:lnTo>
                <a:lnTo>
                  <a:pt x="167939" y="80611"/>
                </a:lnTo>
                <a:lnTo>
                  <a:pt x="168021" y="204343"/>
                </a:lnTo>
                <a:lnTo>
                  <a:pt x="201803" y="204343"/>
                </a:lnTo>
                <a:lnTo>
                  <a:pt x="214248" y="108838"/>
                </a:lnTo>
                <a:lnTo>
                  <a:pt x="215519" y="102616"/>
                </a:lnTo>
                <a:lnTo>
                  <a:pt x="220853" y="93472"/>
                </a:lnTo>
                <a:lnTo>
                  <a:pt x="224535" y="91059"/>
                </a:lnTo>
                <a:lnTo>
                  <a:pt x="363590" y="91059"/>
                </a:lnTo>
                <a:lnTo>
                  <a:pt x="363267" y="89836"/>
                </a:lnTo>
                <a:lnTo>
                  <a:pt x="358705" y="80611"/>
                </a:lnTo>
                <a:lnTo>
                  <a:pt x="354610" y="75437"/>
                </a:lnTo>
                <a:lnTo>
                  <a:pt x="276987" y="75437"/>
                </a:lnTo>
                <a:lnTo>
                  <a:pt x="273812" y="69977"/>
                </a:lnTo>
                <a:lnTo>
                  <a:pt x="273102" y="69342"/>
                </a:lnTo>
                <a:lnTo>
                  <a:pt x="212978" y="69342"/>
                </a:lnTo>
                <a:lnTo>
                  <a:pt x="212978" y="68199"/>
                </a:lnTo>
                <a:lnTo>
                  <a:pt x="212693" y="66421"/>
                </a:lnTo>
                <a:lnTo>
                  <a:pt x="212193" y="64388"/>
                </a:lnTo>
                <a:lnTo>
                  <a:pt x="211802" y="62357"/>
                </a:lnTo>
                <a:lnTo>
                  <a:pt x="210947" y="59055"/>
                </a:lnTo>
                <a:close/>
              </a:path>
              <a:path w="510539" h="205739">
                <a:moveTo>
                  <a:pt x="300990" y="91059"/>
                </a:moveTo>
                <a:lnTo>
                  <a:pt x="233934" y="91059"/>
                </a:lnTo>
                <a:lnTo>
                  <a:pt x="237616" y="93472"/>
                </a:lnTo>
                <a:lnTo>
                  <a:pt x="240284" y="98044"/>
                </a:lnTo>
                <a:lnTo>
                  <a:pt x="242950" y="102488"/>
                </a:lnTo>
                <a:lnTo>
                  <a:pt x="244347" y="108712"/>
                </a:lnTo>
                <a:lnTo>
                  <a:pt x="244347" y="204343"/>
                </a:lnTo>
                <a:lnTo>
                  <a:pt x="278003" y="204343"/>
                </a:lnTo>
                <a:lnTo>
                  <a:pt x="282066" y="202946"/>
                </a:lnTo>
                <a:lnTo>
                  <a:pt x="288544" y="197738"/>
                </a:lnTo>
                <a:lnTo>
                  <a:pt x="290194" y="194056"/>
                </a:lnTo>
                <a:lnTo>
                  <a:pt x="290322" y="189357"/>
                </a:lnTo>
                <a:lnTo>
                  <a:pt x="290322" y="107823"/>
                </a:lnTo>
                <a:lnTo>
                  <a:pt x="291719" y="101600"/>
                </a:lnTo>
                <a:lnTo>
                  <a:pt x="297306" y="93218"/>
                </a:lnTo>
                <a:lnTo>
                  <a:pt x="300990" y="91059"/>
                </a:lnTo>
                <a:close/>
              </a:path>
              <a:path w="510539" h="205739">
                <a:moveTo>
                  <a:pt x="363590" y="91059"/>
                </a:moveTo>
                <a:lnTo>
                  <a:pt x="310388" y="91059"/>
                </a:lnTo>
                <a:lnTo>
                  <a:pt x="313944" y="93091"/>
                </a:lnTo>
                <a:lnTo>
                  <a:pt x="316610" y="97409"/>
                </a:lnTo>
                <a:lnTo>
                  <a:pt x="319150" y="101600"/>
                </a:lnTo>
                <a:lnTo>
                  <a:pt x="320371" y="107823"/>
                </a:lnTo>
                <a:lnTo>
                  <a:pt x="320421" y="204343"/>
                </a:lnTo>
                <a:lnTo>
                  <a:pt x="354584" y="204343"/>
                </a:lnTo>
                <a:lnTo>
                  <a:pt x="358647" y="202946"/>
                </a:lnTo>
                <a:lnTo>
                  <a:pt x="365124" y="197738"/>
                </a:lnTo>
                <a:lnTo>
                  <a:pt x="366776" y="194056"/>
                </a:lnTo>
                <a:lnTo>
                  <a:pt x="366903" y="111633"/>
                </a:lnTo>
                <a:lnTo>
                  <a:pt x="365996" y="100181"/>
                </a:lnTo>
                <a:lnTo>
                  <a:pt x="363590" y="91059"/>
                </a:lnTo>
                <a:close/>
              </a:path>
              <a:path w="510539" h="205739">
                <a:moveTo>
                  <a:pt x="313435" y="57404"/>
                </a:moveTo>
                <a:lnTo>
                  <a:pt x="276987" y="75437"/>
                </a:lnTo>
                <a:lnTo>
                  <a:pt x="354610" y="75437"/>
                </a:lnTo>
                <a:lnTo>
                  <a:pt x="313435" y="57404"/>
                </a:lnTo>
                <a:close/>
              </a:path>
              <a:path w="510539" h="205739">
                <a:moveTo>
                  <a:pt x="240665" y="57404"/>
                </a:moveTo>
                <a:lnTo>
                  <a:pt x="236219" y="57404"/>
                </a:lnTo>
                <a:lnTo>
                  <a:pt x="231394" y="58420"/>
                </a:lnTo>
                <a:lnTo>
                  <a:pt x="226059" y="60325"/>
                </a:lnTo>
                <a:lnTo>
                  <a:pt x="220853" y="62357"/>
                </a:lnTo>
                <a:lnTo>
                  <a:pt x="216407" y="65278"/>
                </a:lnTo>
                <a:lnTo>
                  <a:pt x="212978" y="69342"/>
                </a:lnTo>
                <a:lnTo>
                  <a:pt x="273102" y="69342"/>
                </a:lnTo>
                <a:lnTo>
                  <a:pt x="240665" y="57404"/>
                </a:lnTo>
                <a:close/>
              </a:path>
              <a:path w="510539" h="205739">
                <a:moveTo>
                  <a:pt x="60197" y="93091"/>
                </a:moveTo>
                <a:lnTo>
                  <a:pt x="14223" y="93091"/>
                </a:lnTo>
                <a:lnTo>
                  <a:pt x="14223" y="162813"/>
                </a:lnTo>
                <a:lnTo>
                  <a:pt x="32136" y="197935"/>
                </a:lnTo>
                <a:lnTo>
                  <a:pt x="58800" y="204597"/>
                </a:lnTo>
                <a:lnTo>
                  <a:pt x="74675" y="204597"/>
                </a:lnTo>
                <a:lnTo>
                  <a:pt x="77978" y="203708"/>
                </a:lnTo>
                <a:lnTo>
                  <a:pt x="80382" y="201564"/>
                </a:lnTo>
                <a:lnTo>
                  <a:pt x="82422" y="199644"/>
                </a:lnTo>
                <a:lnTo>
                  <a:pt x="83438" y="196469"/>
                </a:lnTo>
                <a:lnTo>
                  <a:pt x="83438" y="172847"/>
                </a:lnTo>
                <a:lnTo>
                  <a:pt x="65531" y="172847"/>
                </a:lnTo>
                <a:lnTo>
                  <a:pt x="63626" y="171831"/>
                </a:lnTo>
                <a:lnTo>
                  <a:pt x="60832" y="167767"/>
                </a:lnTo>
                <a:lnTo>
                  <a:pt x="60197" y="164719"/>
                </a:lnTo>
                <a:lnTo>
                  <a:pt x="60197" y="93091"/>
                </a:lnTo>
                <a:close/>
              </a:path>
              <a:path w="510539" h="205739">
                <a:moveTo>
                  <a:pt x="83438" y="64008"/>
                </a:moveTo>
                <a:lnTo>
                  <a:pt x="0" y="64008"/>
                </a:lnTo>
                <a:lnTo>
                  <a:pt x="0" y="84962"/>
                </a:lnTo>
                <a:lnTo>
                  <a:pt x="1143" y="88137"/>
                </a:lnTo>
                <a:lnTo>
                  <a:pt x="3301" y="90170"/>
                </a:lnTo>
                <a:lnTo>
                  <a:pt x="5587" y="92075"/>
                </a:lnTo>
                <a:lnTo>
                  <a:pt x="8890" y="93091"/>
                </a:lnTo>
                <a:lnTo>
                  <a:pt x="74675" y="93091"/>
                </a:lnTo>
                <a:lnTo>
                  <a:pt x="77978" y="92075"/>
                </a:lnTo>
                <a:lnTo>
                  <a:pt x="80263" y="90170"/>
                </a:lnTo>
                <a:lnTo>
                  <a:pt x="82422" y="88137"/>
                </a:lnTo>
                <a:lnTo>
                  <a:pt x="83438" y="84962"/>
                </a:lnTo>
                <a:lnTo>
                  <a:pt x="83438" y="64008"/>
                </a:lnTo>
                <a:close/>
              </a:path>
              <a:path w="510539" h="205739">
                <a:moveTo>
                  <a:pt x="60197" y="21336"/>
                </a:moveTo>
                <a:lnTo>
                  <a:pt x="14223" y="21336"/>
                </a:lnTo>
                <a:lnTo>
                  <a:pt x="14223" y="64008"/>
                </a:lnTo>
                <a:lnTo>
                  <a:pt x="60197" y="64008"/>
                </a:lnTo>
                <a:lnTo>
                  <a:pt x="60197" y="21336"/>
                </a:lnTo>
                <a:close/>
              </a:path>
              <a:path w="510539" h="205739">
                <a:moveTo>
                  <a:pt x="145796" y="0"/>
                </a:moveTo>
                <a:lnTo>
                  <a:pt x="98932" y="0"/>
                </a:lnTo>
                <a:lnTo>
                  <a:pt x="98932" y="41910"/>
                </a:lnTo>
                <a:lnTo>
                  <a:pt x="141223" y="41910"/>
                </a:lnTo>
                <a:lnTo>
                  <a:pt x="145922" y="37973"/>
                </a:lnTo>
                <a:lnTo>
                  <a:pt x="14579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14195" y="4937252"/>
            <a:ext cx="408940" cy="224154"/>
          </a:xfrm>
          <a:custGeom>
            <a:avLst/>
            <a:gdLst/>
            <a:ahLst/>
            <a:cxnLst/>
            <a:rect l="l" t="t" r="r" b="b"/>
            <a:pathLst>
              <a:path w="408939" h="224154">
                <a:moveTo>
                  <a:pt x="179197" y="140081"/>
                </a:moveTo>
                <a:lnTo>
                  <a:pt x="13462" y="140081"/>
                </a:lnTo>
                <a:lnTo>
                  <a:pt x="13462" y="214249"/>
                </a:lnTo>
                <a:lnTo>
                  <a:pt x="14859" y="217805"/>
                </a:lnTo>
                <a:lnTo>
                  <a:pt x="17399" y="220218"/>
                </a:lnTo>
                <a:lnTo>
                  <a:pt x="19938" y="222758"/>
                </a:lnTo>
                <a:lnTo>
                  <a:pt x="23622" y="224027"/>
                </a:lnTo>
                <a:lnTo>
                  <a:pt x="169037" y="224027"/>
                </a:lnTo>
                <a:lnTo>
                  <a:pt x="172719" y="222758"/>
                </a:lnTo>
                <a:lnTo>
                  <a:pt x="175260" y="220218"/>
                </a:lnTo>
                <a:lnTo>
                  <a:pt x="177800" y="217805"/>
                </a:lnTo>
                <a:lnTo>
                  <a:pt x="179197" y="214249"/>
                </a:lnTo>
                <a:lnTo>
                  <a:pt x="179197" y="188340"/>
                </a:lnTo>
                <a:lnTo>
                  <a:pt x="59690" y="188340"/>
                </a:lnTo>
                <a:lnTo>
                  <a:pt x="59690" y="175768"/>
                </a:lnTo>
                <a:lnTo>
                  <a:pt x="179197" y="175768"/>
                </a:lnTo>
                <a:lnTo>
                  <a:pt x="179197" y="140081"/>
                </a:lnTo>
                <a:close/>
              </a:path>
              <a:path w="408939" h="224154">
                <a:moveTo>
                  <a:pt x="179197" y="175768"/>
                </a:moveTo>
                <a:lnTo>
                  <a:pt x="132842" y="175768"/>
                </a:lnTo>
                <a:lnTo>
                  <a:pt x="132842" y="188340"/>
                </a:lnTo>
                <a:lnTo>
                  <a:pt x="179197" y="188340"/>
                </a:lnTo>
                <a:lnTo>
                  <a:pt x="179197" y="175768"/>
                </a:lnTo>
                <a:close/>
              </a:path>
              <a:path w="408939" h="224154">
                <a:moveTo>
                  <a:pt x="335280" y="161417"/>
                </a:moveTo>
                <a:lnTo>
                  <a:pt x="288798" y="161417"/>
                </a:lnTo>
                <a:lnTo>
                  <a:pt x="288798" y="223774"/>
                </a:lnTo>
                <a:lnTo>
                  <a:pt x="316484" y="223774"/>
                </a:lnTo>
                <a:lnTo>
                  <a:pt x="321563" y="223647"/>
                </a:lnTo>
                <a:lnTo>
                  <a:pt x="326009" y="221996"/>
                </a:lnTo>
                <a:lnTo>
                  <a:pt x="329565" y="218821"/>
                </a:lnTo>
                <a:lnTo>
                  <a:pt x="333248" y="215646"/>
                </a:lnTo>
                <a:lnTo>
                  <a:pt x="335153" y="211836"/>
                </a:lnTo>
                <a:lnTo>
                  <a:pt x="335280" y="161417"/>
                </a:lnTo>
                <a:close/>
              </a:path>
              <a:path w="408939" h="224154">
                <a:moveTo>
                  <a:pt x="408686" y="126111"/>
                </a:moveTo>
                <a:lnTo>
                  <a:pt x="212471" y="126111"/>
                </a:lnTo>
                <a:lnTo>
                  <a:pt x="212471" y="152273"/>
                </a:lnTo>
                <a:lnTo>
                  <a:pt x="213741" y="155828"/>
                </a:lnTo>
                <a:lnTo>
                  <a:pt x="216154" y="158114"/>
                </a:lnTo>
                <a:lnTo>
                  <a:pt x="218567" y="160274"/>
                </a:lnTo>
                <a:lnTo>
                  <a:pt x="222250" y="161417"/>
                </a:lnTo>
                <a:lnTo>
                  <a:pt x="398906" y="161417"/>
                </a:lnTo>
                <a:lnTo>
                  <a:pt x="402590" y="160274"/>
                </a:lnTo>
                <a:lnTo>
                  <a:pt x="405003" y="158114"/>
                </a:lnTo>
                <a:lnTo>
                  <a:pt x="407416" y="155828"/>
                </a:lnTo>
                <a:lnTo>
                  <a:pt x="408686" y="152273"/>
                </a:lnTo>
                <a:lnTo>
                  <a:pt x="408686" y="126111"/>
                </a:lnTo>
                <a:close/>
              </a:path>
              <a:path w="408939" h="224154">
                <a:moveTo>
                  <a:pt x="95757" y="56007"/>
                </a:moveTo>
                <a:lnTo>
                  <a:pt x="35813" y="56007"/>
                </a:lnTo>
                <a:lnTo>
                  <a:pt x="25273" y="56134"/>
                </a:lnTo>
                <a:lnTo>
                  <a:pt x="17399" y="58927"/>
                </a:lnTo>
                <a:lnTo>
                  <a:pt x="12192" y="64262"/>
                </a:lnTo>
                <a:lnTo>
                  <a:pt x="7112" y="69596"/>
                </a:lnTo>
                <a:lnTo>
                  <a:pt x="4572" y="76453"/>
                </a:lnTo>
                <a:lnTo>
                  <a:pt x="4572" y="113284"/>
                </a:lnTo>
                <a:lnTo>
                  <a:pt x="35813" y="134112"/>
                </a:lnTo>
                <a:lnTo>
                  <a:pt x="95757" y="134112"/>
                </a:lnTo>
                <a:lnTo>
                  <a:pt x="126873" y="113284"/>
                </a:lnTo>
                <a:lnTo>
                  <a:pt x="126873" y="101346"/>
                </a:lnTo>
                <a:lnTo>
                  <a:pt x="57785" y="101346"/>
                </a:lnTo>
                <a:lnTo>
                  <a:pt x="55625" y="100964"/>
                </a:lnTo>
                <a:lnTo>
                  <a:pt x="53848" y="100202"/>
                </a:lnTo>
                <a:lnTo>
                  <a:pt x="52069" y="99568"/>
                </a:lnTo>
                <a:lnTo>
                  <a:pt x="51054" y="98044"/>
                </a:lnTo>
                <a:lnTo>
                  <a:pt x="51054" y="93852"/>
                </a:lnTo>
                <a:lnTo>
                  <a:pt x="52069" y="92583"/>
                </a:lnTo>
                <a:lnTo>
                  <a:pt x="55625" y="91567"/>
                </a:lnTo>
                <a:lnTo>
                  <a:pt x="57785" y="91312"/>
                </a:lnTo>
                <a:lnTo>
                  <a:pt x="126873" y="91312"/>
                </a:lnTo>
                <a:lnTo>
                  <a:pt x="126873" y="76453"/>
                </a:lnTo>
                <a:lnTo>
                  <a:pt x="124332" y="69596"/>
                </a:lnTo>
                <a:lnTo>
                  <a:pt x="114173" y="58927"/>
                </a:lnTo>
                <a:lnTo>
                  <a:pt x="106299" y="56134"/>
                </a:lnTo>
                <a:lnTo>
                  <a:pt x="95757" y="56007"/>
                </a:lnTo>
                <a:close/>
              </a:path>
              <a:path w="408939" h="224154">
                <a:moveTo>
                  <a:pt x="72643" y="101219"/>
                </a:moveTo>
                <a:lnTo>
                  <a:pt x="60325" y="101219"/>
                </a:lnTo>
                <a:lnTo>
                  <a:pt x="57785" y="101346"/>
                </a:lnTo>
                <a:lnTo>
                  <a:pt x="75056" y="101346"/>
                </a:lnTo>
                <a:lnTo>
                  <a:pt x="72643" y="101219"/>
                </a:lnTo>
                <a:close/>
              </a:path>
              <a:path w="408939" h="224154">
                <a:moveTo>
                  <a:pt x="126873" y="91312"/>
                </a:moveTo>
                <a:lnTo>
                  <a:pt x="75056" y="91312"/>
                </a:lnTo>
                <a:lnTo>
                  <a:pt x="76962" y="91567"/>
                </a:lnTo>
                <a:lnTo>
                  <a:pt x="79756" y="92583"/>
                </a:lnTo>
                <a:lnTo>
                  <a:pt x="80391" y="93852"/>
                </a:lnTo>
                <a:lnTo>
                  <a:pt x="80391" y="98044"/>
                </a:lnTo>
                <a:lnTo>
                  <a:pt x="79756" y="99568"/>
                </a:lnTo>
                <a:lnTo>
                  <a:pt x="78359" y="100202"/>
                </a:lnTo>
                <a:lnTo>
                  <a:pt x="76962" y="100964"/>
                </a:lnTo>
                <a:lnTo>
                  <a:pt x="75056" y="101346"/>
                </a:lnTo>
                <a:lnTo>
                  <a:pt x="126873" y="101346"/>
                </a:lnTo>
                <a:lnTo>
                  <a:pt x="126873" y="91312"/>
                </a:lnTo>
                <a:close/>
              </a:path>
              <a:path w="408939" h="224154">
                <a:moveTo>
                  <a:pt x="75056" y="91312"/>
                </a:moveTo>
                <a:lnTo>
                  <a:pt x="57785" y="91312"/>
                </a:lnTo>
                <a:lnTo>
                  <a:pt x="60325" y="91439"/>
                </a:lnTo>
                <a:lnTo>
                  <a:pt x="72643" y="91439"/>
                </a:lnTo>
                <a:lnTo>
                  <a:pt x="75056" y="91312"/>
                </a:lnTo>
                <a:close/>
              </a:path>
              <a:path w="408939" h="224154">
                <a:moveTo>
                  <a:pt x="179197" y="13970"/>
                </a:moveTo>
                <a:lnTo>
                  <a:pt x="132842" y="13970"/>
                </a:lnTo>
                <a:lnTo>
                  <a:pt x="132842" y="133731"/>
                </a:lnTo>
                <a:lnTo>
                  <a:pt x="161544" y="133731"/>
                </a:lnTo>
                <a:lnTo>
                  <a:pt x="167005" y="133603"/>
                </a:lnTo>
                <a:lnTo>
                  <a:pt x="171323" y="132207"/>
                </a:lnTo>
                <a:lnTo>
                  <a:pt x="174371" y="129412"/>
                </a:lnTo>
                <a:lnTo>
                  <a:pt x="177546" y="126619"/>
                </a:lnTo>
                <a:lnTo>
                  <a:pt x="179197" y="122936"/>
                </a:lnTo>
                <a:lnTo>
                  <a:pt x="179197" y="91186"/>
                </a:lnTo>
                <a:lnTo>
                  <a:pt x="198500" y="91186"/>
                </a:lnTo>
                <a:lnTo>
                  <a:pt x="209423" y="51688"/>
                </a:lnTo>
                <a:lnTo>
                  <a:pt x="179197" y="51688"/>
                </a:lnTo>
                <a:lnTo>
                  <a:pt x="179197" y="13970"/>
                </a:lnTo>
                <a:close/>
              </a:path>
              <a:path w="408939" h="224154">
                <a:moveTo>
                  <a:pt x="334391" y="13462"/>
                </a:moveTo>
                <a:lnTo>
                  <a:pt x="287655" y="13462"/>
                </a:lnTo>
                <a:lnTo>
                  <a:pt x="287655" y="28828"/>
                </a:lnTo>
                <a:lnTo>
                  <a:pt x="286345" y="40901"/>
                </a:lnTo>
                <a:lnTo>
                  <a:pt x="254319" y="75094"/>
                </a:lnTo>
                <a:lnTo>
                  <a:pt x="219582" y="83185"/>
                </a:lnTo>
                <a:lnTo>
                  <a:pt x="219582" y="119125"/>
                </a:lnTo>
                <a:lnTo>
                  <a:pt x="261088" y="112053"/>
                </a:lnTo>
                <a:lnTo>
                  <a:pt x="296799" y="92963"/>
                </a:lnTo>
                <a:lnTo>
                  <a:pt x="311023" y="77215"/>
                </a:lnTo>
                <a:lnTo>
                  <a:pt x="373124" y="77215"/>
                </a:lnTo>
                <a:lnTo>
                  <a:pt x="339867" y="51593"/>
                </a:lnTo>
                <a:lnTo>
                  <a:pt x="334391" y="28828"/>
                </a:lnTo>
                <a:lnTo>
                  <a:pt x="334391" y="13462"/>
                </a:lnTo>
                <a:close/>
              </a:path>
              <a:path w="408939" h="224154">
                <a:moveTo>
                  <a:pt x="373124" y="77215"/>
                </a:moveTo>
                <a:lnTo>
                  <a:pt x="311023" y="77215"/>
                </a:lnTo>
                <a:lnTo>
                  <a:pt x="314325" y="82803"/>
                </a:lnTo>
                <a:lnTo>
                  <a:pt x="347344" y="106552"/>
                </a:lnTo>
                <a:lnTo>
                  <a:pt x="388334" y="118300"/>
                </a:lnTo>
                <a:lnTo>
                  <a:pt x="402463" y="119125"/>
                </a:lnTo>
                <a:lnTo>
                  <a:pt x="402463" y="83185"/>
                </a:lnTo>
                <a:lnTo>
                  <a:pt x="390725" y="82282"/>
                </a:lnTo>
                <a:lnTo>
                  <a:pt x="379142" y="79581"/>
                </a:lnTo>
                <a:lnTo>
                  <a:pt x="373124" y="77215"/>
                </a:lnTo>
                <a:close/>
              </a:path>
              <a:path w="408939" h="224154">
                <a:moveTo>
                  <a:pt x="128650" y="16383"/>
                </a:moveTo>
                <a:lnTo>
                  <a:pt x="0" y="16383"/>
                </a:lnTo>
                <a:lnTo>
                  <a:pt x="0" y="42799"/>
                </a:lnTo>
                <a:lnTo>
                  <a:pt x="1016" y="45974"/>
                </a:lnTo>
                <a:lnTo>
                  <a:pt x="3302" y="48006"/>
                </a:lnTo>
                <a:lnTo>
                  <a:pt x="5461" y="50037"/>
                </a:lnTo>
                <a:lnTo>
                  <a:pt x="8762" y="50926"/>
                </a:lnTo>
                <a:lnTo>
                  <a:pt x="119887" y="50926"/>
                </a:lnTo>
                <a:lnTo>
                  <a:pt x="123190" y="50037"/>
                </a:lnTo>
                <a:lnTo>
                  <a:pt x="125349" y="48006"/>
                </a:lnTo>
                <a:lnTo>
                  <a:pt x="127635" y="45974"/>
                </a:lnTo>
                <a:lnTo>
                  <a:pt x="128650" y="42799"/>
                </a:lnTo>
                <a:lnTo>
                  <a:pt x="128650" y="16383"/>
                </a:lnTo>
                <a:close/>
              </a:path>
              <a:path w="408939" h="224154">
                <a:moveTo>
                  <a:pt x="89154" y="0"/>
                </a:moveTo>
                <a:lnTo>
                  <a:pt x="42925" y="0"/>
                </a:lnTo>
                <a:lnTo>
                  <a:pt x="42925" y="16383"/>
                </a:lnTo>
                <a:lnTo>
                  <a:pt x="89154" y="16383"/>
                </a:lnTo>
                <a:lnTo>
                  <a:pt x="8915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90445" y="4941823"/>
            <a:ext cx="806450" cy="219710"/>
          </a:xfrm>
          <a:custGeom>
            <a:avLst/>
            <a:gdLst/>
            <a:ahLst/>
            <a:cxnLst/>
            <a:rect l="l" t="t" r="r" b="b"/>
            <a:pathLst>
              <a:path w="806450" h="219710">
                <a:moveTo>
                  <a:pt x="357759" y="139446"/>
                </a:moveTo>
                <a:lnTo>
                  <a:pt x="256286" y="139446"/>
                </a:lnTo>
                <a:lnTo>
                  <a:pt x="248138" y="140039"/>
                </a:lnTo>
                <a:lnTo>
                  <a:pt x="216509" y="165024"/>
                </a:lnTo>
                <a:lnTo>
                  <a:pt x="215773" y="171450"/>
                </a:lnTo>
                <a:lnTo>
                  <a:pt x="215773" y="187705"/>
                </a:lnTo>
                <a:lnTo>
                  <a:pt x="240633" y="217297"/>
                </a:lnTo>
                <a:lnTo>
                  <a:pt x="256286" y="219710"/>
                </a:lnTo>
                <a:lnTo>
                  <a:pt x="357759" y="219710"/>
                </a:lnTo>
                <a:lnTo>
                  <a:pt x="395287" y="200009"/>
                </a:lnTo>
                <a:lnTo>
                  <a:pt x="398144" y="187705"/>
                </a:lnTo>
                <a:lnTo>
                  <a:pt x="398144" y="184276"/>
                </a:lnTo>
                <a:lnTo>
                  <a:pt x="268605" y="184276"/>
                </a:lnTo>
                <a:lnTo>
                  <a:pt x="265303" y="183768"/>
                </a:lnTo>
                <a:lnTo>
                  <a:pt x="263525" y="183006"/>
                </a:lnTo>
                <a:lnTo>
                  <a:pt x="261874" y="182245"/>
                </a:lnTo>
                <a:lnTo>
                  <a:pt x="261112" y="181101"/>
                </a:lnTo>
                <a:lnTo>
                  <a:pt x="261112" y="177926"/>
                </a:lnTo>
                <a:lnTo>
                  <a:pt x="261874" y="176784"/>
                </a:lnTo>
                <a:lnTo>
                  <a:pt x="263525" y="176022"/>
                </a:lnTo>
                <a:lnTo>
                  <a:pt x="265303" y="175387"/>
                </a:lnTo>
                <a:lnTo>
                  <a:pt x="268605" y="175005"/>
                </a:lnTo>
                <a:lnTo>
                  <a:pt x="398144" y="175005"/>
                </a:lnTo>
                <a:lnTo>
                  <a:pt x="398144" y="171450"/>
                </a:lnTo>
                <a:lnTo>
                  <a:pt x="373284" y="141811"/>
                </a:lnTo>
                <a:lnTo>
                  <a:pt x="365831" y="140039"/>
                </a:lnTo>
                <a:lnTo>
                  <a:pt x="357759" y="139446"/>
                </a:lnTo>
                <a:close/>
              </a:path>
              <a:path w="806450" h="219710">
                <a:moveTo>
                  <a:pt x="398144" y="175005"/>
                </a:moveTo>
                <a:lnTo>
                  <a:pt x="345821" y="175005"/>
                </a:lnTo>
                <a:lnTo>
                  <a:pt x="349123" y="175387"/>
                </a:lnTo>
                <a:lnTo>
                  <a:pt x="350900" y="176022"/>
                </a:lnTo>
                <a:lnTo>
                  <a:pt x="352552" y="176784"/>
                </a:lnTo>
                <a:lnTo>
                  <a:pt x="353313" y="177926"/>
                </a:lnTo>
                <a:lnTo>
                  <a:pt x="353313" y="181101"/>
                </a:lnTo>
                <a:lnTo>
                  <a:pt x="352552" y="182245"/>
                </a:lnTo>
                <a:lnTo>
                  <a:pt x="350900" y="183006"/>
                </a:lnTo>
                <a:lnTo>
                  <a:pt x="349123" y="183768"/>
                </a:lnTo>
                <a:lnTo>
                  <a:pt x="345821" y="184276"/>
                </a:lnTo>
                <a:lnTo>
                  <a:pt x="398144" y="184276"/>
                </a:lnTo>
                <a:lnTo>
                  <a:pt x="398144" y="175005"/>
                </a:lnTo>
                <a:close/>
              </a:path>
              <a:path w="806450" h="219710">
                <a:moveTo>
                  <a:pt x="345821" y="175005"/>
                </a:moveTo>
                <a:lnTo>
                  <a:pt x="268605" y="175005"/>
                </a:lnTo>
                <a:lnTo>
                  <a:pt x="273557" y="175133"/>
                </a:lnTo>
                <a:lnTo>
                  <a:pt x="340868" y="175133"/>
                </a:lnTo>
                <a:lnTo>
                  <a:pt x="345821" y="175005"/>
                </a:lnTo>
                <a:close/>
              </a:path>
              <a:path w="806450" h="219710">
                <a:moveTo>
                  <a:pt x="498982" y="66928"/>
                </a:moveTo>
                <a:lnTo>
                  <a:pt x="455675" y="66928"/>
                </a:lnTo>
                <a:lnTo>
                  <a:pt x="448083" y="67617"/>
                </a:lnTo>
                <a:lnTo>
                  <a:pt x="421036" y="102488"/>
                </a:lnTo>
                <a:lnTo>
                  <a:pt x="421037" y="183006"/>
                </a:lnTo>
                <a:lnTo>
                  <a:pt x="441325" y="215884"/>
                </a:lnTo>
                <a:lnTo>
                  <a:pt x="455675" y="218566"/>
                </a:lnTo>
                <a:lnTo>
                  <a:pt x="498982" y="218566"/>
                </a:lnTo>
                <a:lnTo>
                  <a:pt x="531241" y="197199"/>
                </a:lnTo>
                <a:lnTo>
                  <a:pt x="533621" y="183006"/>
                </a:lnTo>
                <a:lnTo>
                  <a:pt x="473202" y="183006"/>
                </a:lnTo>
                <a:lnTo>
                  <a:pt x="471169" y="182245"/>
                </a:lnTo>
                <a:lnTo>
                  <a:pt x="468249" y="179070"/>
                </a:lnTo>
                <a:lnTo>
                  <a:pt x="467487" y="176022"/>
                </a:lnTo>
                <a:lnTo>
                  <a:pt x="467487" y="109220"/>
                </a:lnTo>
                <a:lnTo>
                  <a:pt x="468249" y="106172"/>
                </a:lnTo>
                <a:lnTo>
                  <a:pt x="469646" y="104648"/>
                </a:lnTo>
                <a:lnTo>
                  <a:pt x="471169" y="103124"/>
                </a:lnTo>
                <a:lnTo>
                  <a:pt x="473202" y="102488"/>
                </a:lnTo>
                <a:lnTo>
                  <a:pt x="533622" y="102488"/>
                </a:lnTo>
                <a:lnTo>
                  <a:pt x="533007" y="95031"/>
                </a:lnTo>
                <a:lnTo>
                  <a:pt x="506575" y="67617"/>
                </a:lnTo>
                <a:lnTo>
                  <a:pt x="498982" y="66928"/>
                </a:lnTo>
                <a:close/>
              </a:path>
              <a:path w="806450" h="219710">
                <a:moveTo>
                  <a:pt x="479044" y="182879"/>
                </a:moveTo>
                <a:lnTo>
                  <a:pt x="475615" y="182879"/>
                </a:lnTo>
                <a:lnTo>
                  <a:pt x="473202" y="183006"/>
                </a:lnTo>
                <a:lnTo>
                  <a:pt x="481456" y="183006"/>
                </a:lnTo>
                <a:lnTo>
                  <a:pt x="479044" y="182879"/>
                </a:lnTo>
                <a:close/>
              </a:path>
              <a:path w="806450" h="219710">
                <a:moveTo>
                  <a:pt x="533622" y="102488"/>
                </a:moveTo>
                <a:lnTo>
                  <a:pt x="481456" y="102488"/>
                </a:lnTo>
                <a:lnTo>
                  <a:pt x="483488" y="103124"/>
                </a:lnTo>
                <a:lnTo>
                  <a:pt x="485013" y="104648"/>
                </a:lnTo>
                <a:lnTo>
                  <a:pt x="486410" y="106172"/>
                </a:lnTo>
                <a:lnTo>
                  <a:pt x="487172" y="109220"/>
                </a:lnTo>
                <a:lnTo>
                  <a:pt x="487172" y="176022"/>
                </a:lnTo>
                <a:lnTo>
                  <a:pt x="486410" y="179070"/>
                </a:lnTo>
                <a:lnTo>
                  <a:pt x="483488" y="182245"/>
                </a:lnTo>
                <a:lnTo>
                  <a:pt x="481456" y="183006"/>
                </a:lnTo>
                <a:lnTo>
                  <a:pt x="533621" y="183006"/>
                </a:lnTo>
                <a:lnTo>
                  <a:pt x="533622" y="102488"/>
                </a:lnTo>
                <a:close/>
              </a:path>
              <a:path w="806450" h="219710">
                <a:moveTo>
                  <a:pt x="481456" y="102488"/>
                </a:moveTo>
                <a:lnTo>
                  <a:pt x="473202" y="102488"/>
                </a:lnTo>
                <a:lnTo>
                  <a:pt x="475615" y="102615"/>
                </a:lnTo>
                <a:lnTo>
                  <a:pt x="479044" y="102615"/>
                </a:lnTo>
                <a:lnTo>
                  <a:pt x="481456" y="102488"/>
                </a:lnTo>
                <a:close/>
              </a:path>
              <a:path w="806450" h="219710">
                <a:moveTo>
                  <a:pt x="404875" y="98043"/>
                </a:moveTo>
                <a:lnTo>
                  <a:pt x="208661" y="98043"/>
                </a:lnTo>
                <a:lnTo>
                  <a:pt x="208661" y="124205"/>
                </a:lnTo>
                <a:lnTo>
                  <a:pt x="209931" y="127762"/>
                </a:lnTo>
                <a:lnTo>
                  <a:pt x="212344" y="129921"/>
                </a:lnTo>
                <a:lnTo>
                  <a:pt x="214756" y="132206"/>
                </a:lnTo>
                <a:lnTo>
                  <a:pt x="218440" y="133223"/>
                </a:lnTo>
                <a:lnTo>
                  <a:pt x="395097" y="133223"/>
                </a:lnTo>
                <a:lnTo>
                  <a:pt x="398780" y="132206"/>
                </a:lnTo>
                <a:lnTo>
                  <a:pt x="401193" y="129921"/>
                </a:lnTo>
                <a:lnTo>
                  <a:pt x="403606" y="127762"/>
                </a:lnTo>
                <a:lnTo>
                  <a:pt x="404875" y="124205"/>
                </a:lnTo>
                <a:lnTo>
                  <a:pt x="404875" y="98043"/>
                </a:lnTo>
                <a:close/>
              </a:path>
              <a:path w="806450" h="219710">
                <a:moveTo>
                  <a:pt x="357759" y="8636"/>
                </a:moveTo>
                <a:lnTo>
                  <a:pt x="256286" y="8636"/>
                </a:lnTo>
                <a:lnTo>
                  <a:pt x="248138" y="9282"/>
                </a:lnTo>
                <a:lnTo>
                  <a:pt x="216509" y="34232"/>
                </a:lnTo>
                <a:lnTo>
                  <a:pt x="215773" y="40639"/>
                </a:lnTo>
                <a:lnTo>
                  <a:pt x="215773" y="62229"/>
                </a:lnTo>
                <a:lnTo>
                  <a:pt x="216788" y="66421"/>
                </a:lnTo>
                <a:lnTo>
                  <a:pt x="218694" y="70230"/>
                </a:lnTo>
                <a:lnTo>
                  <a:pt x="220599" y="74167"/>
                </a:lnTo>
                <a:lnTo>
                  <a:pt x="245237" y="88900"/>
                </a:lnTo>
                <a:lnTo>
                  <a:pt x="245237" y="98043"/>
                </a:lnTo>
                <a:lnTo>
                  <a:pt x="291465" y="98043"/>
                </a:lnTo>
                <a:lnTo>
                  <a:pt x="291465" y="89788"/>
                </a:lnTo>
                <a:lnTo>
                  <a:pt x="369569" y="89788"/>
                </a:lnTo>
                <a:lnTo>
                  <a:pt x="369569" y="88646"/>
                </a:lnTo>
                <a:lnTo>
                  <a:pt x="372744" y="87884"/>
                </a:lnTo>
                <a:lnTo>
                  <a:pt x="375666" y="86867"/>
                </a:lnTo>
                <a:lnTo>
                  <a:pt x="378460" y="85471"/>
                </a:lnTo>
                <a:lnTo>
                  <a:pt x="381254" y="84200"/>
                </a:lnTo>
                <a:lnTo>
                  <a:pt x="383921" y="82550"/>
                </a:lnTo>
                <a:lnTo>
                  <a:pt x="386334" y="80645"/>
                </a:lnTo>
                <a:lnTo>
                  <a:pt x="390271" y="77597"/>
                </a:lnTo>
                <a:lnTo>
                  <a:pt x="393319" y="74167"/>
                </a:lnTo>
                <a:lnTo>
                  <a:pt x="395224" y="70230"/>
                </a:lnTo>
                <a:lnTo>
                  <a:pt x="397256" y="66421"/>
                </a:lnTo>
                <a:lnTo>
                  <a:pt x="398144" y="62229"/>
                </a:lnTo>
                <a:lnTo>
                  <a:pt x="398144" y="54355"/>
                </a:lnTo>
                <a:lnTo>
                  <a:pt x="268605" y="54355"/>
                </a:lnTo>
                <a:lnTo>
                  <a:pt x="265303" y="53848"/>
                </a:lnTo>
                <a:lnTo>
                  <a:pt x="263525" y="52959"/>
                </a:lnTo>
                <a:lnTo>
                  <a:pt x="261874" y="52070"/>
                </a:lnTo>
                <a:lnTo>
                  <a:pt x="261112" y="50800"/>
                </a:lnTo>
                <a:lnTo>
                  <a:pt x="261112" y="47625"/>
                </a:lnTo>
                <a:lnTo>
                  <a:pt x="261874" y="46354"/>
                </a:lnTo>
                <a:lnTo>
                  <a:pt x="263525" y="45592"/>
                </a:lnTo>
                <a:lnTo>
                  <a:pt x="265303" y="44703"/>
                </a:lnTo>
                <a:lnTo>
                  <a:pt x="268605" y="44323"/>
                </a:lnTo>
                <a:lnTo>
                  <a:pt x="398144" y="44323"/>
                </a:lnTo>
                <a:lnTo>
                  <a:pt x="398144" y="40639"/>
                </a:lnTo>
                <a:lnTo>
                  <a:pt x="373284" y="11049"/>
                </a:lnTo>
                <a:lnTo>
                  <a:pt x="365831" y="9282"/>
                </a:lnTo>
                <a:lnTo>
                  <a:pt x="357759" y="8636"/>
                </a:lnTo>
                <a:close/>
              </a:path>
              <a:path w="806450" h="219710">
                <a:moveTo>
                  <a:pt x="369569" y="89788"/>
                </a:moveTo>
                <a:lnTo>
                  <a:pt x="323215" y="89788"/>
                </a:lnTo>
                <a:lnTo>
                  <a:pt x="323215" y="98043"/>
                </a:lnTo>
                <a:lnTo>
                  <a:pt x="369569" y="98043"/>
                </a:lnTo>
                <a:lnTo>
                  <a:pt x="369569" y="89788"/>
                </a:lnTo>
                <a:close/>
              </a:path>
              <a:path w="806450" h="219710">
                <a:moveTo>
                  <a:pt x="398144" y="44323"/>
                </a:moveTo>
                <a:lnTo>
                  <a:pt x="345821" y="44323"/>
                </a:lnTo>
                <a:lnTo>
                  <a:pt x="349123" y="44703"/>
                </a:lnTo>
                <a:lnTo>
                  <a:pt x="350900" y="45592"/>
                </a:lnTo>
                <a:lnTo>
                  <a:pt x="352552" y="46354"/>
                </a:lnTo>
                <a:lnTo>
                  <a:pt x="353313" y="47625"/>
                </a:lnTo>
                <a:lnTo>
                  <a:pt x="353313" y="50800"/>
                </a:lnTo>
                <a:lnTo>
                  <a:pt x="352552" y="52070"/>
                </a:lnTo>
                <a:lnTo>
                  <a:pt x="350900" y="52959"/>
                </a:lnTo>
                <a:lnTo>
                  <a:pt x="349123" y="53848"/>
                </a:lnTo>
                <a:lnTo>
                  <a:pt x="345821" y="54355"/>
                </a:lnTo>
                <a:lnTo>
                  <a:pt x="398144" y="54355"/>
                </a:lnTo>
                <a:lnTo>
                  <a:pt x="398144" y="44323"/>
                </a:lnTo>
                <a:close/>
              </a:path>
              <a:path w="806450" h="219710">
                <a:moveTo>
                  <a:pt x="743966" y="10033"/>
                </a:moveTo>
                <a:lnTo>
                  <a:pt x="633222" y="10033"/>
                </a:lnTo>
                <a:lnTo>
                  <a:pt x="633349" y="35560"/>
                </a:lnTo>
                <a:lnTo>
                  <a:pt x="634746" y="38988"/>
                </a:lnTo>
                <a:lnTo>
                  <a:pt x="640207" y="43941"/>
                </a:lnTo>
                <a:lnTo>
                  <a:pt x="643382" y="45212"/>
                </a:lnTo>
                <a:lnTo>
                  <a:pt x="695452" y="45465"/>
                </a:lnTo>
                <a:lnTo>
                  <a:pt x="695452" y="102615"/>
                </a:lnTo>
                <a:lnTo>
                  <a:pt x="688754" y="144861"/>
                </a:lnTo>
                <a:lnTo>
                  <a:pt x="658590" y="177244"/>
                </a:lnTo>
                <a:lnTo>
                  <a:pt x="633730" y="182117"/>
                </a:lnTo>
                <a:lnTo>
                  <a:pt x="633730" y="218059"/>
                </a:lnTo>
                <a:lnTo>
                  <a:pt x="679846" y="210312"/>
                </a:lnTo>
                <a:lnTo>
                  <a:pt x="714629" y="186943"/>
                </a:lnTo>
                <a:lnTo>
                  <a:pt x="736584" y="149748"/>
                </a:lnTo>
                <a:lnTo>
                  <a:pt x="743966" y="99695"/>
                </a:lnTo>
                <a:lnTo>
                  <a:pt x="743966" y="10033"/>
                </a:lnTo>
                <a:close/>
              </a:path>
              <a:path w="806450" h="219710">
                <a:moveTo>
                  <a:pt x="86232" y="9525"/>
                </a:moveTo>
                <a:lnTo>
                  <a:pt x="38481" y="9525"/>
                </a:lnTo>
                <a:lnTo>
                  <a:pt x="38481" y="115697"/>
                </a:lnTo>
                <a:lnTo>
                  <a:pt x="37719" y="130984"/>
                </a:lnTo>
                <a:lnTo>
                  <a:pt x="22352" y="168528"/>
                </a:lnTo>
                <a:lnTo>
                  <a:pt x="0" y="180975"/>
                </a:lnTo>
                <a:lnTo>
                  <a:pt x="0" y="218566"/>
                </a:lnTo>
                <a:lnTo>
                  <a:pt x="36575" y="207263"/>
                </a:lnTo>
                <a:lnTo>
                  <a:pt x="62737" y="183261"/>
                </a:lnTo>
                <a:lnTo>
                  <a:pt x="123443" y="183261"/>
                </a:lnTo>
                <a:lnTo>
                  <a:pt x="123443" y="180975"/>
                </a:lnTo>
                <a:lnTo>
                  <a:pt x="118618" y="180212"/>
                </a:lnTo>
                <a:lnTo>
                  <a:pt x="113918" y="178308"/>
                </a:lnTo>
                <a:lnTo>
                  <a:pt x="89011" y="144081"/>
                </a:lnTo>
                <a:lnTo>
                  <a:pt x="86232" y="115697"/>
                </a:lnTo>
                <a:lnTo>
                  <a:pt x="86232" y="9525"/>
                </a:lnTo>
                <a:close/>
              </a:path>
              <a:path w="806450" h="219710">
                <a:moveTo>
                  <a:pt x="123443" y="183261"/>
                </a:moveTo>
                <a:lnTo>
                  <a:pt x="62737" y="183261"/>
                </a:lnTo>
                <a:lnTo>
                  <a:pt x="64643" y="187705"/>
                </a:lnTo>
                <a:lnTo>
                  <a:pt x="97029" y="212101"/>
                </a:lnTo>
                <a:lnTo>
                  <a:pt x="123443" y="218566"/>
                </a:lnTo>
                <a:lnTo>
                  <a:pt x="123443" y="183261"/>
                </a:lnTo>
                <a:close/>
              </a:path>
              <a:path w="806450" h="219710">
                <a:moveTo>
                  <a:pt x="806069" y="9398"/>
                </a:moveTo>
                <a:lnTo>
                  <a:pt x="759713" y="9398"/>
                </a:lnTo>
                <a:lnTo>
                  <a:pt x="759713" y="219455"/>
                </a:lnTo>
                <a:lnTo>
                  <a:pt x="780542" y="219455"/>
                </a:lnTo>
                <a:lnTo>
                  <a:pt x="784479" y="218693"/>
                </a:lnTo>
                <a:lnTo>
                  <a:pt x="787907" y="217170"/>
                </a:lnTo>
                <a:lnTo>
                  <a:pt x="791337" y="215773"/>
                </a:lnTo>
                <a:lnTo>
                  <a:pt x="806069" y="193928"/>
                </a:lnTo>
                <a:lnTo>
                  <a:pt x="806069" y="9398"/>
                </a:lnTo>
                <a:close/>
              </a:path>
              <a:path w="806450" h="219710">
                <a:moveTo>
                  <a:pt x="589661" y="9398"/>
                </a:moveTo>
                <a:lnTo>
                  <a:pt x="543306" y="9398"/>
                </a:lnTo>
                <a:lnTo>
                  <a:pt x="543306" y="219455"/>
                </a:lnTo>
                <a:lnTo>
                  <a:pt x="564134" y="219455"/>
                </a:lnTo>
                <a:lnTo>
                  <a:pt x="568071" y="218693"/>
                </a:lnTo>
                <a:lnTo>
                  <a:pt x="571500" y="217170"/>
                </a:lnTo>
                <a:lnTo>
                  <a:pt x="574929" y="215773"/>
                </a:lnTo>
                <a:lnTo>
                  <a:pt x="589661" y="193928"/>
                </a:lnTo>
                <a:lnTo>
                  <a:pt x="589661" y="129793"/>
                </a:lnTo>
                <a:lnTo>
                  <a:pt x="608965" y="129793"/>
                </a:lnTo>
                <a:lnTo>
                  <a:pt x="613282" y="128650"/>
                </a:lnTo>
                <a:lnTo>
                  <a:pt x="616585" y="126364"/>
                </a:lnTo>
                <a:lnTo>
                  <a:pt x="619760" y="124078"/>
                </a:lnTo>
                <a:lnTo>
                  <a:pt x="621411" y="120268"/>
                </a:lnTo>
                <a:lnTo>
                  <a:pt x="621411" y="90042"/>
                </a:lnTo>
                <a:lnTo>
                  <a:pt x="589661" y="90042"/>
                </a:lnTo>
                <a:lnTo>
                  <a:pt x="589661" y="9398"/>
                </a:lnTo>
                <a:close/>
              </a:path>
              <a:path w="806450" h="219710">
                <a:moveTo>
                  <a:pt x="175132" y="9398"/>
                </a:moveTo>
                <a:lnTo>
                  <a:pt x="128778" y="9398"/>
                </a:lnTo>
                <a:lnTo>
                  <a:pt x="128778" y="219455"/>
                </a:lnTo>
                <a:lnTo>
                  <a:pt x="149606" y="219455"/>
                </a:lnTo>
                <a:lnTo>
                  <a:pt x="153543" y="218693"/>
                </a:lnTo>
                <a:lnTo>
                  <a:pt x="156972" y="217170"/>
                </a:lnTo>
                <a:lnTo>
                  <a:pt x="160400" y="215773"/>
                </a:lnTo>
                <a:lnTo>
                  <a:pt x="175132" y="193928"/>
                </a:lnTo>
                <a:lnTo>
                  <a:pt x="175132" y="120268"/>
                </a:lnTo>
                <a:lnTo>
                  <a:pt x="194437" y="120268"/>
                </a:lnTo>
                <a:lnTo>
                  <a:pt x="198755" y="119125"/>
                </a:lnTo>
                <a:lnTo>
                  <a:pt x="202056" y="116712"/>
                </a:lnTo>
                <a:lnTo>
                  <a:pt x="205231" y="114426"/>
                </a:lnTo>
                <a:lnTo>
                  <a:pt x="206882" y="110743"/>
                </a:lnTo>
                <a:lnTo>
                  <a:pt x="206882" y="80390"/>
                </a:lnTo>
                <a:lnTo>
                  <a:pt x="175132" y="80390"/>
                </a:lnTo>
                <a:lnTo>
                  <a:pt x="175132" y="9398"/>
                </a:lnTo>
                <a:close/>
              </a:path>
              <a:path w="806450" h="219710">
                <a:moveTo>
                  <a:pt x="537337" y="24891"/>
                </a:moveTo>
                <a:lnTo>
                  <a:pt x="416432" y="24891"/>
                </a:lnTo>
                <a:lnTo>
                  <a:pt x="416432" y="52450"/>
                </a:lnTo>
                <a:lnTo>
                  <a:pt x="417449" y="55625"/>
                </a:lnTo>
                <a:lnTo>
                  <a:pt x="421894" y="59562"/>
                </a:lnTo>
                <a:lnTo>
                  <a:pt x="425196" y="60578"/>
                </a:lnTo>
                <a:lnTo>
                  <a:pt x="528574" y="60578"/>
                </a:lnTo>
                <a:lnTo>
                  <a:pt x="531876" y="59562"/>
                </a:lnTo>
                <a:lnTo>
                  <a:pt x="534035" y="57658"/>
                </a:lnTo>
                <a:lnTo>
                  <a:pt x="536194" y="55625"/>
                </a:lnTo>
                <a:lnTo>
                  <a:pt x="537337" y="52450"/>
                </a:lnTo>
                <a:lnTo>
                  <a:pt x="537337" y="24891"/>
                </a:lnTo>
                <a:close/>
              </a:path>
              <a:path w="806450" h="219710">
                <a:moveTo>
                  <a:pt x="501650" y="0"/>
                </a:moveTo>
                <a:lnTo>
                  <a:pt x="455041" y="0"/>
                </a:lnTo>
                <a:lnTo>
                  <a:pt x="455041" y="24891"/>
                </a:lnTo>
                <a:lnTo>
                  <a:pt x="501650" y="24891"/>
                </a:lnTo>
                <a:lnTo>
                  <a:pt x="50165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3054" y="5382005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10" y="200533"/>
                </a:lnTo>
                <a:lnTo>
                  <a:pt x="12357" y="204089"/>
                </a:lnTo>
                <a:lnTo>
                  <a:pt x="14998" y="206629"/>
                </a:lnTo>
                <a:lnTo>
                  <a:pt x="17640" y="209042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9"/>
                </a:lnTo>
                <a:lnTo>
                  <a:pt x="57607" y="174879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318"/>
                </a:moveTo>
                <a:lnTo>
                  <a:pt x="81838" y="131318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318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6"/>
                </a:lnTo>
                <a:lnTo>
                  <a:pt x="6057" y="130175"/>
                </a:lnTo>
                <a:lnTo>
                  <a:pt x="9715" y="131318"/>
                </a:lnTo>
                <a:lnTo>
                  <a:pt x="186423" y="131318"/>
                </a:lnTo>
                <a:lnTo>
                  <a:pt x="190080" y="130175"/>
                </a:lnTo>
                <a:lnTo>
                  <a:pt x="192506" y="128016"/>
                </a:lnTo>
                <a:lnTo>
                  <a:pt x="194932" y="125730"/>
                </a:lnTo>
                <a:lnTo>
                  <a:pt x="196138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02" y="87376"/>
                </a:lnTo>
                <a:lnTo>
                  <a:pt x="175907" y="87376"/>
                </a:lnTo>
                <a:lnTo>
                  <a:pt x="179222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451"/>
                </a:lnTo>
                <a:lnTo>
                  <a:pt x="57378" y="52451"/>
                </a:lnTo>
                <a:lnTo>
                  <a:pt x="57378" y="35306"/>
                </a:lnTo>
                <a:lnTo>
                  <a:pt x="184708" y="35306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306"/>
                </a:moveTo>
                <a:lnTo>
                  <a:pt x="138531" y="35306"/>
                </a:lnTo>
                <a:lnTo>
                  <a:pt x="138531" y="52451"/>
                </a:lnTo>
                <a:lnTo>
                  <a:pt x="184708" y="52451"/>
                </a:lnTo>
                <a:lnTo>
                  <a:pt x="184708" y="35306"/>
                </a:lnTo>
                <a:close/>
              </a:path>
              <a:path w="399415" h="210820">
                <a:moveTo>
                  <a:pt x="350596" y="254"/>
                </a:moveTo>
                <a:lnTo>
                  <a:pt x="308991" y="254"/>
                </a:lnTo>
                <a:lnTo>
                  <a:pt x="308991" y="70866"/>
                </a:lnTo>
                <a:lnTo>
                  <a:pt x="285902" y="70866"/>
                </a:lnTo>
                <a:lnTo>
                  <a:pt x="285978" y="99949"/>
                </a:lnTo>
                <a:lnTo>
                  <a:pt x="287197" y="102997"/>
                </a:lnTo>
                <a:lnTo>
                  <a:pt x="291973" y="107569"/>
                </a:lnTo>
                <a:lnTo>
                  <a:pt x="295084" y="108839"/>
                </a:lnTo>
                <a:lnTo>
                  <a:pt x="308991" y="108839"/>
                </a:lnTo>
                <a:lnTo>
                  <a:pt x="308991" y="210185"/>
                </a:lnTo>
                <a:lnTo>
                  <a:pt x="326821" y="210185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183"/>
                </a:lnTo>
                <a:lnTo>
                  <a:pt x="350596" y="254"/>
                </a:lnTo>
                <a:close/>
              </a:path>
              <a:path w="399415" h="210820">
                <a:moveTo>
                  <a:pt x="279273" y="36449"/>
                </a:moveTo>
                <a:lnTo>
                  <a:pt x="236753" y="36449"/>
                </a:lnTo>
                <a:lnTo>
                  <a:pt x="236629" y="108839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9"/>
                </a:lnTo>
                <a:lnTo>
                  <a:pt x="279768" y="119191"/>
                </a:lnTo>
                <a:lnTo>
                  <a:pt x="279389" y="108839"/>
                </a:lnTo>
                <a:lnTo>
                  <a:pt x="279273" y="36449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23"/>
                </a:lnTo>
                <a:lnTo>
                  <a:pt x="294309" y="206756"/>
                </a:lnTo>
                <a:lnTo>
                  <a:pt x="303276" y="209042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1"/>
                </a:lnTo>
                <a:lnTo>
                  <a:pt x="215493" y="35433"/>
                </a:lnTo>
                <a:lnTo>
                  <a:pt x="218808" y="36449"/>
                </a:lnTo>
                <a:lnTo>
                  <a:pt x="293560" y="36449"/>
                </a:lnTo>
                <a:lnTo>
                  <a:pt x="296875" y="35433"/>
                </a:lnTo>
                <a:lnTo>
                  <a:pt x="299072" y="33401"/>
                </a:lnTo>
                <a:lnTo>
                  <a:pt x="301269" y="31496"/>
                </a:lnTo>
                <a:lnTo>
                  <a:pt x="302361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399059" y="254"/>
                </a:moveTo>
                <a:lnTo>
                  <a:pt x="356768" y="254"/>
                </a:lnTo>
                <a:lnTo>
                  <a:pt x="356768" y="210185"/>
                </a:lnTo>
                <a:lnTo>
                  <a:pt x="380047" y="210185"/>
                </a:lnTo>
                <a:lnTo>
                  <a:pt x="386524" y="207391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0084" y="5386578"/>
            <a:ext cx="266700" cy="200025"/>
          </a:xfrm>
          <a:custGeom>
            <a:avLst/>
            <a:gdLst/>
            <a:ahLst/>
            <a:cxnLst/>
            <a:rect l="l" t="t" r="r" b="b"/>
            <a:pathLst>
              <a:path w="266700" h="200025">
                <a:moveTo>
                  <a:pt x="245973" y="0"/>
                </a:moveTo>
                <a:lnTo>
                  <a:pt x="199567" y="0"/>
                </a:lnTo>
                <a:lnTo>
                  <a:pt x="195067" y="7594"/>
                </a:lnTo>
                <a:lnTo>
                  <a:pt x="173164" y="47974"/>
                </a:lnTo>
                <a:lnTo>
                  <a:pt x="154889" y="85217"/>
                </a:lnTo>
                <a:lnTo>
                  <a:pt x="143625" y="128412"/>
                </a:lnTo>
                <a:lnTo>
                  <a:pt x="143332" y="135889"/>
                </a:lnTo>
                <a:lnTo>
                  <a:pt x="143512" y="142793"/>
                </a:lnTo>
                <a:lnTo>
                  <a:pt x="165150" y="187960"/>
                </a:lnTo>
                <a:lnTo>
                  <a:pt x="204597" y="199898"/>
                </a:lnTo>
                <a:lnTo>
                  <a:pt x="211383" y="199612"/>
                </a:lnTo>
                <a:lnTo>
                  <a:pt x="249402" y="181991"/>
                </a:lnTo>
                <a:lnTo>
                  <a:pt x="259575" y="166497"/>
                </a:lnTo>
                <a:lnTo>
                  <a:pt x="204597" y="166497"/>
                </a:lnTo>
                <a:lnTo>
                  <a:pt x="199770" y="166370"/>
                </a:lnTo>
                <a:lnTo>
                  <a:pt x="195707" y="163449"/>
                </a:lnTo>
                <a:lnTo>
                  <a:pt x="192392" y="157607"/>
                </a:lnTo>
                <a:lnTo>
                  <a:pt x="189090" y="151892"/>
                </a:lnTo>
                <a:lnTo>
                  <a:pt x="187363" y="144145"/>
                </a:lnTo>
                <a:lnTo>
                  <a:pt x="187243" y="135889"/>
                </a:lnTo>
                <a:lnTo>
                  <a:pt x="187363" y="124713"/>
                </a:lnTo>
                <a:lnTo>
                  <a:pt x="189090" y="117094"/>
                </a:lnTo>
                <a:lnTo>
                  <a:pt x="195707" y="105663"/>
                </a:lnTo>
                <a:lnTo>
                  <a:pt x="199770" y="102870"/>
                </a:lnTo>
                <a:lnTo>
                  <a:pt x="204597" y="102743"/>
                </a:lnTo>
                <a:lnTo>
                  <a:pt x="259634" y="102743"/>
                </a:lnTo>
                <a:lnTo>
                  <a:pt x="258496" y="100123"/>
                </a:lnTo>
                <a:lnTo>
                  <a:pt x="226163" y="74382"/>
                </a:lnTo>
                <a:lnTo>
                  <a:pt x="219086" y="73025"/>
                </a:lnTo>
                <a:lnTo>
                  <a:pt x="205282" y="73025"/>
                </a:lnTo>
                <a:lnTo>
                  <a:pt x="209569" y="63809"/>
                </a:lnTo>
                <a:lnTo>
                  <a:pt x="229921" y="25610"/>
                </a:lnTo>
                <a:lnTo>
                  <a:pt x="240665" y="7981"/>
                </a:lnTo>
                <a:lnTo>
                  <a:pt x="245973" y="0"/>
                </a:lnTo>
                <a:close/>
              </a:path>
              <a:path w="266700" h="200025">
                <a:moveTo>
                  <a:pt x="259634" y="102743"/>
                </a:moveTo>
                <a:lnTo>
                  <a:pt x="204597" y="102743"/>
                </a:lnTo>
                <a:lnTo>
                  <a:pt x="209308" y="102870"/>
                </a:lnTo>
                <a:lnTo>
                  <a:pt x="213309" y="105791"/>
                </a:lnTo>
                <a:lnTo>
                  <a:pt x="219887" y="117221"/>
                </a:lnTo>
                <a:lnTo>
                  <a:pt x="221602" y="124841"/>
                </a:lnTo>
                <a:lnTo>
                  <a:pt x="221721" y="135889"/>
                </a:lnTo>
                <a:lnTo>
                  <a:pt x="221602" y="144145"/>
                </a:lnTo>
                <a:lnTo>
                  <a:pt x="219887" y="151892"/>
                </a:lnTo>
                <a:lnTo>
                  <a:pt x="216598" y="157607"/>
                </a:lnTo>
                <a:lnTo>
                  <a:pt x="213309" y="163449"/>
                </a:lnTo>
                <a:lnTo>
                  <a:pt x="209308" y="166370"/>
                </a:lnTo>
                <a:lnTo>
                  <a:pt x="204597" y="166497"/>
                </a:lnTo>
                <a:lnTo>
                  <a:pt x="259575" y="166497"/>
                </a:lnTo>
                <a:lnTo>
                  <a:pt x="262061" y="161226"/>
                </a:lnTo>
                <a:lnTo>
                  <a:pt x="265240" y="148415"/>
                </a:lnTo>
                <a:lnTo>
                  <a:pt x="266319" y="133985"/>
                </a:lnTo>
                <a:lnTo>
                  <a:pt x="265457" y="121412"/>
                </a:lnTo>
                <a:lnTo>
                  <a:pt x="262861" y="110172"/>
                </a:lnTo>
                <a:lnTo>
                  <a:pt x="259634" y="102743"/>
                </a:lnTo>
                <a:close/>
              </a:path>
              <a:path w="266700" h="200025">
                <a:moveTo>
                  <a:pt x="214033" y="72136"/>
                </a:moveTo>
                <a:lnTo>
                  <a:pt x="210794" y="72136"/>
                </a:lnTo>
                <a:lnTo>
                  <a:pt x="209003" y="72262"/>
                </a:lnTo>
                <a:lnTo>
                  <a:pt x="207162" y="72517"/>
                </a:lnTo>
                <a:lnTo>
                  <a:pt x="205282" y="73025"/>
                </a:lnTo>
                <a:lnTo>
                  <a:pt x="219086" y="73025"/>
                </a:lnTo>
                <a:lnTo>
                  <a:pt x="215112" y="72262"/>
                </a:lnTo>
                <a:lnTo>
                  <a:pt x="214033" y="72136"/>
                </a:lnTo>
                <a:close/>
              </a:path>
              <a:path w="266700" h="200025">
                <a:moveTo>
                  <a:pt x="116814" y="170561"/>
                </a:moveTo>
                <a:lnTo>
                  <a:pt x="74523" y="170561"/>
                </a:lnTo>
                <a:lnTo>
                  <a:pt x="74523" y="198500"/>
                </a:lnTo>
                <a:lnTo>
                  <a:pt x="107137" y="198500"/>
                </a:lnTo>
                <a:lnTo>
                  <a:pt x="110604" y="197485"/>
                </a:lnTo>
                <a:lnTo>
                  <a:pt x="115531" y="193167"/>
                </a:lnTo>
                <a:lnTo>
                  <a:pt x="116776" y="189864"/>
                </a:lnTo>
                <a:lnTo>
                  <a:pt x="116814" y="170561"/>
                </a:lnTo>
                <a:close/>
              </a:path>
              <a:path w="266700" h="200025">
                <a:moveTo>
                  <a:pt x="108356" y="0"/>
                </a:moveTo>
                <a:lnTo>
                  <a:pt x="61722" y="0"/>
                </a:lnTo>
                <a:lnTo>
                  <a:pt x="0" y="136779"/>
                </a:lnTo>
                <a:lnTo>
                  <a:pt x="0" y="170561"/>
                </a:lnTo>
                <a:lnTo>
                  <a:pt x="124244" y="170561"/>
                </a:lnTo>
                <a:lnTo>
                  <a:pt x="127558" y="169672"/>
                </a:lnTo>
                <a:lnTo>
                  <a:pt x="131952" y="165608"/>
                </a:lnTo>
                <a:lnTo>
                  <a:pt x="133045" y="162433"/>
                </a:lnTo>
                <a:lnTo>
                  <a:pt x="133045" y="134747"/>
                </a:lnTo>
                <a:lnTo>
                  <a:pt x="47777" y="134747"/>
                </a:lnTo>
                <a:lnTo>
                  <a:pt x="108356" y="0"/>
                </a:lnTo>
                <a:close/>
              </a:path>
              <a:path w="266700" h="200025">
                <a:moveTo>
                  <a:pt x="116814" y="81025"/>
                </a:moveTo>
                <a:lnTo>
                  <a:pt x="74523" y="81025"/>
                </a:lnTo>
                <a:lnTo>
                  <a:pt x="74523" y="134747"/>
                </a:lnTo>
                <a:lnTo>
                  <a:pt x="116814" y="134747"/>
                </a:lnTo>
                <a:lnTo>
                  <a:pt x="116814" y="8102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10488" y="5479824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90700" y="5401690"/>
            <a:ext cx="327025" cy="184785"/>
          </a:xfrm>
          <a:custGeom>
            <a:avLst/>
            <a:gdLst/>
            <a:ahLst/>
            <a:cxnLst/>
            <a:rect l="l" t="t" r="r" b="b"/>
            <a:pathLst>
              <a:path w="327025" h="184785">
                <a:moveTo>
                  <a:pt x="265176" y="37719"/>
                </a:moveTo>
                <a:lnTo>
                  <a:pt x="221487" y="37719"/>
                </a:lnTo>
                <a:lnTo>
                  <a:pt x="222123" y="42163"/>
                </a:lnTo>
                <a:lnTo>
                  <a:pt x="222504" y="46862"/>
                </a:lnTo>
                <a:lnTo>
                  <a:pt x="223012" y="56261"/>
                </a:lnTo>
                <a:lnTo>
                  <a:pt x="223139" y="60960"/>
                </a:lnTo>
                <a:lnTo>
                  <a:pt x="223139" y="183134"/>
                </a:lnTo>
                <a:lnTo>
                  <a:pt x="256921" y="183134"/>
                </a:lnTo>
                <a:lnTo>
                  <a:pt x="261112" y="181737"/>
                </a:lnTo>
                <a:lnTo>
                  <a:pt x="267462" y="176403"/>
                </a:lnTo>
                <a:lnTo>
                  <a:pt x="269240" y="172720"/>
                </a:lnTo>
                <a:lnTo>
                  <a:pt x="269240" y="102488"/>
                </a:lnTo>
                <a:lnTo>
                  <a:pt x="269367" y="93472"/>
                </a:lnTo>
                <a:lnTo>
                  <a:pt x="271145" y="85979"/>
                </a:lnTo>
                <a:lnTo>
                  <a:pt x="274701" y="80010"/>
                </a:lnTo>
                <a:lnTo>
                  <a:pt x="278130" y="74041"/>
                </a:lnTo>
                <a:lnTo>
                  <a:pt x="282956" y="70866"/>
                </a:lnTo>
                <a:lnTo>
                  <a:pt x="292608" y="70485"/>
                </a:lnTo>
                <a:lnTo>
                  <a:pt x="319230" y="70485"/>
                </a:lnTo>
                <a:lnTo>
                  <a:pt x="326898" y="51688"/>
                </a:lnTo>
                <a:lnTo>
                  <a:pt x="324469" y="48260"/>
                </a:lnTo>
                <a:lnTo>
                  <a:pt x="266827" y="48260"/>
                </a:lnTo>
                <a:lnTo>
                  <a:pt x="267081" y="46989"/>
                </a:lnTo>
                <a:lnTo>
                  <a:pt x="266954" y="45338"/>
                </a:lnTo>
                <a:lnTo>
                  <a:pt x="266446" y="43307"/>
                </a:lnTo>
                <a:lnTo>
                  <a:pt x="266031" y="41275"/>
                </a:lnTo>
                <a:lnTo>
                  <a:pt x="265502" y="39243"/>
                </a:lnTo>
                <a:lnTo>
                  <a:pt x="265176" y="37719"/>
                </a:lnTo>
                <a:close/>
              </a:path>
              <a:path w="327025" h="184785">
                <a:moveTo>
                  <a:pt x="319230" y="70485"/>
                </a:moveTo>
                <a:lnTo>
                  <a:pt x="292608" y="70485"/>
                </a:lnTo>
                <a:lnTo>
                  <a:pt x="296545" y="71628"/>
                </a:lnTo>
                <a:lnTo>
                  <a:pt x="305181" y="76454"/>
                </a:lnTo>
                <a:lnTo>
                  <a:pt x="309118" y="80772"/>
                </a:lnTo>
                <a:lnTo>
                  <a:pt x="312547" y="86868"/>
                </a:lnTo>
                <a:lnTo>
                  <a:pt x="319230" y="70485"/>
                </a:lnTo>
                <a:close/>
              </a:path>
              <a:path w="327025" h="184785">
                <a:moveTo>
                  <a:pt x="300228" y="35941"/>
                </a:moveTo>
                <a:lnTo>
                  <a:pt x="294259" y="36195"/>
                </a:lnTo>
                <a:lnTo>
                  <a:pt x="289306" y="36195"/>
                </a:lnTo>
                <a:lnTo>
                  <a:pt x="284353" y="37211"/>
                </a:lnTo>
                <a:lnTo>
                  <a:pt x="274193" y="41275"/>
                </a:lnTo>
                <a:lnTo>
                  <a:pt x="270002" y="44196"/>
                </a:lnTo>
                <a:lnTo>
                  <a:pt x="266827" y="48260"/>
                </a:lnTo>
                <a:lnTo>
                  <a:pt x="324469" y="48260"/>
                </a:lnTo>
                <a:lnTo>
                  <a:pt x="322580" y="45593"/>
                </a:lnTo>
                <a:lnTo>
                  <a:pt x="317500" y="41401"/>
                </a:lnTo>
                <a:lnTo>
                  <a:pt x="311785" y="39243"/>
                </a:lnTo>
                <a:lnTo>
                  <a:pt x="306070" y="36957"/>
                </a:lnTo>
                <a:lnTo>
                  <a:pt x="300228" y="35941"/>
                </a:lnTo>
                <a:close/>
              </a:path>
              <a:path w="327025" h="184785">
                <a:moveTo>
                  <a:pt x="41402" y="138811"/>
                </a:moveTo>
                <a:lnTo>
                  <a:pt x="0" y="138811"/>
                </a:lnTo>
                <a:lnTo>
                  <a:pt x="351" y="146304"/>
                </a:lnTo>
                <a:lnTo>
                  <a:pt x="469" y="147306"/>
                </a:lnTo>
                <a:lnTo>
                  <a:pt x="2032" y="153797"/>
                </a:lnTo>
                <a:lnTo>
                  <a:pt x="5207" y="159638"/>
                </a:lnTo>
                <a:lnTo>
                  <a:pt x="8255" y="165354"/>
                </a:lnTo>
                <a:lnTo>
                  <a:pt x="47513" y="183590"/>
                </a:lnTo>
                <a:lnTo>
                  <a:pt x="58039" y="184276"/>
                </a:lnTo>
                <a:lnTo>
                  <a:pt x="72280" y="183399"/>
                </a:lnTo>
                <a:lnTo>
                  <a:pt x="111196" y="164693"/>
                </a:lnTo>
                <a:lnTo>
                  <a:pt x="117541" y="152400"/>
                </a:lnTo>
                <a:lnTo>
                  <a:pt x="53975" y="152400"/>
                </a:lnTo>
                <a:lnTo>
                  <a:pt x="50292" y="151511"/>
                </a:lnTo>
                <a:lnTo>
                  <a:pt x="47625" y="149733"/>
                </a:lnTo>
                <a:lnTo>
                  <a:pt x="45085" y="147828"/>
                </a:lnTo>
                <a:lnTo>
                  <a:pt x="42926" y="144272"/>
                </a:lnTo>
                <a:lnTo>
                  <a:pt x="41402" y="138811"/>
                </a:lnTo>
                <a:close/>
              </a:path>
              <a:path w="327025" h="184785">
                <a:moveTo>
                  <a:pt x="59943" y="35687"/>
                </a:moveTo>
                <a:lnTo>
                  <a:pt x="18287" y="48768"/>
                </a:lnTo>
                <a:lnTo>
                  <a:pt x="2286" y="82042"/>
                </a:lnTo>
                <a:lnTo>
                  <a:pt x="3117" y="89429"/>
                </a:lnTo>
                <a:lnTo>
                  <a:pt x="36782" y="119808"/>
                </a:lnTo>
                <a:lnTo>
                  <a:pt x="68707" y="125603"/>
                </a:lnTo>
                <a:lnTo>
                  <a:pt x="70358" y="126746"/>
                </a:lnTo>
                <a:lnTo>
                  <a:pt x="72336" y="128994"/>
                </a:lnTo>
                <a:lnTo>
                  <a:pt x="74040" y="131063"/>
                </a:lnTo>
                <a:lnTo>
                  <a:pt x="75057" y="134112"/>
                </a:lnTo>
                <a:lnTo>
                  <a:pt x="75057" y="142748"/>
                </a:lnTo>
                <a:lnTo>
                  <a:pt x="73533" y="146304"/>
                </a:lnTo>
                <a:lnTo>
                  <a:pt x="67437" y="151130"/>
                </a:lnTo>
                <a:lnTo>
                  <a:pt x="63500" y="152273"/>
                </a:lnTo>
                <a:lnTo>
                  <a:pt x="58801" y="152273"/>
                </a:lnTo>
                <a:lnTo>
                  <a:pt x="53975" y="152400"/>
                </a:lnTo>
                <a:lnTo>
                  <a:pt x="117541" y="152400"/>
                </a:lnTo>
                <a:lnTo>
                  <a:pt x="119197" y="147306"/>
                </a:lnTo>
                <a:lnTo>
                  <a:pt x="120268" y="136779"/>
                </a:lnTo>
                <a:lnTo>
                  <a:pt x="119479" y="128994"/>
                </a:lnTo>
                <a:lnTo>
                  <a:pt x="85742" y="96972"/>
                </a:lnTo>
                <a:lnTo>
                  <a:pt x="54610" y="91059"/>
                </a:lnTo>
                <a:lnTo>
                  <a:pt x="53086" y="90678"/>
                </a:lnTo>
                <a:lnTo>
                  <a:pt x="51562" y="89662"/>
                </a:lnTo>
                <a:lnTo>
                  <a:pt x="48133" y="85979"/>
                </a:lnTo>
                <a:lnTo>
                  <a:pt x="47243" y="83185"/>
                </a:lnTo>
                <a:lnTo>
                  <a:pt x="47243" y="75057"/>
                </a:lnTo>
                <a:lnTo>
                  <a:pt x="48895" y="71755"/>
                </a:lnTo>
                <a:lnTo>
                  <a:pt x="54990" y="67183"/>
                </a:lnTo>
                <a:lnTo>
                  <a:pt x="58165" y="66039"/>
                </a:lnTo>
                <a:lnTo>
                  <a:pt x="61721" y="66039"/>
                </a:lnTo>
                <a:lnTo>
                  <a:pt x="65912" y="65912"/>
                </a:lnTo>
                <a:lnTo>
                  <a:pt x="117251" y="65912"/>
                </a:lnTo>
                <a:lnTo>
                  <a:pt x="112140" y="56387"/>
                </a:lnTo>
                <a:lnTo>
                  <a:pt x="72233" y="36447"/>
                </a:lnTo>
                <a:lnTo>
                  <a:pt x="59943" y="35687"/>
                </a:lnTo>
                <a:close/>
              </a:path>
              <a:path w="327025" h="184785">
                <a:moveTo>
                  <a:pt x="117251" y="65912"/>
                </a:moveTo>
                <a:lnTo>
                  <a:pt x="65912" y="65912"/>
                </a:lnTo>
                <a:lnTo>
                  <a:pt x="69468" y="66675"/>
                </a:lnTo>
                <a:lnTo>
                  <a:pt x="72136" y="68453"/>
                </a:lnTo>
                <a:lnTo>
                  <a:pt x="74930" y="70231"/>
                </a:lnTo>
                <a:lnTo>
                  <a:pt x="77215" y="73660"/>
                </a:lnTo>
                <a:lnTo>
                  <a:pt x="78867" y="78867"/>
                </a:lnTo>
                <a:lnTo>
                  <a:pt x="119380" y="78867"/>
                </a:lnTo>
                <a:lnTo>
                  <a:pt x="119273" y="73660"/>
                </a:lnTo>
                <a:lnTo>
                  <a:pt x="119183" y="72378"/>
                </a:lnTo>
                <a:lnTo>
                  <a:pt x="117729" y="66801"/>
                </a:lnTo>
                <a:lnTo>
                  <a:pt x="117251" y="65912"/>
                </a:lnTo>
                <a:close/>
              </a:path>
              <a:path w="327025" h="184785">
                <a:moveTo>
                  <a:pt x="183896" y="71755"/>
                </a:moveTo>
                <a:lnTo>
                  <a:pt x="137922" y="71755"/>
                </a:lnTo>
                <a:lnTo>
                  <a:pt x="137922" y="141478"/>
                </a:lnTo>
                <a:lnTo>
                  <a:pt x="155834" y="176708"/>
                </a:lnTo>
                <a:lnTo>
                  <a:pt x="182499" y="183387"/>
                </a:lnTo>
                <a:lnTo>
                  <a:pt x="198374" y="183387"/>
                </a:lnTo>
                <a:lnTo>
                  <a:pt x="201676" y="182372"/>
                </a:lnTo>
                <a:lnTo>
                  <a:pt x="203962" y="180467"/>
                </a:lnTo>
                <a:lnTo>
                  <a:pt x="206121" y="178435"/>
                </a:lnTo>
                <a:lnTo>
                  <a:pt x="207137" y="175260"/>
                </a:lnTo>
                <a:lnTo>
                  <a:pt x="207137" y="151637"/>
                </a:lnTo>
                <a:lnTo>
                  <a:pt x="189230" y="151637"/>
                </a:lnTo>
                <a:lnTo>
                  <a:pt x="187325" y="150495"/>
                </a:lnTo>
                <a:lnTo>
                  <a:pt x="184531" y="146431"/>
                </a:lnTo>
                <a:lnTo>
                  <a:pt x="183896" y="143510"/>
                </a:lnTo>
                <a:lnTo>
                  <a:pt x="183896" y="71755"/>
                </a:lnTo>
                <a:close/>
              </a:path>
              <a:path w="327025" h="184785">
                <a:moveTo>
                  <a:pt x="207137" y="42799"/>
                </a:moveTo>
                <a:lnTo>
                  <a:pt x="123698" y="42799"/>
                </a:lnTo>
                <a:lnTo>
                  <a:pt x="123698" y="63626"/>
                </a:lnTo>
                <a:lnTo>
                  <a:pt x="124840" y="66801"/>
                </a:lnTo>
                <a:lnTo>
                  <a:pt x="127000" y="68834"/>
                </a:lnTo>
                <a:lnTo>
                  <a:pt x="129286" y="70866"/>
                </a:lnTo>
                <a:lnTo>
                  <a:pt x="132587" y="71882"/>
                </a:lnTo>
                <a:lnTo>
                  <a:pt x="137033" y="71755"/>
                </a:lnTo>
                <a:lnTo>
                  <a:pt x="198786" y="71755"/>
                </a:lnTo>
                <a:lnTo>
                  <a:pt x="201676" y="70866"/>
                </a:lnTo>
                <a:lnTo>
                  <a:pt x="203962" y="68834"/>
                </a:lnTo>
                <a:lnTo>
                  <a:pt x="206121" y="66801"/>
                </a:lnTo>
                <a:lnTo>
                  <a:pt x="207137" y="63626"/>
                </a:lnTo>
                <a:lnTo>
                  <a:pt x="207137" y="42799"/>
                </a:lnTo>
                <a:close/>
              </a:path>
              <a:path w="327025" h="184785">
                <a:moveTo>
                  <a:pt x="198786" y="71755"/>
                </a:moveTo>
                <a:lnTo>
                  <a:pt x="193929" y="71755"/>
                </a:lnTo>
                <a:lnTo>
                  <a:pt x="198374" y="71882"/>
                </a:lnTo>
                <a:lnTo>
                  <a:pt x="198786" y="71755"/>
                </a:lnTo>
                <a:close/>
              </a:path>
              <a:path w="327025" h="184785">
                <a:moveTo>
                  <a:pt x="183896" y="0"/>
                </a:moveTo>
                <a:lnTo>
                  <a:pt x="137922" y="0"/>
                </a:lnTo>
                <a:lnTo>
                  <a:pt x="137922" y="42799"/>
                </a:lnTo>
                <a:lnTo>
                  <a:pt x="183896" y="42799"/>
                </a:lnTo>
                <a:lnTo>
                  <a:pt x="18389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80972" y="5368290"/>
            <a:ext cx="807085" cy="224790"/>
          </a:xfrm>
          <a:custGeom>
            <a:avLst/>
            <a:gdLst/>
            <a:ahLst/>
            <a:cxnLst/>
            <a:rect l="l" t="t" r="r" b="b"/>
            <a:pathLst>
              <a:path w="807085" h="224789">
                <a:moveTo>
                  <a:pt x="561594" y="139700"/>
                </a:moveTo>
                <a:lnTo>
                  <a:pt x="464184" y="139700"/>
                </a:lnTo>
                <a:lnTo>
                  <a:pt x="456352" y="140219"/>
                </a:lnTo>
                <a:lnTo>
                  <a:pt x="426211" y="171323"/>
                </a:lnTo>
                <a:lnTo>
                  <a:pt x="426211" y="192532"/>
                </a:lnTo>
                <a:lnTo>
                  <a:pt x="456439" y="224010"/>
                </a:lnTo>
                <a:lnTo>
                  <a:pt x="464184" y="224536"/>
                </a:lnTo>
                <a:lnTo>
                  <a:pt x="561594" y="224536"/>
                </a:lnTo>
                <a:lnTo>
                  <a:pt x="596614" y="206152"/>
                </a:lnTo>
                <a:lnTo>
                  <a:pt x="599439" y="192532"/>
                </a:lnTo>
                <a:lnTo>
                  <a:pt x="599439" y="189357"/>
                </a:lnTo>
                <a:lnTo>
                  <a:pt x="479678" y="189357"/>
                </a:lnTo>
                <a:lnTo>
                  <a:pt x="476630" y="188595"/>
                </a:lnTo>
                <a:lnTo>
                  <a:pt x="475106" y="187325"/>
                </a:lnTo>
                <a:lnTo>
                  <a:pt x="473455" y="186055"/>
                </a:lnTo>
                <a:lnTo>
                  <a:pt x="472694" y="184276"/>
                </a:lnTo>
                <a:lnTo>
                  <a:pt x="472694" y="179070"/>
                </a:lnTo>
                <a:lnTo>
                  <a:pt x="473455" y="177164"/>
                </a:lnTo>
                <a:lnTo>
                  <a:pt x="475106" y="175895"/>
                </a:lnTo>
                <a:lnTo>
                  <a:pt x="476630" y="174498"/>
                </a:lnTo>
                <a:lnTo>
                  <a:pt x="479678" y="173862"/>
                </a:lnTo>
                <a:lnTo>
                  <a:pt x="484250" y="173736"/>
                </a:lnTo>
                <a:lnTo>
                  <a:pt x="599439" y="173736"/>
                </a:lnTo>
                <a:lnTo>
                  <a:pt x="599439" y="171323"/>
                </a:lnTo>
                <a:lnTo>
                  <a:pt x="569499" y="140219"/>
                </a:lnTo>
                <a:lnTo>
                  <a:pt x="561594" y="139700"/>
                </a:lnTo>
                <a:close/>
              </a:path>
              <a:path w="807085" h="224789">
                <a:moveTo>
                  <a:pt x="599439" y="173736"/>
                </a:moveTo>
                <a:lnTo>
                  <a:pt x="541401" y="173736"/>
                </a:lnTo>
                <a:lnTo>
                  <a:pt x="546226" y="173862"/>
                </a:lnTo>
                <a:lnTo>
                  <a:pt x="549275" y="174498"/>
                </a:lnTo>
                <a:lnTo>
                  <a:pt x="550798" y="175895"/>
                </a:lnTo>
                <a:lnTo>
                  <a:pt x="552322" y="177164"/>
                </a:lnTo>
                <a:lnTo>
                  <a:pt x="552957" y="179070"/>
                </a:lnTo>
                <a:lnTo>
                  <a:pt x="552830" y="181356"/>
                </a:lnTo>
                <a:lnTo>
                  <a:pt x="552830" y="181990"/>
                </a:lnTo>
                <a:lnTo>
                  <a:pt x="552957" y="184276"/>
                </a:lnTo>
                <a:lnTo>
                  <a:pt x="552322" y="186055"/>
                </a:lnTo>
                <a:lnTo>
                  <a:pt x="549275" y="188595"/>
                </a:lnTo>
                <a:lnTo>
                  <a:pt x="546226" y="189357"/>
                </a:lnTo>
                <a:lnTo>
                  <a:pt x="599439" y="189357"/>
                </a:lnTo>
                <a:lnTo>
                  <a:pt x="599439" y="173736"/>
                </a:lnTo>
                <a:close/>
              </a:path>
              <a:path w="807085" h="224789">
                <a:moveTo>
                  <a:pt x="401573" y="187960"/>
                </a:moveTo>
                <a:lnTo>
                  <a:pt x="206882" y="187960"/>
                </a:lnTo>
                <a:lnTo>
                  <a:pt x="206882" y="211709"/>
                </a:lnTo>
                <a:lnTo>
                  <a:pt x="224916" y="223393"/>
                </a:lnTo>
                <a:lnTo>
                  <a:pt x="383539" y="223393"/>
                </a:lnTo>
                <a:lnTo>
                  <a:pt x="401573" y="211709"/>
                </a:lnTo>
                <a:lnTo>
                  <a:pt x="401573" y="187960"/>
                </a:lnTo>
                <a:close/>
              </a:path>
              <a:path w="807085" h="224789">
                <a:moveTo>
                  <a:pt x="289813" y="160274"/>
                </a:moveTo>
                <a:lnTo>
                  <a:pt x="243839" y="160274"/>
                </a:lnTo>
                <a:lnTo>
                  <a:pt x="243839" y="187960"/>
                </a:lnTo>
                <a:lnTo>
                  <a:pt x="289813" y="187960"/>
                </a:lnTo>
                <a:lnTo>
                  <a:pt x="289813" y="160274"/>
                </a:lnTo>
                <a:close/>
              </a:path>
              <a:path w="807085" h="224789">
                <a:moveTo>
                  <a:pt x="370966" y="160274"/>
                </a:moveTo>
                <a:lnTo>
                  <a:pt x="324738" y="160274"/>
                </a:lnTo>
                <a:lnTo>
                  <a:pt x="324738" y="187960"/>
                </a:lnTo>
                <a:lnTo>
                  <a:pt x="370966" y="187960"/>
                </a:lnTo>
                <a:lnTo>
                  <a:pt x="370966" y="160274"/>
                </a:lnTo>
                <a:close/>
              </a:path>
              <a:path w="807085" h="224789">
                <a:moveTo>
                  <a:pt x="596926" y="125349"/>
                </a:moveTo>
                <a:lnTo>
                  <a:pt x="531876" y="125349"/>
                </a:lnTo>
                <a:lnTo>
                  <a:pt x="533653" y="126237"/>
                </a:lnTo>
                <a:lnTo>
                  <a:pt x="535685" y="126746"/>
                </a:lnTo>
                <a:lnTo>
                  <a:pt x="550798" y="126746"/>
                </a:lnTo>
                <a:lnTo>
                  <a:pt x="550798" y="135636"/>
                </a:lnTo>
                <a:lnTo>
                  <a:pt x="579627" y="135636"/>
                </a:lnTo>
                <a:lnTo>
                  <a:pt x="585088" y="135509"/>
                </a:lnTo>
                <a:lnTo>
                  <a:pt x="589279" y="134112"/>
                </a:lnTo>
                <a:lnTo>
                  <a:pt x="592454" y="131318"/>
                </a:lnTo>
                <a:lnTo>
                  <a:pt x="595502" y="128524"/>
                </a:lnTo>
                <a:lnTo>
                  <a:pt x="596926" y="125349"/>
                </a:lnTo>
                <a:close/>
              </a:path>
              <a:path w="807085" h="224789">
                <a:moveTo>
                  <a:pt x="514857" y="56007"/>
                </a:moveTo>
                <a:lnTo>
                  <a:pt x="448182" y="56007"/>
                </a:lnTo>
                <a:lnTo>
                  <a:pt x="437514" y="56261"/>
                </a:lnTo>
                <a:lnTo>
                  <a:pt x="429640" y="59055"/>
                </a:lnTo>
                <a:lnTo>
                  <a:pt x="424560" y="64388"/>
                </a:lnTo>
                <a:lnTo>
                  <a:pt x="419353" y="69723"/>
                </a:lnTo>
                <a:lnTo>
                  <a:pt x="416813" y="76581"/>
                </a:lnTo>
                <a:lnTo>
                  <a:pt x="416813" y="113284"/>
                </a:lnTo>
                <a:lnTo>
                  <a:pt x="419353" y="120142"/>
                </a:lnTo>
                <a:lnTo>
                  <a:pt x="424676" y="125730"/>
                </a:lnTo>
                <a:lnTo>
                  <a:pt x="429640" y="131190"/>
                </a:lnTo>
                <a:lnTo>
                  <a:pt x="437514" y="133985"/>
                </a:lnTo>
                <a:lnTo>
                  <a:pt x="448182" y="134238"/>
                </a:lnTo>
                <a:lnTo>
                  <a:pt x="518794" y="134238"/>
                </a:lnTo>
                <a:lnTo>
                  <a:pt x="526541" y="131445"/>
                </a:lnTo>
                <a:lnTo>
                  <a:pt x="531621" y="125730"/>
                </a:lnTo>
                <a:lnTo>
                  <a:pt x="531876" y="125349"/>
                </a:lnTo>
                <a:lnTo>
                  <a:pt x="596926" y="125349"/>
                </a:lnTo>
                <a:lnTo>
                  <a:pt x="597153" y="124840"/>
                </a:lnTo>
                <a:lnTo>
                  <a:pt x="597153" y="101346"/>
                </a:lnTo>
                <a:lnTo>
                  <a:pt x="469264" y="101346"/>
                </a:lnTo>
                <a:lnTo>
                  <a:pt x="467232" y="101092"/>
                </a:lnTo>
                <a:lnTo>
                  <a:pt x="465708" y="100330"/>
                </a:lnTo>
                <a:lnTo>
                  <a:pt x="464057" y="99568"/>
                </a:lnTo>
                <a:lnTo>
                  <a:pt x="463295" y="98171"/>
                </a:lnTo>
                <a:lnTo>
                  <a:pt x="463295" y="93980"/>
                </a:lnTo>
                <a:lnTo>
                  <a:pt x="464057" y="92710"/>
                </a:lnTo>
                <a:lnTo>
                  <a:pt x="465708" y="92201"/>
                </a:lnTo>
                <a:lnTo>
                  <a:pt x="467232" y="91567"/>
                </a:lnTo>
                <a:lnTo>
                  <a:pt x="469264" y="91439"/>
                </a:lnTo>
                <a:lnTo>
                  <a:pt x="539114" y="91439"/>
                </a:lnTo>
                <a:lnTo>
                  <a:pt x="539114" y="89662"/>
                </a:lnTo>
                <a:lnTo>
                  <a:pt x="597153" y="89662"/>
                </a:lnTo>
                <a:lnTo>
                  <a:pt x="597153" y="59689"/>
                </a:lnTo>
                <a:lnTo>
                  <a:pt x="525144" y="59689"/>
                </a:lnTo>
                <a:lnTo>
                  <a:pt x="520572" y="57276"/>
                </a:lnTo>
                <a:lnTo>
                  <a:pt x="514857" y="56007"/>
                </a:lnTo>
                <a:close/>
              </a:path>
              <a:path w="807085" h="224789">
                <a:moveTo>
                  <a:pt x="539114" y="91439"/>
                </a:moveTo>
                <a:lnTo>
                  <a:pt x="487806" y="91439"/>
                </a:lnTo>
                <a:lnTo>
                  <a:pt x="489584" y="91567"/>
                </a:lnTo>
                <a:lnTo>
                  <a:pt x="490854" y="92201"/>
                </a:lnTo>
                <a:lnTo>
                  <a:pt x="492125" y="92710"/>
                </a:lnTo>
                <a:lnTo>
                  <a:pt x="492759" y="93980"/>
                </a:lnTo>
                <a:lnTo>
                  <a:pt x="492759" y="98171"/>
                </a:lnTo>
                <a:lnTo>
                  <a:pt x="492125" y="99568"/>
                </a:lnTo>
                <a:lnTo>
                  <a:pt x="489584" y="101092"/>
                </a:lnTo>
                <a:lnTo>
                  <a:pt x="487806" y="101346"/>
                </a:lnTo>
                <a:lnTo>
                  <a:pt x="597153" y="101346"/>
                </a:lnTo>
                <a:lnTo>
                  <a:pt x="597153" y="96774"/>
                </a:lnTo>
                <a:lnTo>
                  <a:pt x="539114" y="96774"/>
                </a:lnTo>
                <a:lnTo>
                  <a:pt x="539114" y="91439"/>
                </a:lnTo>
                <a:close/>
              </a:path>
              <a:path w="807085" h="224789">
                <a:moveTo>
                  <a:pt x="597153" y="89662"/>
                </a:moveTo>
                <a:lnTo>
                  <a:pt x="550798" y="89662"/>
                </a:lnTo>
                <a:lnTo>
                  <a:pt x="550798" y="96774"/>
                </a:lnTo>
                <a:lnTo>
                  <a:pt x="597153" y="96774"/>
                </a:lnTo>
                <a:lnTo>
                  <a:pt x="597153" y="89662"/>
                </a:lnTo>
                <a:close/>
              </a:path>
              <a:path w="807085" h="224789">
                <a:moveTo>
                  <a:pt x="597153" y="13970"/>
                </a:moveTo>
                <a:lnTo>
                  <a:pt x="550798" y="13970"/>
                </a:lnTo>
                <a:lnTo>
                  <a:pt x="550798" y="59055"/>
                </a:lnTo>
                <a:lnTo>
                  <a:pt x="525144" y="59055"/>
                </a:lnTo>
                <a:lnTo>
                  <a:pt x="525144" y="59689"/>
                </a:lnTo>
                <a:lnTo>
                  <a:pt x="597153" y="59689"/>
                </a:lnTo>
                <a:lnTo>
                  <a:pt x="597153" y="13970"/>
                </a:lnTo>
                <a:close/>
              </a:path>
              <a:path w="807085" h="224789">
                <a:moveTo>
                  <a:pt x="541019" y="16510"/>
                </a:moveTo>
                <a:lnTo>
                  <a:pt x="412495" y="16510"/>
                </a:lnTo>
                <a:lnTo>
                  <a:pt x="412495" y="42925"/>
                </a:lnTo>
                <a:lnTo>
                  <a:pt x="413638" y="46100"/>
                </a:lnTo>
                <a:lnTo>
                  <a:pt x="415797" y="48133"/>
                </a:lnTo>
                <a:lnTo>
                  <a:pt x="417956" y="50037"/>
                </a:lnTo>
                <a:lnTo>
                  <a:pt x="421258" y="51054"/>
                </a:lnTo>
                <a:lnTo>
                  <a:pt x="532129" y="51054"/>
                </a:lnTo>
                <a:lnTo>
                  <a:pt x="535432" y="50037"/>
                </a:lnTo>
                <a:lnTo>
                  <a:pt x="537717" y="48133"/>
                </a:lnTo>
                <a:lnTo>
                  <a:pt x="539876" y="46100"/>
                </a:lnTo>
                <a:lnTo>
                  <a:pt x="541019" y="42925"/>
                </a:lnTo>
                <a:lnTo>
                  <a:pt x="541019" y="16510"/>
                </a:lnTo>
                <a:close/>
              </a:path>
              <a:path w="807085" h="224789">
                <a:moveTo>
                  <a:pt x="501395" y="0"/>
                </a:moveTo>
                <a:lnTo>
                  <a:pt x="455294" y="0"/>
                </a:lnTo>
                <a:lnTo>
                  <a:pt x="455294" y="16510"/>
                </a:lnTo>
                <a:lnTo>
                  <a:pt x="501395" y="16510"/>
                </a:lnTo>
                <a:lnTo>
                  <a:pt x="501395" y="0"/>
                </a:lnTo>
                <a:close/>
              </a:path>
              <a:path w="807085" h="224789">
                <a:moveTo>
                  <a:pt x="793510" y="219456"/>
                </a:moveTo>
                <a:lnTo>
                  <a:pt x="760348" y="219456"/>
                </a:lnTo>
                <a:lnTo>
                  <a:pt x="760348" y="224027"/>
                </a:lnTo>
                <a:lnTo>
                  <a:pt x="781303" y="224027"/>
                </a:lnTo>
                <a:lnTo>
                  <a:pt x="785113" y="223393"/>
                </a:lnTo>
                <a:lnTo>
                  <a:pt x="788542" y="221869"/>
                </a:lnTo>
                <a:lnTo>
                  <a:pt x="792098" y="220472"/>
                </a:lnTo>
                <a:lnTo>
                  <a:pt x="793510" y="219456"/>
                </a:lnTo>
                <a:close/>
              </a:path>
              <a:path w="807085" h="224789">
                <a:moveTo>
                  <a:pt x="806703" y="13970"/>
                </a:moveTo>
                <a:lnTo>
                  <a:pt x="760348" y="13970"/>
                </a:lnTo>
                <a:lnTo>
                  <a:pt x="760348" y="184276"/>
                </a:lnTo>
                <a:lnTo>
                  <a:pt x="758570" y="185038"/>
                </a:lnTo>
                <a:lnTo>
                  <a:pt x="755522" y="185674"/>
                </a:lnTo>
                <a:lnTo>
                  <a:pt x="751204" y="186182"/>
                </a:lnTo>
                <a:lnTo>
                  <a:pt x="746378" y="186817"/>
                </a:lnTo>
                <a:lnTo>
                  <a:pt x="741552" y="187198"/>
                </a:lnTo>
                <a:lnTo>
                  <a:pt x="736853" y="187325"/>
                </a:lnTo>
                <a:lnTo>
                  <a:pt x="626363" y="187325"/>
                </a:lnTo>
                <a:lnTo>
                  <a:pt x="626490" y="212598"/>
                </a:lnTo>
                <a:lnTo>
                  <a:pt x="627888" y="216281"/>
                </a:lnTo>
                <a:lnTo>
                  <a:pt x="633729" y="221361"/>
                </a:lnTo>
                <a:lnTo>
                  <a:pt x="637794" y="222631"/>
                </a:lnTo>
                <a:lnTo>
                  <a:pt x="642873" y="222758"/>
                </a:lnTo>
                <a:lnTo>
                  <a:pt x="735457" y="222758"/>
                </a:lnTo>
                <a:lnTo>
                  <a:pt x="756284" y="220472"/>
                </a:lnTo>
                <a:lnTo>
                  <a:pt x="757935" y="220218"/>
                </a:lnTo>
                <a:lnTo>
                  <a:pt x="759332" y="219837"/>
                </a:lnTo>
                <a:lnTo>
                  <a:pt x="760348" y="219456"/>
                </a:lnTo>
                <a:lnTo>
                  <a:pt x="793510" y="219456"/>
                </a:lnTo>
                <a:lnTo>
                  <a:pt x="795273" y="218186"/>
                </a:lnTo>
                <a:lnTo>
                  <a:pt x="798067" y="215392"/>
                </a:lnTo>
                <a:lnTo>
                  <a:pt x="800988" y="212598"/>
                </a:lnTo>
                <a:lnTo>
                  <a:pt x="803147" y="209423"/>
                </a:lnTo>
                <a:lnTo>
                  <a:pt x="804544" y="205867"/>
                </a:lnTo>
                <a:lnTo>
                  <a:pt x="806069" y="202437"/>
                </a:lnTo>
                <a:lnTo>
                  <a:pt x="806703" y="198627"/>
                </a:lnTo>
                <a:lnTo>
                  <a:pt x="806703" y="13970"/>
                </a:lnTo>
                <a:close/>
              </a:path>
              <a:path w="807085" h="224789">
                <a:moveTo>
                  <a:pt x="715136" y="13588"/>
                </a:moveTo>
                <a:lnTo>
                  <a:pt x="663447" y="13588"/>
                </a:lnTo>
                <a:lnTo>
                  <a:pt x="655778" y="14259"/>
                </a:lnTo>
                <a:lnTo>
                  <a:pt x="628703" y="41620"/>
                </a:lnTo>
                <a:lnTo>
                  <a:pt x="628014" y="49402"/>
                </a:lnTo>
                <a:lnTo>
                  <a:pt x="628014" y="134238"/>
                </a:lnTo>
                <a:lnTo>
                  <a:pt x="648954" y="167497"/>
                </a:lnTo>
                <a:lnTo>
                  <a:pt x="663447" y="170180"/>
                </a:lnTo>
                <a:lnTo>
                  <a:pt x="715136" y="170180"/>
                </a:lnTo>
                <a:lnTo>
                  <a:pt x="747966" y="148812"/>
                </a:lnTo>
                <a:lnTo>
                  <a:pt x="750569" y="134238"/>
                </a:lnTo>
                <a:lnTo>
                  <a:pt x="680846" y="134112"/>
                </a:lnTo>
                <a:lnTo>
                  <a:pt x="678941" y="133350"/>
                </a:lnTo>
                <a:lnTo>
                  <a:pt x="677417" y="131825"/>
                </a:lnTo>
                <a:lnTo>
                  <a:pt x="675894" y="130175"/>
                </a:lnTo>
                <a:lnTo>
                  <a:pt x="675132" y="127126"/>
                </a:lnTo>
                <a:lnTo>
                  <a:pt x="675132" y="56261"/>
                </a:lnTo>
                <a:lnTo>
                  <a:pt x="675894" y="53212"/>
                </a:lnTo>
                <a:lnTo>
                  <a:pt x="678941" y="50164"/>
                </a:lnTo>
                <a:lnTo>
                  <a:pt x="680846" y="49530"/>
                </a:lnTo>
                <a:lnTo>
                  <a:pt x="750569" y="49530"/>
                </a:lnTo>
                <a:lnTo>
                  <a:pt x="749827" y="41620"/>
                </a:lnTo>
                <a:lnTo>
                  <a:pt x="722753" y="14259"/>
                </a:lnTo>
                <a:lnTo>
                  <a:pt x="715136" y="13588"/>
                </a:lnTo>
                <a:close/>
              </a:path>
              <a:path w="807085" h="224789">
                <a:moveTo>
                  <a:pt x="695197" y="133985"/>
                </a:moveTo>
                <a:lnTo>
                  <a:pt x="683259" y="133985"/>
                </a:lnTo>
                <a:lnTo>
                  <a:pt x="680846" y="134112"/>
                </a:lnTo>
                <a:lnTo>
                  <a:pt x="697610" y="134112"/>
                </a:lnTo>
                <a:lnTo>
                  <a:pt x="695197" y="133985"/>
                </a:lnTo>
                <a:close/>
              </a:path>
              <a:path w="807085" h="224789">
                <a:moveTo>
                  <a:pt x="750569" y="49530"/>
                </a:moveTo>
                <a:lnTo>
                  <a:pt x="697610" y="49530"/>
                </a:lnTo>
                <a:lnTo>
                  <a:pt x="699642" y="50164"/>
                </a:lnTo>
                <a:lnTo>
                  <a:pt x="701166" y="51688"/>
                </a:lnTo>
                <a:lnTo>
                  <a:pt x="702563" y="53212"/>
                </a:lnTo>
                <a:lnTo>
                  <a:pt x="703326" y="56261"/>
                </a:lnTo>
                <a:lnTo>
                  <a:pt x="703326" y="127126"/>
                </a:lnTo>
                <a:lnTo>
                  <a:pt x="702563" y="130175"/>
                </a:lnTo>
                <a:lnTo>
                  <a:pt x="701166" y="131825"/>
                </a:lnTo>
                <a:lnTo>
                  <a:pt x="699642" y="133350"/>
                </a:lnTo>
                <a:lnTo>
                  <a:pt x="697610" y="134112"/>
                </a:lnTo>
                <a:lnTo>
                  <a:pt x="750569" y="134112"/>
                </a:lnTo>
                <a:lnTo>
                  <a:pt x="750569" y="49530"/>
                </a:lnTo>
                <a:close/>
              </a:path>
              <a:path w="807085" h="224789">
                <a:moveTo>
                  <a:pt x="697610" y="49530"/>
                </a:moveTo>
                <a:lnTo>
                  <a:pt x="680846" y="49530"/>
                </a:lnTo>
                <a:lnTo>
                  <a:pt x="683259" y="49657"/>
                </a:lnTo>
                <a:lnTo>
                  <a:pt x="695197" y="49657"/>
                </a:lnTo>
                <a:lnTo>
                  <a:pt x="697610" y="49530"/>
                </a:lnTo>
                <a:close/>
              </a:path>
              <a:path w="807085" h="224789">
                <a:moveTo>
                  <a:pt x="389254" y="50292"/>
                </a:moveTo>
                <a:lnTo>
                  <a:pt x="342645" y="50292"/>
                </a:lnTo>
                <a:lnTo>
                  <a:pt x="342645" y="66167"/>
                </a:lnTo>
                <a:lnTo>
                  <a:pt x="217550" y="66167"/>
                </a:lnTo>
                <a:lnTo>
                  <a:pt x="217550" y="144399"/>
                </a:lnTo>
                <a:lnTo>
                  <a:pt x="218694" y="147574"/>
                </a:lnTo>
                <a:lnTo>
                  <a:pt x="220979" y="149733"/>
                </a:lnTo>
                <a:lnTo>
                  <a:pt x="223265" y="151764"/>
                </a:lnTo>
                <a:lnTo>
                  <a:pt x="226567" y="152781"/>
                </a:lnTo>
                <a:lnTo>
                  <a:pt x="384809" y="152781"/>
                </a:lnTo>
                <a:lnTo>
                  <a:pt x="388111" y="151764"/>
                </a:lnTo>
                <a:lnTo>
                  <a:pt x="390397" y="149733"/>
                </a:lnTo>
                <a:lnTo>
                  <a:pt x="392683" y="147574"/>
                </a:lnTo>
                <a:lnTo>
                  <a:pt x="393826" y="144399"/>
                </a:lnTo>
                <a:lnTo>
                  <a:pt x="393826" y="117601"/>
                </a:lnTo>
                <a:lnTo>
                  <a:pt x="264032" y="117601"/>
                </a:lnTo>
                <a:lnTo>
                  <a:pt x="264032" y="101600"/>
                </a:lnTo>
                <a:lnTo>
                  <a:pt x="380872" y="101600"/>
                </a:lnTo>
                <a:lnTo>
                  <a:pt x="384175" y="100711"/>
                </a:lnTo>
                <a:lnTo>
                  <a:pt x="386206" y="98806"/>
                </a:lnTo>
                <a:lnTo>
                  <a:pt x="388238" y="97027"/>
                </a:lnTo>
                <a:lnTo>
                  <a:pt x="389254" y="93852"/>
                </a:lnTo>
                <a:lnTo>
                  <a:pt x="389254" y="50292"/>
                </a:lnTo>
                <a:close/>
              </a:path>
              <a:path w="807085" h="224789">
                <a:moveTo>
                  <a:pt x="389254" y="14732"/>
                </a:moveTo>
                <a:lnTo>
                  <a:pt x="217169" y="14732"/>
                </a:lnTo>
                <a:lnTo>
                  <a:pt x="217169" y="38226"/>
                </a:lnTo>
                <a:lnTo>
                  <a:pt x="217042" y="42672"/>
                </a:lnTo>
                <a:lnTo>
                  <a:pt x="218058" y="45720"/>
                </a:lnTo>
                <a:lnTo>
                  <a:pt x="220217" y="47625"/>
                </a:lnTo>
                <a:lnTo>
                  <a:pt x="222250" y="49530"/>
                </a:lnTo>
                <a:lnTo>
                  <a:pt x="225425" y="50419"/>
                </a:lnTo>
                <a:lnTo>
                  <a:pt x="229869" y="50292"/>
                </a:lnTo>
                <a:lnTo>
                  <a:pt x="389254" y="50292"/>
                </a:lnTo>
                <a:lnTo>
                  <a:pt x="389254" y="14732"/>
                </a:lnTo>
                <a:close/>
              </a:path>
              <a:path w="807085" h="224789">
                <a:moveTo>
                  <a:pt x="85089" y="50164"/>
                </a:moveTo>
                <a:lnTo>
                  <a:pt x="37337" y="50164"/>
                </a:lnTo>
                <a:lnTo>
                  <a:pt x="37337" y="120269"/>
                </a:lnTo>
                <a:lnTo>
                  <a:pt x="36552" y="135628"/>
                </a:lnTo>
                <a:lnTo>
                  <a:pt x="22097" y="173227"/>
                </a:lnTo>
                <a:lnTo>
                  <a:pt x="0" y="185674"/>
                </a:lnTo>
                <a:lnTo>
                  <a:pt x="0" y="223138"/>
                </a:lnTo>
                <a:lnTo>
                  <a:pt x="45073" y="206319"/>
                </a:lnTo>
                <a:lnTo>
                  <a:pt x="61467" y="187960"/>
                </a:lnTo>
                <a:lnTo>
                  <a:pt x="120522" y="187960"/>
                </a:lnTo>
                <a:lnTo>
                  <a:pt x="120522" y="185674"/>
                </a:lnTo>
                <a:lnTo>
                  <a:pt x="116077" y="184912"/>
                </a:lnTo>
                <a:lnTo>
                  <a:pt x="111759" y="183007"/>
                </a:lnTo>
                <a:lnTo>
                  <a:pt x="87836" y="148748"/>
                </a:lnTo>
                <a:lnTo>
                  <a:pt x="85089" y="120269"/>
                </a:lnTo>
                <a:lnTo>
                  <a:pt x="85089" y="50164"/>
                </a:lnTo>
                <a:close/>
              </a:path>
              <a:path w="807085" h="224789">
                <a:moveTo>
                  <a:pt x="120522" y="187960"/>
                </a:moveTo>
                <a:lnTo>
                  <a:pt x="61467" y="187960"/>
                </a:lnTo>
                <a:lnTo>
                  <a:pt x="65208" y="194317"/>
                </a:lnTo>
                <a:lnTo>
                  <a:pt x="103822" y="220218"/>
                </a:lnTo>
                <a:lnTo>
                  <a:pt x="120522" y="223138"/>
                </a:lnTo>
                <a:lnTo>
                  <a:pt x="120522" y="187960"/>
                </a:lnTo>
                <a:close/>
              </a:path>
              <a:path w="807085" h="224789">
                <a:moveTo>
                  <a:pt x="119379" y="14477"/>
                </a:moveTo>
                <a:lnTo>
                  <a:pt x="1904" y="14477"/>
                </a:lnTo>
                <a:lnTo>
                  <a:pt x="1904" y="41910"/>
                </a:lnTo>
                <a:lnTo>
                  <a:pt x="2920" y="45212"/>
                </a:lnTo>
                <a:lnTo>
                  <a:pt x="7365" y="49149"/>
                </a:lnTo>
                <a:lnTo>
                  <a:pt x="10667" y="50164"/>
                </a:lnTo>
                <a:lnTo>
                  <a:pt x="110489" y="50164"/>
                </a:lnTo>
                <a:lnTo>
                  <a:pt x="113918" y="49149"/>
                </a:lnTo>
                <a:lnTo>
                  <a:pt x="116077" y="47117"/>
                </a:lnTo>
                <a:lnTo>
                  <a:pt x="118236" y="45212"/>
                </a:lnTo>
                <a:lnTo>
                  <a:pt x="119379" y="41910"/>
                </a:lnTo>
                <a:lnTo>
                  <a:pt x="119379" y="14477"/>
                </a:lnTo>
                <a:close/>
              </a:path>
              <a:path w="807085" h="224789">
                <a:moveTo>
                  <a:pt x="172592" y="13970"/>
                </a:moveTo>
                <a:lnTo>
                  <a:pt x="126237" y="13970"/>
                </a:lnTo>
                <a:lnTo>
                  <a:pt x="126237" y="224027"/>
                </a:lnTo>
                <a:lnTo>
                  <a:pt x="147065" y="224027"/>
                </a:lnTo>
                <a:lnTo>
                  <a:pt x="151002" y="223393"/>
                </a:lnTo>
                <a:lnTo>
                  <a:pt x="154431" y="221869"/>
                </a:lnTo>
                <a:lnTo>
                  <a:pt x="157860" y="220472"/>
                </a:lnTo>
                <a:lnTo>
                  <a:pt x="172592" y="198627"/>
                </a:lnTo>
                <a:lnTo>
                  <a:pt x="172592" y="124840"/>
                </a:lnTo>
                <a:lnTo>
                  <a:pt x="191896" y="124840"/>
                </a:lnTo>
                <a:lnTo>
                  <a:pt x="196214" y="123698"/>
                </a:lnTo>
                <a:lnTo>
                  <a:pt x="199516" y="121412"/>
                </a:lnTo>
                <a:lnTo>
                  <a:pt x="202691" y="119125"/>
                </a:lnTo>
                <a:lnTo>
                  <a:pt x="204342" y="115315"/>
                </a:lnTo>
                <a:lnTo>
                  <a:pt x="204342" y="85089"/>
                </a:lnTo>
                <a:lnTo>
                  <a:pt x="172592" y="85089"/>
                </a:lnTo>
                <a:lnTo>
                  <a:pt x="172592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563748" y="5381625"/>
            <a:ext cx="403860" cy="211454"/>
          </a:xfrm>
          <a:custGeom>
            <a:avLst/>
            <a:gdLst/>
            <a:ahLst/>
            <a:cxnLst/>
            <a:rect l="l" t="t" r="r" b="b"/>
            <a:pathLst>
              <a:path w="403860" h="211454">
                <a:moveTo>
                  <a:pt x="356362" y="130683"/>
                </a:moveTo>
                <a:lnTo>
                  <a:pt x="254888" y="130683"/>
                </a:lnTo>
                <a:lnTo>
                  <a:pt x="246741" y="131329"/>
                </a:lnTo>
                <a:lnTo>
                  <a:pt x="215112" y="156279"/>
                </a:lnTo>
                <a:lnTo>
                  <a:pt x="214375" y="162687"/>
                </a:lnTo>
                <a:lnTo>
                  <a:pt x="214375" y="178942"/>
                </a:lnTo>
                <a:lnTo>
                  <a:pt x="239236" y="208581"/>
                </a:lnTo>
                <a:lnTo>
                  <a:pt x="254888" y="210947"/>
                </a:lnTo>
                <a:lnTo>
                  <a:pt x="356362" y="210947"/>
                </a:lnTo>
                <a:lnTo>
                  <a:pt x="393842" y="191293"/>
                </a:lnTo>
                <a:lnTo>
                  <a:pt x="396748" y="178942"/>
                </a:lnTo>
                <a:lnTo>
                  <a:pt x="396748" y="175513"/>
                </a:lnTo>
                <a:lnTo>
                  <a:pt x="267207" y="175513"/>
                </a:lnTo>
                <a:lnTo>
                  <a:pt x="263906" y="175133"/>
                </a:lnTo>
                <a:lnTo>
                  <a:pt x="262127" y="174371"/>
                </a:lnTo>
                <a:lnTo>
                  <a:pt x="260476" y="173609"/>
                </a:lnTo>
                <a:lnTo>
                  <a:pt x="259714" y="172465"/>
                </a:lnTo>
                <a:lnTo>
                  <a:pt x="259842" y="170941"/>
                </a:lnTo>
                <a:lnTo>
                  <a:pt x="259714" y="169290"/>
                </a:lnTo>
                <a:lnTo>
                  <a:pt x="260476" y="168021"/>
                </a:lnTo>
                <a:lnTo>
                  <a:pt x="262127" y="167386"/>
                </a:lnTo>
                <a:lnTo>
                  <a:pt x="263906" y="166750"/>
                </a:lnTo>
                <a:lnTo>
                  <a:pt x="267207" y="166370"/>
                </a:lnTo>
                <a:lnTo>
                  <a:pt x="396748" y="166370"/>
                </a:lnTo>
                <a:lnTo>
                  <a:pt x="396748" y="162687"/>
                </a:lnTo>
                <a:lnTo>
                  <a:pt x="371887" y="133096"/>
                </a:lnTo>
                <a:lnTo>
                  <a:pt x="364434" y="131329"/>
                </a:lnTo>
                <a:lnTo>
                  <a:pt x="356362" y="130683"/>
                </a:lnTo>
                <a:close/>
              </a:path>
              <a:path w="403860" h="211454">
                <a:moveTo>
                  <a:pt x="396748" y="166370"/>
                </a:moveTo>
                <a:lnTo>
                  <a:pt x="344424" y="166370"/>
                </a:lnTo>
                <a:lnTo>
                  <a:pt x="347725" y="166750"/>
                </a:lnTo>
                <a:lnTo>
                  <a:pt x="349503" y="167386"/>
                </a:lnTo>
                <a:lnTo>
                  <a:pt x="351155" y="168021"/>
                </a:lnTo>
                <a:lnTo>
                  <a:pt x="351917" y="169290"/>
                </a:lnTo>
                <a:lnTo>
                  <a:pt x="351789" y="170941"/>
                </a:lnTo>
                <a:lnTo>
                  <a:pt x="351917" y="172465"/>
                </a:lnTo>
                <a:lnTo>
                  <a:pt x="351155" y="173609"/>
                </a:lnTo>
                <a:lnTo>
                  <a:pt x="349503" y="174371"/>
                </a:lnTo>
                <a:lnTo>
                  <a:pt x="347725" y="175133"/>
                </a:lnTo>
                <a:lnTo>
                  <a:pt x="344424" y="175513"/>
                </a:lnTo>
                <a:lnTo>
                  <a:pt x="396748" y="175513"/>
                </a:lnTo>
                <a:lnTo>
                  <a:pt x="396748" y="166370"/>
                </a:lnTo>
                <a:close/>
              </a:path>
              <a:path w="403860" h="211454">
                <a:moveTo>
                  <a:pt x="149098" y="130683"/>
                </a:moveTo>
                <a:lnTo>
                  <a:pt x="47625" y="130683"/>
                </a:lnTo>
                <a:lnTo>
                  <a:pt x="39477" y="131329"/>
                </a:lnTo>
                <a:lnTo>
                  <a:pt x="7848" y="156279"/>
                </a:lnTo>
                <a:lnTo>
                  <a:pt x="7112" y="162687"/>
                </a:lnTo>
                <a:lnTo>
                  <a:pt x="7112" y="178942"/>
                </a:lnTo>
                <a:lnTo>
                  <a:pt x="31972" y="208581"/>
                </a:lnTo>
                <a:lnTo>
                  <a:pt x="47625" y="210947"/>
                </a:lnTo>
                <a:lnTo>
                  <a:pt x="149098" y="210947"/>
                </a:lnTo>
                <a:lnTo>
                  <a:pt x="186578" y="191293"/>
                </a:lnTo>
                <a:lnTo>
                  <a:pt x="189483" y="178942"/>
                </a:lnTo>
                <a:lnTo>
                  <a:pt x="189483" y="175513"/>
                </a:lnTo>
                <a:lnTo>
                  <a:pt x="59943" y="175513"/>
                </a:lnTo>
                <a:lnTo>
                  <a:pt x="56642" y="175133"/>
                </a:lnTo>
                <a:lnTo>
                  <a:pt x="54863" y="174371"/>
                </a:lnTo>
                <a:lnTo>
                  <a:pt x="53212" y="173609"/>
                </a:lnTo>
                <a:lnTo>
                  <a:pt x="52450" y="172465"/>
                </a:lnTo>
                <a:lnTo>
                  <a:pt x="52450" y="169290"/>
                </a:lnTo>
                <a:lnTo>
                  <a:pt x="53212" y="168021"/>
                </a:lnTo>
                <a:lnTo>
                  <a:pt x="54863" y="167386"/>
                </a:lnTo>
                <a:lnTo>
                  <a:pt x="56642" y="166750"/>
                </a:lnTo>
                <a:lnTo>
                  <a:pt x="59943" y="166370"/>
                </a:lnTo>
                <a:lnTo>
                  <a:pt x="189483" y="166370"/>
                </a:lnTo>
                <a:lnTo>
                  <a:pt x="189483" y="162687"/>
                </a:lnTo>
                <a:lnTo>
                  <a:pt x="164623" y="133096"/>
                </a:lnTo>
                <a:lnTo>
                  <a:pt x="157170" y="131329"/>
                </a:lnTo>
                <a:lnTo>
                  <a:pt x="149098" y="130683"/>
                </a:lnTo>
                <a:close/>
              </a:path>
              <a:path w="403860" h="211454">
                <a:moveTo>
                  <a:pt x="189483" y="166370"/>
                </a:moveTo>
                <a:lnTo>
                  <a:pt x="137159" y="166370"/>
                </a:lnTo>
                <a:lnTo>
                  <a:pt x="140462" y="166750"/>
                </a:lnTo>
                <a:lnTo>
                  <a:pt x="142239" y="167386"/>
                </a:lnTo>
                <a:lnTo>
                  <a:pt x="143890" y="168021"/>
                </a:lnTo>
                <a:lnTo>
                  <a:pt x="144652" y="169290"/>
                </a:lnTo>
                <a:lnTo>
                  <a:pt x="144652" y="172465"/>
                </a:lnTo>
                <a:lnTo>
                  <a:pt x="143890" y="173609"/>
                </a:lnTo>
                <a:lnTo>
                  <a:pt x="142239" y="174371"/>
                </a:lnTo>
                <a:lnTo>
                  <a:pt x="140462" y="175133"/>
                </a:lnTo>
                <a:lnTo>
                  <a:pt x="137159" y="175513"/>
                </a:lnTo>
                <a:lnTo>
                  <a:pt x="189483" y="175513"/>
                </a:lnTo>
                <a:lnTo>
                  <a:pt x="189483" y="166370"/>
                </a:lnTo>
                <a:close/>
              </a:path>
              <a:path w="403860" h="211454">
                <a:moveTo>
                  <a:pt x="196214" y="88011"/>
                </a:moveTo>
                <a:lnTo>
                  <a:pt x="0" y="88011"/>
                </a:lnTo>
                <a:lnTo>
                  <a:pt x="0" y="113411"/>
                </a:lnTo>
                <a:lnTo>
                  <a:pt x="1269" y="116966"/>
                </a:lnTo>
                <a:lnTo>
                  <a:pt x="3682" y="119252"/>
                </a:lnTo>
                <a:lnTo>
                  <a:pt x="6095" y="121412"/>
                </a:lnTo>
                <a:lnTo>
                  <a:pt x="9778" y="122554"/>
                </a:lnTo>
                <a:lnTo>
                  <a:pt x="186436" y="122554"/>
                </a:lnTo>
                <a:lnTo>
                  <a:pt x="190119" y="121412"/>
                </a:lnTo>
                <a:lnTo>
                  <a:pt x="192531" y="119252"/>
                </a:lnTo>
                <a:lnTo>
                  <a:pt x="194944" y="116966"/>
                </a:lnTo>
                <a:lnTo>
                  <a:pt x="196214" y="113411"/>
                </a:lnTo>
                <a:lnTo>
                  <a:pt x="196214" y="88011"/>
                </a:lnTo>
                <a:close/>
              </a:path>
              <a:path w="403860" h="211454">
                <a:moveTo>
                  <a:pt x="403478" y="89408"/>
                </a:moveTo>
                <a:lnTo>
                  <a:pt x="207263" y="89408"/>
                </a:lnTo>
                <a:lnTo>
                  <a:pt x="207263" y="115442"/>
                </a:lnTo>
                <a:lnTo>
                  <a:pt x="208533" y="118999"/>
                </a:lnTo>
                <a:lnTo>
                  <a:pt x="210946" y="121285"/>
                </a:lnTo>
                <a:lnTo>
                  <a:pt x="213359" y="123444"/>
                </a:lnTo>
                <a:lnTo>
                  <a:pt x="217043" y="124587"/>
                </a:lnTo>
                <a:lnTo>
                  <a:pt x="393700" y="124587"/>
                </a:lnTo>
                <a:lnTo>
                  <a:pt x="397382" y="123444"/>
                </a:lnTo>
                <a:lnTo>
                  <a:pt x="399795" y="121285"/>
                </a:lnTo>
                <a:lnTo>
                  <a:pt x="402208" y="118999"/>
                </a:lnTo>
                <a:lnTo>
                  <a:pt x="403478" y="115442"/>
                </a:lnTo>
                <a:lnTo>
                  <a:pt x="403478" y="89408"/>
                </a:lnTo>
                <a:close/>
              </a:path>
              <a:path w="403860" h="211454">
                <a:moveTo>
                  <a:pt x="356362" y="0"/>
                </a:moveTo>
                <a:lnTo>
                  <a:pt x="254888" y="0"/>
                </a:lnTo>
                <a:lnTo>
                  <a:pt x="246741" y="593"/>
                </a:lnTo>
                <a:lnTo>
                  <a:pt x="215112" y="25578"/>
                </a:lnTo>
                <a:lnTo>
                  <a:pt x="214375" y="32003"/>
                </a:lnTo>
                <a:lnTo>
                  <a:pt x="214375" y="53594"/>
                </a:lnTo>
                <a:lnTo>
                  <a:pt x="243839" y="80263"/>
                </a:lnTo>
                <a:lnTo>
                  <a:pt x="243839" y="89408"/>
                </a:lnTo>
                <a:lnTo>
                  <a:pt x="290068" y="89408"/>
                </a:lnTo>
                <a:lnTo>
                  <a:pt x="290068" y="81152"/>
                </a:lnTo>
                <a:lnTo>
                  <a:pt x="368173" y="81152"/>
                </a:lnTo>
                <a:lnTo>
                  <a:pt x="368173" y="80010"/>
                </a:lnTo>
                <a:lnTo>
                  <a:pt x="371348" y="79248"/>
                </a:lnTo>
                <a:lnTo>
                  <a:pt x="374269" y="78104"/>
                </a:lnTo>
                <a:lnTo>
                  <a:pt x="393826" y="61595"/>
                </a:lnTo>
                <a:lnTo>
                  <a:pt x="395858" y="57785"/>
                </a:lnTo>
                <a:lnTo>
                  <a:pt x="396748" y="53594"/>
                </a:lnTo>
                <a:lnTo>
                  <a:pt x="396748" y="45720"/>
                </a:lnTo>
                <a:lnTo>
                  <a:pt x="267207" y="45720"/>
                </a:lnTo>
                <a:lnTo>
                  <a:pt x="263906" y="45212"/>
                </a:lnTo>
                <a:lnTo>
                  <a:pt x="262127" y="44323"/>
                </a:lnTo>
                <a:lnTo>
                  <a:pt x="260476" y="43434"/>
                </a:lnTo>
                <a:lnTo>
                  <a:pt x="259714" y="42163"/>
                </a:lnTo>
                <a:lnTo>
                  <a:pt x="259842" y="40639"/>
                </a:lnTo>
                <a:lnTo>
                  <a:pt x="259714" y="38988"/>
                </a:lnTo>
                <a:lnTo>
                  <a:pt x="260476" y="37719"/>
                </a:lnTo>
                <a:lnTo>
                  <a:pt x="262127" y="36829"/>
                </a:lnTo>
                <a:lnTo>
                  <a:pt x="263906" y="36067"/>
                </a:lnTo>
                <a:lnTo>
                  <a:pt x="267207" y="35687"/>
                </a:lnTo>
                <a:lnTo>
                  <a:pt x="396748" y="35687"/>
                </a:lnTo>
                <a:lnTo>
                  <a:pt x="396748" y="32003"/>
                </a:lnTo>
                <a:lnTo>
                  <a:pt x="371887" y="2365"/>
                </a:lnTo>
                <a:lnTo>
                  <a:pt x="364434" y="593"/>
                </a:lnTo>
                <a:lnTo>
                  <a:pt x="356362" y="0"/>
                </a:lnTo>
                <a:close/>
              </a:path>
              <a:path w="403860" h="211454">
                <a:moveTo>
                  <a:pt x="368173" y="81152"/>
                </a:moveTo>
                <a:lnTo>
                  <a:pt x="321818" y="81152"/>
                </a:lnTo>
                <a:lnTo>
                  <a:pt x="321818" y="89408"/>
                </a:lnTo>
                <a:lnTo>
                  <a:pt x="368173" y="89408"/>
                </a:lnTo>
                <a:lnTo>
                  <a:pt x="368173" y="81152"/>
                </a:lnTo>
                <a:close/>
              </a:path>
              <a:path w="403860" h="211454">
                <a:moveTo>
                  <a:pt x="396748" y="35687"/>
                </a:moveTo>
                <a:lnTo>
                  <a:pt x="344424" y="35687"/>
                </a:lnTo>
                <a:lnTo>
                  <a:pt x="347725" y="36067"/>
                </a:lnTo>
                <a:lnTo>
                  <a:pt x="349503" y="36829"/>
                </a:lnTo>
                <a:lnTo>
                  <a:pt x="351155" y="37719"/>
                </a:lnTo>
                <a:lnTo>
                  <a:pt x="351917" y="38988"/>
                </a:lnTo>
                <a:lnTo>
                  <a:pt x="351789" y="40639"/>
                </a:lnTo>
                <a:lnTo>
                  <a:pt x="351917" y="42163"/>
                </a:lnTo>
                <a:lnTo>
                  <a:pt x="351155" y="43434"/>
                </a:lnTo>
                <a:lnTo>
                  <a:pt x="349503" y="44323"/>
                </a:lnTo>
                <a:lnTo>
                  <a:pt x="347725" y="45212"/>
                </a:lnTo>
                <a:lnTo>
                  <a:pt x="344424" y="45720"/>
                </a:lnTo>
                <a:lnTo>
                  <a:pt x="396748" y="45720"/>
                </a:lnTo>
                <a:lnTo>
                  <a:pt x="396748" y="35687"/>
                </a:lnTo>
                <a:close/>
              </a:path>
              <a:path w="403860" h="211454">
                <a:moveTo>
                  <a:pt x="149098" y="0"/>
                </a:moveTo>
                <a:lnTo>
                  <a:pt x="47625" y="0"/>
                </a:lnTo>
                <a:lnTo>
                  <a:pt x="39477" y="593"/>
                </a:lnTo>
                <a:lnTo>
                  <a:pt x="7848" y="25578"/>
                </a:lnTo>
                <a:lnTo>
                  <a:pt x="7112" y="32003"/>
                </a:lnTo>
                <a:lnTo>
                  <a:pt x="7112" y="53594"/>
                </a:lnTo>
                <a:lnTo>
                  <a:pt x="39477" y="80581"/>
                </a:lnTo>
                <a:lnTo>
                  <a:pt x="47625" y="81152"/>
                </a:lnTo>
                <a:lnTo>
                  <a:pt x="149098" y="81152"/>
                </a:lnTo>
                <a:lnTo>
                  <a:pt x="184657" y="65404"/>
                </a:lnTo>
                <a:lnTo>
                  <a:pt x="186562" y="61595"/>
                </a:lnTo>
                <a:lnTo>
                  <a:pt x="188594" y="57785"/>
                </a:lnTo>
                <a:lnTo>
                  <a:pt x="189483" y="53594"/>
                </a:lnTo>
                <a:lnTo>
                  <a:pt x="189483" y="45720"/>
                </a:lnTo>
                <a:lnTo>
                  <a:pt x="59943" y="45720"/>
                </a:lnTo>
                <a:lnTo>
                  <a:pt x="56642" y="45212"/>
                </a:lnTo>
                <a:lnTo>
                  <a:pt x="54863" y="44323"/>
                </a:lnTo>
                <a:lnTo>
                  <a:pt x="53212" y="43434"/>
                </a:lnTo>
                <a:lnTo>
                  <a:pt x="52450" y="42163"/>
                </a:lnTo>
                <a:lnTo>
                  <a:pt x="52450" y="38988"/>
                </a:lnTo>
                <a:lnTo>
                  <a:pt x="53212" y="37719"/>
                </a:lnTo>
                <a:lnTo>
                  <a:pt x="54863" y="36829"/>
                </a:lnTo>
                <a:lnTo>
                  <a:pt x="56642" y="36067"/>
                </a:lnTo>
                <a:lnTo>
                  <a:pt x="59943" y="35687"/>
                </a:lnTo>
                <a:lnTo>
                  <a:pt x="189483" y="35687"/>
                </a:lnTo>
                <a:lnTo>
                  <a:pt x="189483" y="32003"/>
                </a:lnTo>
                <a:lnTo>
                  <a:pt x="164623" y="2365"/>
                </a:lnTo>
                <a:lnTo>
                  <a:pt x="157170" y="593"/>
                </a:lnTo>
                <a:lnTo>
                  <a:pt x="149098" y="0"/>
                </a:lnTo>
                <a:close/>
              </a:path>
              <a:path w="403860" h="211454">
                <a:moveTo>
                  <a:pt x="189483" y="35687"/>
                </a:moveTo>
                <a:lnTo>
                  <a:pt x="137159" y="35687"/>
                </a:lnTo>
                <a:lnTo>
                  <a:pt x="140462" y="36067"/>
                </a:lnTo>
                <a:lnTo>
                  <a:pt x="142239" y="36829"/>
                </a:lnTo>
                <a:lnTo>
                  <a:pt x="143890" y="37719"/>
                </a:lnTo>
                <a:lnTo>
                  <a:pt x="144652" y="38988"/>
                </a:lnTo>
                <a:lnTo>
                  <a:pt x="144652" y="42163"/>
                </a:lnTo>
                <a:lnTo>
                  <a:pt x="143890" y="43434"/>
                </a:lnTo>
                <a:lnTo>
                  <a:pt x="142239" y="44323"/>
                </a:lnTo>
                <a:lnTo>
                  <a:pt x="140462" y="45212"/>
                </a:lnTo>
                <a:lnTo>
                  <a:pt x="137159" y="45720"/>
                </a:lnTo>
                <a:lnTo>
                  <a:pt x="189483" y="45720"/>
                </a:lnTo>
                <a:lnTo>
                  <a:pt x="189483" y="3568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3054" y="5814059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10" y="200532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40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4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5"/>
                </a:lnTo>
                <a:lnTo>
                  <a:pt x="9715" y="131317"/>
                </a:lnTo>
                <a:lnTo>
                  <a:pt x="14630" y="131190"/>
                </a:lnTo>
                <a:lnTo>
                  <a:pt x="186829" y="131190"/>
                </a:lnTo>
                <a:lnTo>
                  <a:pt x="190080" y="130175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38" y="122174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29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29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4"/>
                </a:lnTo>
                <a:lnTo>
                  <a:pt x="16687" y="86360"/>
                </a:lnTo>
                <a:lnTo>
                  <a:pt x="20002" y="87375"/>
                </a:lnTo>
                <a:lnTo>
                  <a:pt x="175907" y="87375"/>
                </a:lnTo>
                <a:lnTo>
                  <a:pt x="179222" y="86360"/>
                </a:lnTo>
                <a:lnTo>
                  <a:pt x="181419" y="84454"/>
                </a:lnTo>
                <a:lnTo>
                  <a:pt x="183616" y="82423"/>
                </a:lnTo>
                <a:lnTo>
                  <a:pt x="184708" y="79248"/>
                </a:lnTo>
                <a:lnTo>
                  <a:pt x="184708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08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08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08" y="52324"/>
                </a:lnTo>
                <a:lnTo>
                  <a:pt x="184708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197" y="102997"/>
                </a:lnTo>
                <a:lnTo>
                  <a:pt x="291973" y="107568"/>
                </a:lnTo>
                <a:lnTo>
                  <a:pt x="295084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9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8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755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08" y="36449"/>
                </a:lnTo>
                <a:lnTo>
                  <a:pt x="223265" y="36322"/>
                </a:lnTo>
                <a:lnTo>
                  <a:pt x="293974" y="36322"/>
                </a:lnTo>
                <a:lnTo>
                  <a:pt x="296875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61" y="28193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4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4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80084" y="5818632"/>
            <a:ext cx="267970" cy="198755"/>
          </a:xfrm>
          <a:custGeom>
            <a:avLst/>
            <a:gdLst/>
            <a:ahLst/>
            <a:cxnLst/>
            <a:rect l="l" t="t" r="r" b="b"/>
            <a:pathLst>
              <a:path w="267969" h="198754">
                <a:moveTo>
                  <a:pt x="267333" y="34035"/>
                </a:moveTo>
                <a:lnTo>
                  <a:pt x="224485" y="34035"/>
                </a:lnTo>
                <a:lnTo>
                  <a:pt x="215608" y="53300"/>
                </a:lnTo>
                <a:lnTo>
                  <a:pt x="198715" y="92543"/>
                </a:lnTo>
                <a:lnTo>
                  <a:pt x="183019" y="132957"/>
                </a:lnTo>
                <a:lnTo>
                  <a:pt x="168704" y="175922"/>
                </a:lnTo>
                <a:lnTo>
                  <a:pt x="162077" y="198500"/>
                </a:lnTo>
                <a:lnTo>
                  <a:pt x="209854" y="198500"/>
                </a:lnTo>
                <a:lnTo>
                  <a:pt x="212086" y="188950"/>
                </a:lnTo>
                <a:lnTo>
                  <a:pt x="214476" y="179339"/>
                </a:lnTo>
                <a:lnTo>
                  <a:pt x="225605" y="140176"/>
                </a:lnTo>
                <a:lnTo>
                  <a:pt x="239404" y="99790"/>
                </a:lnTo>
                <a:lnTo>
                  <a:pt x="257325" y="56086"/>
                </a:lnTo>
                <a:lnTo>
                  <a:pt x="262484" y="44551"/>
                </a:lnTo>
                <a:lnTo>
                  <a:pt x="267333" y="34035"/>
                </a:lnTo>
                <a:close/>
              </a:path>
              <a:path w="267969" h="198754">
                <a:moveTo>
                  <a:pt x="267919" y="0"/>
                </a:moveTo>
                <a:lnTo>
                  <a:pt x="141960" y="0"/>
                </a:lnTo>
                <a:lnTo>
                  <a:pt x="141960" y="25780"/>
                </a:lnTo>
                <a:lnTo>
                  <a:pt x="143052" y="28955"/>
                </a:lnTo>
                <a:lnTo>
                  <a:pt x="145249" y="30987"/>
                </a:lnTo>
                <a:lnTo>
                  <a:pt x="147447" y="33146"/>
                </a:lnTo>
                <a:lnTo>
                  <a:pt x="150761" y="34162"/>
                </a:lnTo>
                <a:lnTo>
                  <a:pt x="155219" y="34035"/>
                </a:lnTo>
                <a:lnTo>
                  <a:pt x="267333" y="34035"/>
                </a:lnTo>
                <a:lnTo>
                  <a:pt x="267919" y="32765"/>
                </a:lnTo>
                <a:lnTo>
                  <a:pt x="267919" y="0"/>
                </a:lnTo>
                <a:close/>
              </a:path>
              <a:path w="267969" h="198754">
                <a:moveTo>
                  <a:pt x="116814" y="170560"/>
                </a:moveTo>
                <a:lnTo>
                  <a:pt x="74523" y="170560"/>
                </a:lnTo>
                <a:lnTo>
                  <a:pt x="74523" y="198500"/>
                </a:lnTo>
                <a:lnTo>
                  <a:pt x="107137" y="198500"/>
                </a:lnTo>
                <a:lnTo>
                  <a:pt x="110604" y="197357"/>
                </a:lnTo>
                <a:lnTo>
                  <a:pt x="113068" y="195325"/>
                </a:lnTo>
                <a:lnTo>
                  <a:pt x="115531" y="193166"/>
                </a:lnTo>
                <a:lnTo>
                  <a:pt x="116776" y="189864"/>
                </a:lnTo>
                <a:lnTo>
                  <a:pt x="116814" y="170560"/>
                </a:lnTo>
                <a:close/>
              </a:path>
              <a:path w="267969" h="198754">
                <a:moveTo>
                  <a:pt x="108356" y="0"/>
                </a:moveTo>
                <a:lnTo>
                  <a:pt x="61722" y="0"/>
                </a:lnTo>
                <a:lnTo>
                  <a:pt x="0" y="136778"/>
                </a:lnTo>
                <a:lnTo>
                  <a:pt x="0" y="170560"/>
                </a:lnTo>
                <a:lnTo>
                  <a:pt x="124244" y="170560"/>
                </a:lnTo>
                <a:lnTo>
                  <a:pt x="127558" y="169671"/>
                </a:lnTo>
                <a:lnTo>
                  <a:pt x="131952" y="165607"/>
                </a:lnTo>
                <a:lnTo>
                  <a:pt x="133045" y="162432"/>
                </a:lnTo>
                <a:lnTo>
                  <a:pt x="133045" y="134619"/>
                </a:lnTo>
                <a:lnTo>
                  <a:pt x="47777" y="134619"/>
                </a:lnTo>
                <a:lnTo>
                  <a:pt x="108356" y="0"/>
                </a:lnTo>
                <a:close/>
              </a:path>
              <a:path w="267969" h="198754">
                <a:moveTo>
                  <a:pt x="116814" y="80898"/>
                </a:moveTo>
                <a:lnTo>
                  <a:pt x="74523" y="80898"/>
                </a:lnTo>
                <a:lnTo>
                  <a:pt x="74523" y="134619"/>
                </a:lnTo>
                <a:lnTo>
                  <a:pt x="116814" y="134619"/>
                </a:lnTo>
                <a:lnTo>
                  <a:pt x="116814" y="80898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10488" y="5911877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48613" y="5833745"/>
            <a:ext cx="346075" cy="184785"/>
          </a:xfrm>
          <a:custGeom>
            <a:avLst/>
            <a:gdLst/>
            <a:ahLst/>
            <a:cxnLst/>
            <a:rect l="l" t="t" r="r" b="b"/>
            <a:pathLst>
              <a:path w="346075" h="184785">
                <a:moveTo>
                  <a:pt x="192150" y="35687"/>
                </a:moveTo>
                <a:lnTo>
                  <a:pt x="154807" y="46974"/>
                </a:lnTo>
                <a:lnTo>
                  <a:pt x="132762" y="78851"/>
                </a:lnTo>
                <a:lnTo>
                  <a:pt x="128270" y="109727"/>
                </a:lnTo>
                <a:lnTo>
                  <a:pt x="128742" y="120276"/>
                </a:lnTo>
                <a:lnTo>
                  <a:pt x="144764" y="163163"/>
                </a:lnTo>
                <a:lnTo>
                  <a:pt x="183681" y="183588"/>
                </a:lnTo>
                <a:lnTo>
                  <a:pt x="194183" y="184276"/>
                </a:lnTo>
                <a:lnTo>
                  <a:pt x="201945" y="183919"/>
                </a:lnTo>
                <a:lnTo>
                  <a:pt x="241200" y="167364"/>
                </a:lnTo>
                <a:lnTo>
                  <a:pt x="251898" y="152653"/>
                </a:lnTo>
                <a:lnTo>
                  <a:pt x="197739" y="152653"/>
                </a:lnTo>
                <a:lnTo>
                  <a:pt x="193928" y="152526"/>
                </a:lnTo>
                <a:lnTo>
                  <a:pt x="187452" y="152400"/>
                </a:lnTo>
                <a:lnTo>
                  <a:pt x="182372" y="149478"/>
                </a:lnTo>
                <a:lnTo>
                  <a:pt x="175514" y="138302"/>
                </a:lnTo>
                <a:lnTo>
                  <a:pt x="173862" y="130809"/>
                </a:lnTo>
                <a:lnTo>
                  <a:pt x="173862" y="121412"/>
                </a:lnTo>
                <a:lnTo>
                  <a:pt x="255905" y="121412"/>
                </a:lnTo>
                <a:lnTo>
                  <a:pt x="255905" y="104520"/>
                </a:lnTo>
                <a:lnTo>
                  <a:pt x="255085" y="95376"/>
                </a:lnTo>
                <a:lnTo>
                  <a:pt x="173862" y="95376"/>
                </a:lnTo>
                <a:lnTo>
                  <a:pt x="173736" y="88137"/>
                </a:lnTo>
                <a:lnTo>
                  <a:pt x="192150" y="66801"/>
                </a:lnTo>
                <a:lnTo>
                  <a:pt x="246640" y="66801"/>
                </a:lnTo>
                <a:lnTo>
                  <a:pt x="245457" y="64337"/>
                </a:lnTo>
                <a:lnTo>
                  <a:pt x="237744" y="54355"/>
                </a:lnTo>
                <a:lnTo>
                  <a:pt x="228262" y="46331"/>
                </a:lnTo>
                <a:lnTo>
                  <a:pt x="217519" y="40544"/>
                </a:lnTo>
                <a:lnTo>
                  <a:pt x="205489" y="36996"/>
                </a:lnTo>
                <a:lnTo>
                  <a:pt x="192150" y="35687"/>
                </a:lnTo>
                <a:close/>
              </a:path>
              <a:path w="346075" h="184785">
                <a:moveTo>
                  <a:pt x="256159" y="137159"/>
                </a:moveTo>
                <a:lnTo>
                  <a:pt x="210439" y="137159"/>
                </a:lnTo>
                <a:lnTo>
                  <a:pt x="209677" y="143001"/>
                </a:lnTo>
                <a:lnTo>
                  <a:pt x="207645" y="147065"/>
                </a:lnTo>
                <a:lnTo>
                  <a:pt x="204470" y="149225"/>
                </a:lnTo>
                <a:lnTo>
                  <a:pt x="201295" y="151510"/>
                </a:lnTo>
                <a:lnTo>
                  <a:pt x="197739" y="152653"/>
                </a:lnTo>
                <a:lnTo>
                  <a:pt x="251898" y="152653"/>
                </a:lnTo>
                <a:lnTo>
                  <a:pt x="252825" y="150796"/>
                </a:lnTo>
                <a:lnTo>
                  <a:pt x="254944" y="144234"/>
                </a:lnTo>
                <a:lnTo>
                  <a:pt x="256159" y="137159"/>
                </a:lnTo>
                <a:close/>
              </a:path>
              <a:path w="346075" h="184785">
                <a:moveTo>
                  <a:pt x="246640" y="66801"/>
                </a:moveTo>
                <a:lnTo>
                  <a:pt x="192150" y="66801"/>
                </a:lnTo>
                <a:lnTo>
                  <a:pt x="196977" y="66928"/>
                </a:lnTo>
                <a:lnTo>
                  <a:pt x="200787" y="68579"/>
                </a:lnTo>
                <a:lnTo>
                  <a:pt x="203453" y="71627"/>
                </a:lnTo>
                <a:lnTo>
                  <a:pt x="206248" y="74675"/>
                </a:lnTo>
                <a:lnTo>
                  <a:pt x="208153" y="78485"/>
                </a:lnTo>
                <a:lnTo>
                  <a:pt x="209169" y="82803"/>
                </a:lnTo>
                <a:lnTo>
                  <a:pt x="210312" y="87249"/>
                </a:lnTo>
                <a:lnTo>
                  <a:pt x="210507" y="89396"/>
                </a:lnTo>
                <a:lnTo>
                  <a:pt x="210570" y="93343"/>
                </a:lnTo>
                <a:lnTo>
                  <a:pt x="210439" y="95376"/>
                </a:lnTo>
                <a:lnTo>
                  <a:pt x="255085" y="95376"/>
                </a:lnTo>
                <a:lnTo>
                  <a:pt x="254549" y="89396"/>
                </a:lnTo>
                <a:lnTo>
                  <a:pt x="251063" y="76009"/>
                </a:lnTo>
                <a:lnTo>
                  <a:pt x="246640" y="66801"/>
                </a:lnTo>
                <a:close/>
              </a:path>
              <a:path w="346075" h="184785">
                <a:moveTo>
                  <a:pt x="41402" y="138810"/>
                </a:moveTo>
                <a:lnTo>
                  <a:pt x="0" y="138810"/>
                </a:lnTo>
                <a:lnTo>
                  <a:pt x="351" y="146303"/>
                </a:lnTo>
                <a:lnTo>
                  <a:pt x="456" y="147252"/>
                </a:lnTo>
                <a:lnTo>
                  <a:pt x="2031" y="153796"/>
                </a:lnTo>
                <a:lnTo>
                  <a:pt x="5206" y="159512"/>
                </a:lnTo>
                <a:lnTo>
                  <a:pt x="8255" y="165353"/>
                </a:lnTo>
                <a:lnTo>
                  <a:pt x="47513" y="183590"/>
                </a:lnTo>
                <a:lnTo>
                  <a:pt x="58039" y="184276"/>
                </a:lnTo>
                <a:lnTo>
                  <a:pt x="72280" y="183399"/>
                </a:lnTo>
                <a:lnTo>
                  <a:pt x="111196" y="164691"/>
                </a:lnTo>
                <a:lnTo>
                  <a:pt x="117530" y="152400"/>
                </a:lnTo>
                <a:lnTo>
                  <a:pt x="53975" y="152400"/>
                </a:lnTo>
                <a:lnTo>
                  <a:pt x="50292" y="151510"/>
                </a:lnTo>
                <a:lnTo>
                  <a:pt x="47625" y="149732"/>
                </a:lnTo>
                <a:lnTo>
                  <a:pt x="45084" y="147827"/>
                </a:lnTo>
                <a:lnTo>
                  <a:pt x="42925" y="144271"/>
                </a:lnTo>
                <a:lnTo>
                  <a:pt x="41402" y="138810"/>
                </a:lnTo>
                <a:close/>
              </a:path>
              <a:path w="346075" h="184785">
                <a:moveTo>
                  <a:pt x="59943" y="35687"/>
                </a:moveTo>
                <a:lnTo>
                  <a:pt x="18287" y="48640"/>
                </a:lnTo>
                <a:lnTo>
                  <a:pt x="2286" y="82041"/>
                </a:lnTo>
                <a:lnTo>
                  <a:pt x="3117" y="89376"/>
                </a:lnTo>
                <a:lnTo>
                  <a:pt x="36782" y="119808"/>
                </a:lnTo>
                <a:lnTo>
                  <a:pt x="68706" y="125602"/>
                </a:lnTo>
                <a:lnTo>
                  <a:pt x="70358" y="126745"/>
                </a:lnTo>
                <a:lnTo>
                  <a:pt x="72292" y="128940"/>
                </a:lnTo>
                <a:lnTo>
                  <a:pt x="74040" y="131063"/>
                </a:lnTo>
                <a:lnTo>
                  <a:pt x="75056" y="134112"/>
                </a:lnTo>
                <a:lnTo>
                  <a:pt x="75163" y="138810"/>
                </a:lnTo>
                <a:lnTo>
                  <a:pt x="75056" y="142747"/>
                </a:lnTo>
                <a:lnTo>
                  <a:pt x="73533" y="146303"/>
                </a:lnTo>
                <a:lnTo>
                  <a:pt x="70484" y="148716"/>
                </a:lnTo>
                <a:lnTo>
                  <a:pt x="67437" y="151002"/>
                </a:lnTo>
                <a:lnTo>
                  <a:pt x="63500" y="152272"/>
                </a:lnTo>
                <a:lnTo>
                  <a:pt x="58800" y="152272"/>
                </a:lnTo>
                <a:lnTo>
                  <a:pt x="53975" y="152400"/>
                </a:lnTo>
                <a:lnTo>
                  <a:pt x="117530" y="152400"/>
                </a:lnTo>
                <a:lnTo>
                  <a:pt x="119197" y="147252"/>
                </a:lnTo>
                <a:lnTo>
                  <a:pt x="120268" y="136651"/>
                </a:lnTo>
                <a:lnTo>
                  <a:pt x="119468" y="128904"/>
                </a:lnTo>
                <a:lnTo>
                  <a:pt x="85742" y="96972"/>
                </a:lnTo>
                <a:lnTo>
                  <a:pt x="53086" y="90677"/>
                </a:lnTo>
                <a:lnTo>
                  <a:pt x="51562" y="89662"/>
                </a:lnTo>
                <a:lnTo>
                  <a:pt x="48133" y="85978"/>
                </a:lnTo>
                <a:lnTo>
                  <a:pt x="47243" y="83184"/>
                </a:lnTo>
                <a:lnTo>
                  <a:pt x="47243" y="75056"/>
                </a:lnTo>
                <a:lnTo>
                  <a:pt x="48895" y="71754"/>
                </a:lnTo>
                <a:lnTo>
                  <a:pt x="54990" y="67182"/>
                </a:lnTo>
                <a:lnTo>
                  <a:pt x="58165" y="66039"/>
                </a:lnTo>
                <a:lnTo>
                  <a:pt x="61721" y="66039"/>
                </a:lnTo>
                <a:lnTo>
                  <a:pt x="65912" y="65912"/>
                </a:lnTo>
                <a:lnTo>
                  <a:pt x="117251" y="65912"/>
                </a:lnTo>
                <a:lnTo>
                  <a:pt x="112140" y="56387"/>
                </a:lnTo>
                <a:lnTo>
                  <a:pt x="72233" y="36447"/>
                </a:lnTo>
                <a:lnTo>
                  <a:pt x="59943" y="35687"/>
                </a:lnTo>
                <a:close/>
              </a:path>
              <a:path w="346075" h="184785">
                <a:moveTo>
                  <a:pt x="117251" y="65912"/>
                </a:moveTo>
                <a:lnTo>
                  <a:pt x="65912" y="65912"/>
                </a:lnTo>
                <a:lnTo>
                  <a:pt x="69468" y="66675"/>
                </a:lnTo>
                <a:lnTo>
                  <a:pt x="72136" y="68452"/>
                </a:lnTo>
                <a:lnTo>
                  <a:pt x="74930" y="70230"/>
                </a:lnTo>
                <a:lnTo>
                  <a:pt x="77215" y="73659"/>
                </a:lnTo>
                <a:lnTo>
                  <a:pt x="78867" y="78866"/>
                </a:lnTo>
                <a:lnTo>
                  <a:pt x="119380" y="78866"/>
                </a:lnTo>
                <a:lnTo>
                  <a:pt x="119273" y="73659"/>
                </a:lnTo>
                <a:lnTo>
                  <a:pt x="119183" y="72376"/>
                </a:lnTo>
                <a:lnTo>
                  <a:pt x="117728" y="66801"/>
                </a:lnTo>
                <a:lnTo>
                  <a:pt x="117251" y="65912"/>
                </a:lnTo>
                <a:close/>
              </a:path>
              <a:path w="346075" h="184785">
                <a:moveTo>
                  <a:pt x="322580" y="71754"/>
                </a:moveTo>
                <a:lnTo>
                  <a:pt x="276606" y="71754"/>
                </a:lnTo>
                <a:lnTo>
                  <a:pt x="276606" y="141477"/>
                </a:lnTo>
                <a:lnTo>
                  <a:pt x="294518" y="176708"/>
                </a:lnTo>
                <a:lnTo>
                  <a:pt x="321182" y="183387"/>
                </a:lnTo>
                <a:lnTo>
                  <a:pt x="337057" y="183387"/>
                </a:lnTo>
                <a:lnTo>
                  <a:pt x="340360" y="182371"/>
                </a:lnTo>
                <a:lnTo>
                  <a:pt x="342645" y="180466"/>
                </a:lnTo>
                <a:lnTo>
                  <a:pt x="344805" y="178434"/>
                </a:lnTo>
                <a:lnTo>
                  <a:pt x="345820" y="175259"/>
                </a:lnTo>
                <a:lnTo>
                  <a:pt x="345820" y="151510"/>
                </a:lnTo>
                <a:lnTo>
                  <a:pt x="327913" y="151510"/>
                </a:lnTo>
                <a:lnTo>
                  <a:pt x="326009" y="150494"/>
                </a:lnTo>
                <a:lnTo>
                  <a:pt x="323214" y="146430"/>
                </a:lnTo>
                <a:lnTo>
                  <a:pt x="322580" y="143509"/>
                </a:lnTo>
                <a:lnTo>
                  <a:pt x="322580" y="71754"/>
                </a:lnTo>
                <a:close/>
              </a:path>
              <a:path w="346075" h="184785">
                <a:moveTo>
                  <a:pt x="345820" y="42799"/>
                </a:moveTo>
                <a:lnTo>
                  <a:pt x="262381" y="42799"/>
                </a:lnTo>
                <a:lnTo>
                  <a:pt x="262381" y="63626"/>
                </a:lnTo>
                <a:lnTo>
                  <a:pt x="263525" y="66801"/>
                </a:lnTo>
                <a:lnTo>
                  <a:pt x="265684" y="68833"/>
                </a:lnTo>
                <a:lnTo>
                  <a:pt x="267970" y="70865"/>
                </a:lnTo>
                <a:lnTo>
                  <a:pt x="271272" y="71881"/>
                </a:lnTo>
                <a:lnTo>
                  <a:pt x="275717" y="71754"/>
                </a:lnTo>
                <a:lnTo>
                  <a:pt x="337470" y="71754"/>
                </a:lnTo>
                <a:lnTo>
                  <a:pt x="340360" y="70865"/>
                </a:lnTo>
                <a:lnTo>
                  <a:pt x="342645" y="68833"/>
                </a:lnTo>
                <a:lnTo>
                  <a:pt x="344805" y="66801"/>
                </a:lnTo>
                <a:lnTo>
                  <a:pt x="345820" y="63626"/>
                </a:lnTo>
                <a:lnTo>
                  <a:pt x="345820" y="42799"/>
                </a:lnTo>
                <a:close/>
              </a:path>
              <a:path w="346075" h="184785">
                <a:moveTo>
                  <a:pt x="337470" y="71754"/>
                </a:moveTo>
                <a:lnTo>
                  <a:pt x="332613" y="71754"/>
                </a:lnTo>
                <a:lnTo>
                  <a:pt x="337057" y="71881"/>
                </a:lnTo>
                <a:lnTo>
                  <a:pt x="337470" y="71754"/>
                </a:lnTo>
                <a:close/>
              </a:path>
              <a:path w="346075" h="184785">
                <a:moveTo>
                  <a:pt x="322580" y="0"/>
                </a:moveTo>
                <a:lnTo>
                  <a:pt x="276606" y="0"/>
                </a:lnTo>
                <a:lnTo>
                  <a:pt x="276606" y="42799"/>
                </a:lnTo>
                <a:lnTo>
                  <a:pt x="322580" y="42799"/>
                </a:lnTo>
                <a:lnTo>
                  <a:pt x="3225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63267" y="5800344"/>
            <a:ext cx="807085" cy="224790"/>
          </a:xfrm>
          <a:custGeom>
            <a:avLst/>
            <a:gdLst/>
            <a:ahLst/>
            <a:cxnLst/>
            <a:rect l="l" t="t" r="r" b="b"/>
            <a:pathLst>
              <a:path w="807085" h="224789">
                <a:moveTo>
                  <a:pt x="561594" y="139700"/>
                </a:moveTo>
                <a:lnTo>
                  <a:pt x="464184" y="139700"/>
                </a:lnTo>
                <a:lnTo>
                  <a:pt x="456352" y="140219"/>
                </a:lnTo>
                <a:lnTo>
                  <a:pt x="426212" y="171195"/>
                </a:lnTo>
                <a:lnTo>
                  <a:pt x="426212" y="192531"/>
                </a:lnTo>
                <a:lnTo>
                  <a:pt x="456439" y="224010"/>
                </a:lnTo>
                <a:lnTo>
                  <a:pt x="464184" y="224535"/>
                </a:lnTo>
                <a:lnTo>
                  <a:pt x="561594" y="224535"/>
                </a:lnTo>
                <a:lnTo>
                  <a:pt x="596619" y="206089"/>
                </a:lnTo>
                <a:lnTo>
                  <a:pt x="599439" y="192531"/>
                </a:lnTo>
                <a:lnTo>
                  <a:pt x="599439" y="189356"/>
                </a:lnTo>
                <a:lnTo>
                  <a:pt x="479679" y="189356"/>
                </a:lnTo>
                <a:lnTo>
                  <a:pt x="476631" y="188594"/>
                </a:lnTo>
                <a:lnTo>
                  <a:pt x="475106" y="187325"/>
                </a:lnTo>
                <a:lnTo>
                  <a:pt x="473456" y="186054"/>
                </a:lnTo>
                <a:lnTo>
                  <a:pt x="472694" y="184276"/>
                </a:lnTo>
                <a:lnTo>
                  <a:pt x="472694" y="178942"/>
                </a:lnTo>
                <a:lnTo>
                  <a:pt x="473456" y="177164"/>
                </a:lnTo>
                <a:lnTo>
                  <a:pt x="476631" y="174497"/>
                </a:lnTo>
                <a:lnTo>
                  <a:pt x="479679" y="173862"/>
                </a:lnTo>
                <a:lnTo>
                  <a:pt x="484250" y="173735"/>
                </a:lnTo>
                <a:lnTo>
                  <a:pt x="599439" y="173735"/>
                </a:lnTo>
                <a:lnTo>
                  <a:pt x="599439" y="171195"/>
                </a:lnTo>
                <a:lnTo>
                  <a:pt x="569499" y="140219"/>
                </a:lnTo>
                <a:lnTo>
                  <a:pt x="561594" y="139700"/>
                </a:lnTo>
                <a:close/>
              </a:path>
              <a:path w="807085" h="224789">
                <a:moveTo>
                  <a:pt x="599439" y="173735"/>
                </a:moveTo>
                <a:lnTo>
                  <a:pt x="541401" y="173735"/>
                </a:lnTo>
                <a:lnTo>
                  <a:pt x="546226" y="173862"/>
                </a:lnTo>
                <a:lnTo>
                  <a:pt x="549275" y="174497"/>
                </a:lnTo>
                <a:lnTo>
                  <a:pt x="550799" y="175767"/>
                </a:lnTo>
                <a:lnTo>
                  <a:pt x="552323" y="177164"/>
                </a:lnTo>
                <a:lnTo>
                  <a:pt x="552957" y="178942"/>
                </a:lnTo>
                <a:lnTo>
                  <a:pt x="552957" y="184276"/>
                </a:lnTo>
                <a:lnTo>
                  <a:pt x="552323" y="186054"/>
                </a:lnTo>
                <a:lnTo>
                  <a:pt x="549275" y="188594"/>
                </a:lnTo>
                <a:lnTo>
                  <a:pt x="546226" y="189356"/>
                </a:lnTo>
                <a:lnTo>
                  <a:pt x="599439" y="189356"/>
                </a:lnTo>
                <a:lnTo>
                  <a:pt x="599439" y="173735"/>
                </a:lnTo>
                <a:close/>
              </a:path>
              <a:path w="807085" h="224789">
                <a:moveTo>
                  <a:pt x="401574" y="187959"/>
                </a:moveTo>
                <a:lnTo>
                  <a:pt x="206882" y="187959"/>
                </a:lnTo>
                <a:lnTo>
                  <a:pt x="206882" y="211708"/>
                </a:lnTo>
                <a:lnTo>
                  <a:pt x="224917" y="223392"/>
                </a:lnTo>
                <a:lnTo>
                  <a:pt x="383539" y="223392"/>
                </a:lnTo>
                <a:lnTo>
                  <a:pt x="401574" y="211708"/>
                </a:lnTo>
                <a:lnTo>
                  <a:pt x="401574" y="187959"/>
                </a:lnTo>
                <a:close/>
              </a:path>
              <a:path w="807085" h="224789">
                <a:moveTo>
                  <a:pt x="289813" y="160273"/>
                </a:moveTo>
                <a:lnTo>
                  <a:pt x="243839" y="160273"/>
                </a:lnTo>
                <a:lnTo>
                  <a:pt x="243839" y="187959"/>
                </a:lnTo>
                <a:lnTo>
                  <a:pt x="289813" y="187959"/>
                </a:lnTo>
                <a:lnTo>
                  <a:pt x="289813" y="160273"/>
                </a:lnTo>
                <a:close/>
              </a:path>
              <a:path w="807085" h="224789">
                <a:moveTo>
                  <a:pt x="370967" y="160273"/>
                </a:moveTo>
                <a:lnTo>
                  <a:pt x="324738" y="160273"/>
                </a:lnTo>
                <a:lnTo>
                  <a:pt x="324738" y="187959"/>
                </a:lnTo>
                <a:lnTo>
                  <a:pt x="370967" y="187959"/>
                </a:lnTo>
                <a:lnTo>
                  <a:pt x="370967" y="160273"/>
                </a:lnTo>
                <a:close/>
              </a:path>
              <a:path w="807085" h="224789">
                <a:moveTo>
                  <a:pt x="596926" y="125348"/>
                </a:moveTo>
                <a:lnTo>
                  <a:pt x="531876" y="125348"/>
                </a:lnTo>
                <a:lnTo>
                  <a:pt x="533654" y="126237"/>
                </a:lnTo>
                <a:lnTo>
                  <a:pt x="535686" y="126618"/>
                </a:lnTo>
                <a:lnTo>
                  <a:pt x="550799" y="126618"/>
                </a:lnTo>
                <a:lnTo>
                  <a:pt x="550799" y="135635"/>
                </a:lnTo>
                <a:lnTo>
                  <a:pt x="579627" y="135635"/>
                </a:lnTo>
                <a:lnTo>
                  <a:pt x="585088" y="135508"/>
                </a:lnTo>
                <a:lnTo>
                  <a:pt x="589280" y="134111"/>
                </a:lnTo>
                <a:lnTo>
                  <a:pt x="592455" y="131317"/>
                </a:lnTo>
                <a:lnTo>
                  <a:pt x="595502" y="128523"/>
                </a:lnTo>
                <a:lnTo>
                  <a:pt x="596926" y="125348"/>
                </a:lnTo>
                <a:close/>
              </a:path>
              <a:path w="807085" h="224789">
                <a:moveTo>
                  <a:pt x="514857" y="56006"/>
                </a:moveTo>
                <a:lnTo>
                  <a:pt x="448182" y="56006"/>
                </a:lnTo>
                <a:lnTo>
                  <a:pt x="437514" y="56260"/>
                </a:lnTo>
                <a:lnTo>
                  <a:pt x="429640" y="59054"/>
                </a:lnTo>
                <a:lnTo>
                  <a:pt x="424561" y="64388"/>
                </a:lnTo>
                <a:lnTo>
                  <a:pt x="419354" y="69722"/>
                </a:lnTo>
                <a:lnTo>
                  <a:pt x="416813" y="76580"/>
                </a:lnTo>
                <a:lnTo>
                  <a:pt x="416813" y="113283"/>
                </a:lnTo>
                <a:lnTo>
                  <a:pt x="419354" y="120141"/>
                </a:lnTo>
                <a:lnTo>
                  <a:pt x="424676" y="125729"/>
                </a:lnTo>
                <a:lnTo>
                  <a:pt x="429640" y="131190"/>
                </a:lnTo>
                <a:lnTo>
                  <a:pt x="437514" y="133984"/>
                </a:lnTo>
                <a:lnTo>
                  <a:pt x="448182" y="134238"/>
                </a:lnTo>
                <a:lnTo>
                  <a:pt x="518794" y="134238"/>
                </a:lnTo>
                <a:lnTo>
                  <a:pt x="526542" y="131444"/>
                </a:lnTo>
                <a:lnTo>
                  <a:pt x="531621" y="125729"/>
                </a:lnTo>
                <a:lnTo>
                  <a:pt x="531876" y="125348"/>
                </a:lnTo>
                <a:lnTo>
                  <a:pt x="596926" y="125348"/>
                </a:lnTo>
                <a:lnTo>
                  <a:pt x="597154" y="124840"/>
                </a:lnTo>
                <a:lnTo>
                  <a:pt x="597154" y="101345"/>
                </a:lnTo>
                <a:lnTo>
                  <a:pt x="469264" y="101345"/>
                </a:lnTo>
                <a:lnTo>
                  <a:pt x="467232" y="100964"/>
                </a:lnTo>
                <a:lnTo>
                  <a:pt x="465708" y="100329"/>
                </a:lnTo>
                <a:lnTo>
                  <a:pt x="464057" y="99567"/>
                </a:lnTo>
                <a:lnTo>
                  <a:pt x="463295" y="98170"/>
                </a:lnTo>
                <a:lnTo>
                  <a:pt x="463295" y="93979"/>
                </a:lnTo>
                <a:lnTo>
                  <a:pt x="464057" y="92709"/>
                </a:lnTo>
                <a:lnTo>
                  <a:pt x="465708" y="92075"/>
                </a:lnTo>
                <a:lnTo>
                  <a:pt x="467232" y="91566"/>
                </a:lnTo>
                <a:lnTo>
                  <a:pt x="469264" y="91439"/>
                </a:lnTo>
                <a:lnTo>
                  <a:pt x="539114" y="91439"/>
                </a:lnTo>
                <a:lnTo>
                  <a:pt x="539114" y="89661"/>
                </a:lnTo>
                <a:lnTo>
                  <a:pt x="597154" y="89661"/>
                </a:lnTo>
                <a:lnTo>
                  <a:pt x="597154" y="59689"/>
                </a:lnTo>
                <a:lnTo>
                  <a:pt x="525144" y="59689"/>
                </a:lnTo>
                <a:lnTo>
                  <a:pt x="520573" y="57276"/>
                </a:lnTo>
                <a:lnTo>
                  <a:pt x="514857" y="56006"/>
                </a:lnTo>
                <a:close/>
              </a:path>
              <a:path w="807085" h="224789">
                <a:moveTo>
                  <a:pt x="539114" y="91439"/>
                </a:moveTo>
                <a:lnTo>
                  <a:pt x="487806" y="91439"/>
                </a:lnTo>
                <a:lnTo>
                  <a:pt x="489584" y="91566"/>
                </a:lnTo>
                <a:lnTo>
                  <a:pt x="490855" y="92075"/>
                </a:lnTo>
                <a:lnTo>
                  <a:pt x="492125" y="92709"/>
                </a:lnTo>
                <a:lnTo>
                  <a:pt x="492759" y="93979"/>
                </a:lnTo>
                <a:lnTo>
                  <a:pt x="492759" y="98170"/>
                </a:lnTo>
                <a:lnTo>
                  <a:pt x="492125" y="99567"/>
                </a:lnTo>
                <a:lnTo>
                  <a:pt x="490855" y="100329"/>
                </a:lnTo>
                <a:lnTo>
                  <a:pt x="489584" y="100964"/>
                </a:lnTo>
                <a:lnTo>
                  <a:pt x="487806" y="101345"/>
                </a:lnTo>
                <a:lnTo>
                  <a:pt x="597154" y="101345"/>
                </a:lnTo>
                <a:lnTo>
                  <a:pt x="597154" y="96773"/>
                </a:lnTo>
                <a:lnTo>
                  <a:pt x="539114" y="96773"/>
                </a:lnTo>
                <a:lnTo>
                  <a:pt x="539114" y="91439"/>
                </a:lnTo>
                <a:close/>
              </a:path>
              <a:path w="807085" h="224789">
                <a:moveTo>
                  <a:pt x="597154" y="89661"/>
                </a:moveTo>
                <a:lnTo>
                  <a:pt x="550799" y="89661"/>
                </a:lnTo>
                <a:lnTo>
                  <a:pt x="550799" y="96773"/>
                </a:lnTo>
                <a:lnTo>
                  <a:pt x="597154" y="96773"/>
                </a:lnTo>
                <a:lnTo>
                  <a:pt x="597154" y="89661"/>
                </a:lnTo>
                <a:close/>
              </a:path>
              <a:path w="807085" h="224789">
                <a:moveTo>
                  <a:pt x="597154" y="13969"/>
                </a:moveTo>
                <a:lnTo>
                  <a:pt x="550799" y="13969"/>
                </a:lnTo>
                <a:lnTo>
                  <a:pt x="550799" y="59054"/>
                </a:lnTo>
                <a:lnTo>
                  <a:pt x="525144" y="59054"/>
                </a:lnTo>
                <a:lnTo>
                  <a:pt x="525144" y="59689"/>
                </a:lnTo>
                <a:lnTo>
                  <a:pt x="597154" y="59689"/>
                </a:lnTo>
                <a:lnTo>
                  <a:pt x="597154" y="13969"/>
                </a:lnTo>
                <a:close/>
              </a:path>
              <a:path w="807085" h="224789">
                <a:moveTo>
                  <a:pt x="541019" y="16509"/>
                </a:moveTo>
                <a:lnTo>
                  <a:pt x="412495" y="16509"/>
                </a:lnTo>
                <a:lnTo>
                  <a:pt x="412495" y="42925"/>
                </a:lnTo>
                <a:lnTo>
                  <a:pt x="413638" y="46100"/>
                </a:lnTo>
                <a:lnTo>
                  <a:pt x="415798" y="48132"/>
                </a:lnTo>
                <a:lnTo>
                  <a:pt x="417956" y="50037"/>
                </a:lnTo>
                <a:lnTo>
                  <a:pt x="421258" y="51053"/>
                </a:lnTo>
                <a:lnTo>
                  <a:pt x="532130" y="51053"/>
                </a:lnTo>
                <a:lnTo>
                  <a:pt x="535432" y="50037"/>
                </a:lnTo>
                <a:lnTo>
                  <a:pt x="537718" y="48132"/>
                </a:lnTo>
                <a:lnTo>
                  <a:pt x="539876" y="46100"/>
                </a:lnTo>
                <a:lnTo>
                  <a:pt x="541019" y="42925"/>
                </a:lnTo>
                <a:lnTo>
                  <a:pt x="541019" y="16509"/>
                </a:lnTo>
                <a:close/>
              </a:path>
              <a:path w="807085" h="224789">
                <a:moveTo>
                  <a:pt x="501395" y="0"/>
                </a:moveTo>
                <a:lnTo>
                  <a:pt x="455294" y="0"/>
                </a:lnTo>
                <a:lnTo>
                  <a:pt x="455294" y="16509"/>
                </a:lnTo>
                <a:lnTo>
                  <a:pt x="501395" y="16509"/>
                </a:lnTo>
                <a:lnTo>
                  <a:pt x="501395" y="0"/>
                </a:lnTo>
                <a:close/>
              </a:path>
              <a:path w="807085" h="224789">
                <a:moveTo>
                  <a:pt x="793406" y="219455"/>
                </a:moveTo>
                <a:lnTo>
                  <a:pt x="760349" y="219455"/>
                </a:lnTo>
                <a:lnTo>
                  <a:pt x="760349" y="224027"/>
                </a:lnTo>
                <a:lnTo>
                  <a:pt x="781304" y="224027"/>
                </a:lnTo>
                <a:lnTo>
                  <a:pt x="785113" y="223265"/>
                </a:lnTo>
                <a:lnTo>
                  <a:pt x="788543" y="221868"/>
                </a:lnTo>
                <a:lnTo>
                  <a:pt x="792099" y="220344"/>
                </a:lnTo>
                <a:lnTo>
                  <a:pt x="793406" y="219455"/>
                </a:lnTo>
                <a:close/>
              </a:path>
              <a:path w="807085" h="224789">
                <a:moveTo>
                  <a:pt x="806704" y="13969"/>
                </a:moveTo>
                <a:lnTo>
                  <a:pt x="760349" y="13969"/>
                </a:lnTo>
                <a:lnTo>
                  <a:pt x="760349" y="184276"/>
                </a:lnTo>
                <a:lnTo>
                  <a:pt x="758570" y="185038"/>
                </a:lnTo>
                <a:lnTo>
                  <a:pt x="755523" y="185673"/>
                </a:lnTo>
                <a:lnTo>
                  <a:pt x="751205" y="186054"/>
                </a:lnTo>
                <a:lnTo>
                  <a:pt x="746379" y="186816"/>
                </a:lnTo>
                <a:lnTo>
                  <a:pt x="741552" y="187197"/>
                </a:lnTo>
                <a:lnTo>
                  <a:pt x="626363" y="187197"/>
                </a:lnTo>
                <a:lnTo>
                  <a:pt x="626490" y="212597"/>
                </a:lnTo>
                <a:lnTo>
                  <a:pt x="627888" y="216280"/>
                </a:lnTo>
                <a:lnTo>
                  <a:pt x="633730" y="221360"/>
                </a:lnTo>
                <a:lnTo>
                  <a:pt x="637794" y="222630"/>
                </a:lnTo>
                <a:lnTo>
                  <a:pt x="740663" y="222630"/>
                </a:lnTo>
                <a:lnTo>
                  <a:pt x="745744" y="222250"/>
                </a:lnTo>
                <a:lnTo>
                  <a:pt x="750569" y="221487"/>
                </a:lnTo>
                <a:lnTo>
                  <a:pt x="752729" y="221233"/>
                </a:lnTo>
                <a:lnTo>
                  <a:pt x="754633" y="220852"/>
                </a:lnTo>
                <a:lnTo>
                  <a:pt x="756284" y="220471"/>
                </a:lnTo>
                <a:lnTo>
                  <a:pt x="757936" y="220217"/>
                </a:lnTo>
                <a:lnTo>
                  <a:pt x="759332" y="219836"/>
                </a:lnTo>
                <a:lnTo>
                  <a:pt x="760349" y="219455"/>
                </a:lnTo>
                <a:lnTo>
                  <a:pt x="793406" y="219455"/>
                </a:lnTo>
                <a:lnTo>
                  <a:pt x="795274" y="218185"/>
                </a:lnTo>
                <a:lnTo>
                  <a:pt x="800988" y="212470"/>
                </a:lnTo>
                <a:lnTo>
                  <a:pt x="803148" y="209422"/>
                </a:lnTo>
                <a:lnTo>
                  <a:pt x="804544" y="205866"/>
                </a:lnTo>
                <a:lnTo>
                  <a:pt x="806069" y="202437"/>
                </a:lnTo>
                <a:lnTo>
                  <a:pt x="806704" y="198627"/>
                </a:lnTo>
                <a:lnTo>
                  <a:pt x="806704" y="13969"/>
                </a:lnTo>
                <a:close/>
              </a:path>
              <a:path w="807085" h="224789">
                <a:moveTo>
                  <a:pt x="715137" y="13461"/>
                </a:moveTo>
                <a:lnTo>
                  <a:pt x="663448" y="13461"/>
                </a:lnTo>
                <a:lnTo>
                  <a:pt x="655778" y="14206"/>
                </a:lnTo>
                <a:lnTo>
                  <a:pt x="628703" y="41620"/>
                </a:lnTo>
                <a:lnTo>
                  <a:pt x="628014" y="49402"/>
                </a:lnTo>
                <a:lnTo>
                  <a:pt x="628014" y="134238"/>
                </a:lnTo>
                <a:lnTo>
                  <a:pt x="648954" y="167481"/>
                </a:lnTo>
                <a:lnTo>
                  <a:pt x="663448" y="170052"/>
                </a:lnTo>
                <a:lnTo>
                  <a:pt x="715137" y="170052"/>
                </a:lnTo>
                <a:lnTo>
                  <a:pt x="747966" y="148812"/>
                </a:lnTo>
                <a:lnTo>
                  <a:pt x="750569" y="134238"/>
                </a:lnTo>
                <a:lnTo>
                  <a:pt x="750569" y="134111"/>
                </a:lnTo>
                <a:lnTo>
                  <a:pt x="680846" y="134111"/>
                </a:lnTo>
                <a:lnTo>
                  <a:pt x="678942" y="133350"/>
                </a:lnTo>
                <a:lnTo>
                  <a:pt x="677418" y="131825"/>
                </a:lnTo>
                <a:lnTo>
                  <a:pt x="675894" y="130175"/>
                </a:lnTo>
                <a:lnTo>
                  <a:pt x="675132" y="127126"/>
                </a:lnTo>
                <a:lnTo>
                  <a:pt x="675132" y="56260"/>
                </a:lnTo>
                <a:lnTo>
                  <a:pt x="675894" y="53212"/>
                </a:lnTo>
                <a:lnTo>
                  <a:pt x="678942" y="50164"/>
                </a:lnTo>
                <a:lnTo>
                  <a:pt x="680846" y="49529"/>
                </a:lnTo>
                <a:lnTo>
                  <a:pt x="750569" y="49529"/>
                </a:lnTo>
                <a:lnTo>
                  <a:pt x="749827" y="41620"/>
                </a:lnTo>
                <a:lnTo>
                  <a:pt x="722753" y="14206"/>
                </a:lnTo>
                <a:lnTo>
                  <a:pt x="715137" y="13461"/>
                </a:lnTo>
                <a:close/>
              </a:path>
              <a:path w="807085" h="224789">
                <a:moveTo>
                  <a:pt x="695198" y="133984"/>
                </a:moveTo>
                <a:lnTo>
                  <a:pt x="683259" y="133984"/>
                </a:lnTo>
                <a:lnTo>
                  <a:pt x="680846" y="134111"/>
                </a:lnTo>
                <a:lnTo>
                  <a:pt x="697611" y="134111"/>
                </a:lnTo>
                <a:lnTo>
                  <a:pt x="695198" y="133984"/>
                </a:lnTo>
                <a:close/>
              </a:path>
              <a:path w="807085" h="224789">
                <a:moveTo>
                  <a:pt x="750569" y="49529"/>
                </a:moveTo>
                <a:lnTo>
                  <a:pt x="697611" y="49529"/>
                </a:lnTo>
                <a:lnTo>
                  <a:pt x="699643" y="50164"/>
                </a:lnTo>
                <a:lnTo>
                  <a:pt x="701167" y="51688"/>
                </a:lnTo>
                <a:lnTo>
                  <a:pt x="702563" y="53212"/>
                </a:lnTo>
                <a:lnTo>
                  <a:pt x="703326" y="56260"/>
                </a:lnTo>
                <a:lnTo>
                  <a:pt x="703326" y="127126"/>
                </a:lnTo>
                <a:lnTo>
                  <a:pt x="702563" y="130175"/>
                </a:lnTo>
                <a:lnTo>
                  <a:pt x="701167" y="131825"/>
                </a:lnTo>
                <a:lnTo>
                  <a:pt x="699643" y="133350"/>
                </a:lnTo>
                <a:lnTo>
                  <a:pt x="697611" y="134111"/>
                </a:lnTo>
                <a:lnTo>
                  <a:pt x="750569" y="134111"/>
                </a:lnTo>
                <a:lnTo>
                  <a:pt x="750569" y="49529"/>
                </a:lnTo>
                <a:close/>
              </a:path>
              <a:path w="807085" h="224789">
                <a:moveTo>
                  <a:pt x="697611" y="49529"/>
                </a:moveTo>
                <a:lnTo>
                  <a:pt x="680846" y="49529"/>
                </a:lnTo>
                <a:lnTo>
                  <a:pt x="683259" y="49656"/>
                </a:lnTo>
                <a:lnTo>
                  <a:pt x="695198" y="49656"/>
                </a:lnTo>
                <a:lnTo>
                  <a:pt x="697611" y="49529"/>
                </a:lnTo>
                <a:close/>
              </a:path>
              <a:path w="807085" h="224789">
                <a:moveTo>
                  <a:pt x="389255" y="50291"/>
                </a:moveTo>
                <a:lnTo>
                  <a:pt x="342645" y="50291"/>
                </a:lnTo>
                <a:lnTo>
                  <a:pt x="342645" y="66039"/>
                </a:lnTo>
                <a:lnTo>
                  <a:pt x="217550" y="66039"/>
                </a:lnTo>
                <a:lnTo>
                  <a:pt x="217550" y="144398"/>
                </a:lnTo>
                <a:lnTo>
                  <a:pt x="218694" y="147573"/>
                </a:lnTo>
                <a:lnTo>
                  <a:pt x="220980" y="149732"/>
                </a:lnTo>
                <a:lnTo>
                  <a:pt x="223265" y="151764"/>
                </a:lnTo>
                <a:lnTo>
                  <a:pt x="226568" y="152780"/>
                </a:lnTo>
                <a:lnTo>
                  <a:pt x="384809" y="152780"/>
                </a:lnTo>
                <a:lnTo>
                  <a:pt x="388112" y="151764"/>
                </a:lnTo>
                <a:lnTo>
                  <a:pt x="390398" y="149732"/>
                </a:lnTo>
                <a:lnTo>
                  <a:pt x="392683" y="147573"/>
                </a:lnTo>
                <a:lnTo>
                  <a:pt x="393826" y="144398"/>
                </a:lnTo>
                <a:lnTo>
                  <a:pt x="393826" y="117475"/>
                </a:lnTo>
                <a:lnTo>
                  <a:pt x="264032" y="117475"/>
                </a:lnTo>
                <a:lnTo>
                  <a:pt x="264032" y="101472"/>
                </a:lnTo>
                <a:lnTo>
                  <a:pt x="381344" y="101472"/>
                </a:lnTo>
                <a:lnTo>
                  <a:pt x="384175" y="100710"/>
                </a:lnTo>
                <a:lnTo>
                  <a:pt x="388238" y="96900"/>
                </a:lnTo>
                <a:lnTo>
                  <a:pt x="389255" y="93852"/>
                </a:lnTo>
                <a:lnTo>
                  <a:pt x="389255" y="50291"/>
                </a:lnTo>
                <a:close/>
              </a:path>
              <a:path w="807085" h="224789">
                <a:moveTo>
                  <a:pt x="381344" y="101472"/>
                </a:moveTo>
                <a:lnTo>
                  <a:pt x="376427" y="101472"/>
                </a:lnTo>
                <a:lnTo>
                  <a:pt x="380873" y="101600"/>
                </a:lnTo>
                <a:lnTo>
                  <a:pt x="381344" y="101472"/>
                </a:lnTo>
                <a:close/>
              </a:path>
              <a:path w="807085" h="224789">
                <a:moveTo>
                  <a:pt x="389255" y="14604"/>
                </a:moveTo>
                <a:lnTo>
                  <a:pt x="217169" y="14604"/>
                </a:lnTo>
                <a:lnTo>
                  <a:pt x="217043" y="42671"/>
                </a:lnTo>
                <a:lnTo>
                  <a:pt x="218058" y="45719"/>
                </a:lnTo>
                <a:lnTo>
                  <a:pt x="220218" y="47625"/>
                </a:lnTo>
                <a:lnTo>
                  <a:pt x="222250" y="49529"/>
                </a:lnTo>
                <a:lnTo>
                  <a:pt x="225425" y="50418"/>
                </a:lnTo>
                <a:lnTo>
                  <a:pt x="229869" y="50291"/>
                </a:lnTo>
                <a:lnTo>
                  <a:pt x="389255" y="50291"/>
                </a:lnTo>
                <a:lnTo>
                  <a:pt x="389255" y="14604"/>
                </a:lnTo>
                <a:close/>
              </a:path>
              <a:path w="807085" h="224789">
                <a:moveTo>
                  <a:pt x="85089" y="50037"/>
                </a:moveTo>
                <a:lnTo>
                  <a:pt x="37337" y="50037"/>
                </a:lnTo>
                <a:lnTo>
                  <a:pt x="37337" y="120268"/>
                </a:lnTo>
                <a:lnTo>
                  <a:pt x="36552" y="135628"/>
                </a:lnTo>
                <a:lnTo>
                  <a:pt x="22098" y="173227"/>
                </a:lnTo>
                <a:lnTo>
                  <a:pt x="0" y="185673"/>
                </a:lnTo>
                <a:lnTo>
                  <a:pt x="0" y="223138"/>
                </a:lnTo>
                <a:lnTo>
                  <a:pt x="45073" y="206319"/>
                </a:lnTo>
                <a:lnTo>
                  <a:pt x="61468" y="187959"/>
                </a:lnTo>
                <a:lnTo>
                  <a:pt x="120523" y="187959"/>
                </a:lnTo>
                <a:lnTo>
                  <a:pt x="120523" y="185673"/>
                </a:lnTo>
                <a:lnTo>
                  <a:pt x="116077" y="184911"/>
                </a:lnTo>
                <a:lnTo>
                  <a:pt x="111759" y="183006"/>
                </a:lnTo>
                <a:lnTo>
                  <a:pt x="87836" y="148748"/>
                </a:lnTo>
                <a:lnTo>
                  <a:pt x="85089" y="120268"/>
                </a:lnTo>
                <a:lnTo>
                  <a:pt x="85089" y="50037"/>
                </a:lnTo>
                <a:close/>
              </a:path>
              <a:path w="807085" h="224789">
                <a:moveTo>
                  <a:pt x="120523" y="187959"/>
                </a:moveTo>
                <a:lnTo>
                  <a:pt x="61468" y="187959"/>
                </a:lnTo>
                <a:lnTo>
                  <a:pt x="65208" y="194317"/>
                </a:lnTo>
                <a:lnTo>
                  <a:pt x="103822" y="220217"/>
                </a:lnTo>
                <a:lnTo>
                  <a:pt x="120523" y="223138"/>
                </a:lnTo>
                <a:lnTo>
                  <a:pt x="120523" y="187959"/>
                </a:lnTo>
                <a:close/>
              </a:path>
              <a:path w="807085" h="224789">
                <a:moveTo>
                  <a:pt x="119380" y="14477"/>
                </a:moveTo>
                <a:lnTo>
                  <a:pt x="1905" y="14477"/>
                </a:lnTo>
                <a:lnTo>
                  <a:pt x="1905" y="41909"/>
                </a:lnTo>
                <a:lnTo>
                  <a:pt x="2920" y="45211"/>
                </a:lnTo>
                <a:lnTo>
                  <a:pt x="7365" y="49148"/>
                </a:lnTo>
                <a:lnTo>
                  <a:pt x="10668" y="50164"/>
                </a:lnTo>
                <a:lnTo>
                  <a:pt x="15112" y="50037"/>
                </a:lnTo>
                <a:lnTo>
                  <a:pt x="110918" y="50037"/>
                </a:lnTo>
                <a:lnTo>
                  <a:pt x="113918" y="49148"/>
                </a:lnTo>
                <a:lnTo>
                  <a:pt x="116077" y="47116"/>
                </a:lnTo>
                <a:lnTo>
                  <a:pt x="118237" y="45211"/>
                </a:lnTo>
                <a:lnTo>
                  <a:pt x="119380" y="41909"/>
                </a:lnTo>
                <a:lnTo>
                  <a:pt x="119380" y="14477"/>
                </a:lnTo>
                <a:close/>
              </a:path>
              <a:path w="807085" h="224789">
                <a:moveTo>
                  <a:pt x="110918" y="50037"/>
                </a:moveTo>
                <a:lnTo>
                  <a:pt x="106044" y="50037"/>
                </a:lnTo>
                <a:lnTo>
                  <a:pt x="110489" y="50164"/>
                </a:lnTo>
                <a:lnTo>
                  <a:pt x="110918" y="50037"/>
                </a:lnTo>
                <a:close/>
              </a:path>
              <a:path w="807085" h="224789">
                <a:moveTo>
                  <a:pt x="172593" y="13969"/>
                </a:moveTo>
                <a:lnTo>
                  <a:pt x="126237" y="13969"/>
                </a:lnTo>
                <a:lnTo>
                  <a:pt x="126237" y="224027"/>
                </a:lnTo>
                <a:lnTo>
                  <a:pt x="147065" y="224027"/>
                </a:lnTo>
                <a:lnTo>
                  <a:pt x="151002" y="223265"/>
                </a:lnTo>
                <a:lnTo>
                  <a:pt x="172593" y="198627"/>
                </a:lnTo>
                <a:lnTo>
                  <a:pt x="172593" y="124840"/>
                </a:lnTo>
                <a:lnTo>
                  <a:pt x="191896" y="124840"/>
                </a:lnTo>
                <a:lnTo>
                  <a:pt x="196214" y="123697"/>
                </a:lnTo>
                <a:lnTo>
                  <a:pt x="199517" y="121411"/>
                </a:lnTo>
                <a:lnTo>
                  <a:pt x="202692" y="118998"/>
                </a:lnTo>
                <a:lnTo>
                  <a:pt x="204343" y="115315"/>
                </a:lnTo>
                <a:lnTo>
                  <a:pt x="204343" y="85089"/>
                </a:lnTo>
                <a:lnTo>
                  <a:pt x="172593" y="85089"/>
                </a:lnTo>
                <a:lnTo>
                  <a:pt x="172593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646045" y="5813678"/>
            <a:ext cx="403860" cy="211454"/>
          </a:xfrm>
          <a:custGeom>
            <a:avLst/>
            <a:gdLst/>
            <a:ahLst/>
            <a:cxnLst/>
            <a:rect l="l" t="t" r="r" b="b"/>
            <a:pathLst>
              <a:path w="403860" h="211454">
                <a:moveTo>
                  <a:pt x="356362" y="130683"/>
                </a:moveTo>
                <a:lnTo>
                  <a:pt x="254888" y="130683"/>
                </a:lnTo>
                <a:lnTo>
                  <a:pt x="246741" y="131329"/>
                </a:lnTo>
                <a:lnTo>
                  <a:pt x="215112" y="156279"/>
                </a:lnTo>
                <a:lnTo>
                  <a:pt x="214375" y="162687"/>
                </a:lnTo>
                <a:lnTo>
                  <a:pt x="214375" y="178943"/>
                </a:lnTo>
                <a:lnTo>
                  <a:pt x="239236" y="208581"/>
                </a:lnTo>
                <a:lnTo>
                  <a:pt x="254888" y="210947"/>
                </a:lnTo>
                <a:lnTo>
                  <a:pt x="356362" y="210947"/>
                </a:lnTo>
                <a:lnTo>
                  <a:pt x="393842" y="191293"/>
                </a:lnTo>
                <a:lnTo>
                  <a:pt x="396748" y="178943"/>
                </a:lnTo>
                <a:lnTo>
                  <a:pt x="396748" y="175513"/>
                </a:lnTo>
                <a:lnTo>
                  <a:pt x="267207" y="175513"/>
                </a:lnTo>
                <a:lnTo>
                  <a:pt x="263906" y="175133"/>
                </a:lnTo>
                <a:lnTo>
                  <a:pt x="262128" y="174371"/>
                </a:lnTo>
                <a:lnTo>
                  <a:pt x="260477" y="173609"/>
                </a:lnTo>
                <a:lnTo>
                  <a:pt x="259715" y="172466"/>
                </a:lnTo>
                <a:lnTo>
                  <a:pt x="259715" y="169291"/>
                </a:lnTo>
                <a:lnTo>
                  <a:pt x="260477" y="168021"/>
                </a:lnTo>
                <a:lnTo>
                  <a:pt x="262128" y="167386"/>
                </a:lnTo>
                <a:lnTo>
                  <a:pt x="263906" y="166750"/>
                </a:lnTo>
                <a:lnTo>
                  <a:pt x="267207" y="166370"/>
                </a:lnTo>
                <a:lnTo>
                  <a:pt x="396748" y="166370"/>
                </a:lnTo>
                <a:lnTo>
                  <a:pt x="396748" y="162687"/>
                </a:lnTo>
                <a:lnTo>
                  <a:pt x="371887" y="133096"/>
                </a:lnTo>
                <a:lnTo>
                  <a:pt x="364434" y="131329"/>
                </a:lnTo>
                <a:lnTo>
                  <a:pt x="356362" y="130683"/>
                </a:lnTo>
                <a:close/>
              </a:path>
              <a:path w="403860" h="211454">
                <a:moveTo>
                  <a:pt x="396748" y="166370"/>
                </a:moveTo>
                <a:lnTo>
                  <a:pt x="344424" y="166370"/>
                </a:lnTo>
                <a:lnTo>
                  <a:pt x="347725" y="166750"/>
                </a:lnTo>
                <a:lnTo>
                  <a:pt x="349504" y="167386"/>
                </a:lnTo>
                <a:lnTo>
                  <a:pt x="351155" y="168021"/>
                </a:lnTo>
                <a:lnTo>
                  <a:pt x="351917" y="169291"/>
                </a:lnTo>
                <a:lnTo>
                  <a:pt x="351917" y="172466"/>
                </a:lnTo>
                <a:lnTo>
                  <a:pt x="351155" y="173609"/>
                </a:lnTo>
                <a:lnTo>
                  <a:pt x="349504" y="174371"/>
                </a:lnTo>
                <a:lnTo>
                  <a:pt x="347725" y="175133"/>
                </a:lnTo>
                <a:lnTo>
                  <a:pt x="344424" y="175513"/>
                </a:lnTo>
                <a:lnTo>
                  <a:pt x="396748" y="175513"/>
                </a:lnTo>
                <a:lnTo>
                  <a:pt x="396748" y="166370"/>
                </a:lnTo>
                <a:close/>
              </a:path>
              <a:path w="403860" h="211454">
                <a:moveTo>
                  <a:pt x="149098" y="130683"/>
                </a:moveTo>
                <a:lnTo>
                  <a:pt x="47625" y="130683"/>
                </a:lnTo>
                <a:lnTo>
                  <a:pt x="39477" y="131329"/>
                </a:lnTo>
                <a:lnTo>
                  <a:pt x="7848" y="156279"/>
                </a:lnTo>
                <a:lnTo>
                  <a:pt x="7112" y="162687"/>
                </a:lnTo>
                <a:lnTo>
                  <a:pt x="7112" y="178943"/>
                </a:lnTo>
                <a:lnTo>
                  <a:pt x="31972" y="208581"/>
                </a:lnTo>
                <a:lnTo>
                  <a:pt x="47625" y="210947"/>
                </a:lnTo>
                <a:lnTo>
                  <a:pt x="149098" y="210947"/>
                </a:lnTo>
                <a:lnTo>
                  <a:pt x="186578" y="191293"/>
                </a:lnTo>
                <a:lnTo>
                  <a:pt x="189484" y="178943"/>
                </a:lnTo>
                <a:lnTo>
                  <a:pt x="189484" y="175513"/>
                </a:lnTo>
                <a:lnTo>
                  <a:pt x="59943" y="175513"/>
                </a:lnTo>
                <a:lnTo>
                  <a:pt x="56642" y="175133"/>
                </a:lnTo>
                <a:lnTo>
                  <a:pt x="54863" y="174371"/>
                </a:lnTo>
                <a:lnTo>
                  <a:pt x="53212" y="173609"/>
                </a:lnTo>
                <a:lnTo>
                  <a:pt x="52450" y="172466"/>
                </a:lnTo>
                <a:lnTo>
                  <a:pt x="52578" y="170942"/>
                </a:lnTo>
                <a:lnTo>
                  <a:pt x="52450" y="169291"/>
                </a:lnTo>
                <a:lnTo>
                  <a:pt x="53212" y="168021"/>
                </a:lnTo>
                <a:lnTo>
                  <a:pt x="54863" y="167386"/>
                </a:lnTo>
                <a:lnTo>
                  <a:pt x="56642" y="166750"/>
                </a:lnTo>
                <a:lnTo>
                  <a:pt x="59943" y="166370"/>
                </a:lnTo>
                <a:lnTo>
                  <a:pt x="189484" y="166370"/>
                </a:lnTo>
                <a:lnTo>
                  <a:pt x="189484" y="162687"/>
                </a:lnTo>
                <a:lnTo>
                  <a:pt x="164623" y="133096"/>
                </a:lnTo>
                <a:lnTo>
                  <a:pt x="157170" y="131329"/>
                </a:lnTo>
                <a:lnTo>
                  <a:pt x="149098" y="130683"/>
                </a:lnTo>
                <a:close/>
              </a:path>
              <a:path w="403860" h="211454">
                <a:moveTo>
                  <a:pt x="189484" y="166370"/>
                </a:moveTo>
                <a:lnTo>
                  <a:pt x="137160" y="166370"/>
                </a:lnTo>
                <a:lnTo>
                  <a:pt x="140462" y="166750"/>
                </a:lnTo>
                <a:lnTo>
                  <a:pt x="142240" y="167386"/>
                </a:lnTo>
                <a:lnTo>
                  <a:pt x="143891" y="168021"/>
                </a:lnTo>
                <a:lnTo>
                  <a:pt x="144653" y="169291"/>
                </a:lnTo>
                <a:lnTo>
                  <a:pt x="144525" y="170942"/>
                </a:lnTo>
                <a:lnTo>
                  <a:pt x="144653" y="172466"/>
                </a:lnTo>
                <a:lnTo>
                  <a:pt x="143891" y="173609"/>
                </a:lnTo>
                <a:lnTo>
                  <a:pt x="142240" y="174371"/>
                </a:lnTo>
                <a:lnTo>
                  <a:pt x="140462" y="175133"/>
                </a:lnTo>
                <a:lnTo>
                  <a:pt x="137160" y="175513"/>
                </a:lnTo>
                <a:lnTo>
                  <a:pt x="189484" y="175513"/>
                </a:lnTo>
                <a:lnTo>
                  <a:pt x="189484" y="166370"/>
                </a:lnTo>
                <a:close/>
              </a:path>
              <a:path w="403860" h="211454">
                <a:moveTo>
                  <a:pt x="196215" y="88011"/>
                </a:moveTo>
                <a:lnTo>
                  <a:pt x="0" y="88011"/>
                </a:lnTo>
                <a:lnTo>
                  <a:pt x="0" y="113411"/>
                </a:lnTo>
                <a:lnTo>
                  <a:pt x="1269" y="116967"/>
                </a:lnTo>
                <a:lnTo>
                  <a:pt x="3682" y="119253"/>
                </a:lnTo>
                <a:lnTo>
                  <a:pt x="6096" y="121412"/>
                </a:lnTo>
                <a:lnTo>
                  <a:pt x="9779" y="122555"/>
                </a:lnTo>
                <a:lnTo>
                  <a:pt x="14605" y="122428"/>
                </a:lnTo>
                <a:lnTo>
                  <a:pt x="186845" y="122428"/>
                </a:lnTo>
                <a:lnTo>
                  <a:pt x="190119" y="121412"/>
                </a:lnTo>
                <a:lnTo>
                  <a:pt x="192531" y="119253"/>
                </a:lnTo>
                <a:lnTo>
                  <a:pt x="194944" y="116967"/>
                </a:lnTo>
                <a:lnTo>
                  <a:pt x="196215" y="113411"/>
                </a:lnTo>
                <a:lnTo>
                  <a:pt x="196215" y="88011"/>
                </a:lnTo>
                <a:close/>
              </a:path>
              <a:path w="403860" h="211454">
                <a:moveTo>
                  <a:pt x="186845" y="122428"/>
                </a:moveTo>
                <a:lnTo>
                  <a:pt x="181482" y="122428"/>
                </a:lnTo>
                <a:lnTo>
                  <a:pt x="186436" y="122555"/>
                </a:lnTo>
                <a:lnTo>
                  <a:pt x="186845" y="122428"/>
                </a:lnTo>
                <a:close/>
              </a:path>
              <a:path w="403860" h="211454">
                <a:moveTo>
                  <a:pt x="403479" y="89281"/>
                </a:moveTo>
                <a:lnTo>
                  <a:pt x="207263" y="89281"/>
                </a:lnTo>
                <a:lnTo>
                  <a:pt x="207263" y="115443"/>
                </a:lnTo>
                <a:lnTo>
                  <a:pt x="208534" y="118999"/>
                </a:lnTo>
                <a:lnTo>
                  <a:pt x="210947" y="121285"/>
                </a:lnTo>
                <a:lnTo>
                  <a:pt x="213360" y="123444"/>
                </a:lnTo>
                <a:lnTo>
                  <a:pt x="217043" y="124587"/>
                </a:lnTo>
                <a:lnTo>
                  <a:pt x="393700" y="124587"/>
                </a:lnTo>
                <a:lnTo>
                  <a:pt x="397382" y="123444"/>
                </a:lnTo>
                <a:lnTo>
                  <a:pt x="399796" y="121285"/>
                </a:lnTo>
                <a:lnTo>
                  <a:pt x="402209" y="118999"/>
                </a:lnTo>
                <a:lnTo>
                  <a:pt x="403479" y="115443"/>
                </a:lnTo>
                <a:lnTo>
                  <a:pt x="403479" y="89281"/>
                </a:lnTo>
                <a:close/>
              </a:path>
              <a:path w="403860" h="211454">
                <a:moveTo>
                  <a:pt x="356362" y="0"/>
                </a:moveTo>
                <a:lnTo>
                  <a:pt x="254888" y="0"/>
                </a:lnTo>
                <a:lnTo>
                  <a:pt x="246741" y="591"/>
                </a:lnTo>
                <a:lnTo>
                  <a:pt x="215112" y="25523"/>
                </a:lnTo>
                <a:lnTo>
                  <a:pt x="214375" y="32004"/>
                </a:lnTo>
                <a:lnTo>
                  <a:pt x="214375" y="53594"/>
                </a:lnTo>
                <a:lnTo>
                  <a:pt x="243840" y="80137"/>
                </a:lnTo>
                <a:lnTo>
                  <a:pt x="243840" y="89281"/>
                </a:lnTo>
                <a:lnTo>
                  <a:pt x="290068" y="89281"/>
                </a:lnTo>
                <a:lnTo>
                  <a:pt x="290068" y="81153"/>
                </a:lnTo>
                <a:lnTo>
                  <a:pt x="368173" y="81153"/>
                </a:lnTo>
                <a:lnTo>
                  <a:pt x="368173" y="80010"/>
                </a:lnTo>
                <a:lnTo>
                  <a:pt x="371348" y="79121"/>
                </a:lnTo>
                <a:lnTo>
                  <a:pt x="374269" y="78105"/>
                </a:lnTo>
                <a:lnTo>
                  <a:pt x="393827" y="61595"/>
                </a:lnTo>
                <a:lnTo>
                  <a:pt x="395859" y="57785"/>
                </a:lnTo>
                <a:lnTo>
                  <a:pt x="396748" y="53594"/>
                </a:lnTo>
                <a:lnTo>
                  <a:pt x="396748" y="45720"/>
                </a:lnTo>
                <a:lnTo>
                  <a:pt x="267207" y="45720"/>
                </a:lnTo>
                <a:lnTo>
                  <a:pt x="263906" y="45212"/>
                </a:lnTo>
                <a:lnTo>
                  <a:pt x="262128" y="44323"/>
                </a:lnTo>
                <a:lnTo>
                  <a:pt x="260477" y="43434"/>
                </a:lnTo>
                <a:lnTo>
                  <a:pt x="259715" y="42163"/>
                </a:lnTo>
                <a:lnTo>
                  <a:pt x="259715" y="38988"/>
                </a:lnTo>
                <a:lnTo>
                  <a:pt x="260477" y="37719"/>
                </a:lnTo>
                <a:lnTo>
                  <a:pt x="262128" y="36830"/>
                </a:lnTo>
                <a:lnTo>
                  <a:pt x="263906" y="36068"/>
                </a:lnTo>
                <a:lnTo>
                  <a:pt x="267207" y="35560"/>
                </a:lnTo>
                <a:lnTo>
                  <a:pt x="396748" y="35560"/>
                </a:lnTo>
                <a:lnTo>
                  <a:pt x="396748" y="32004"/>
                </a:lnTo>
                <a:lnTo>
                  <a:pt x="371887" y="2349"/>
                </a:lnTo>
                <a:lnTo>
                  <a:pt x="364434" y="591"/>
                </a:lnTo>
                <a:lnTo>
                  <a:pt x="356362" y="0"/>
                </a:lnTo>
                <a:close/>
              </a:path>
              <a:path w="403860" h="211454">
                <a:moveTo>
                  <a:pt x="368173" y="81153"/>
                </a:moveTo>
                <a:lnTo>
                  <a:pt x="321818" y="81153"/>
                </a:lnTo>
                <a:lnTo>
                  <a:pt x="321818" y="89281"/>
                </a:lnTo>
                <a:lnTo>
                  <a:pt x="368173" y="89281"/>
                </a:lnTo>
                <a:lnTo>
                  <a:pt x="368173" y="81153"/>
                </a:lnTo>
                <a:close/>
              </a:path>
              <a:path w="403860" h="211454">
                <a:moveTo>
                  <a:pt x="396748" y="35560"/>
                </a:moveTo>
                <a:lnTo>
                  <a:pt x="344424" y="35560"/>
                </a:lnTo>
                <a:lnTo>
                  <a:pt x="347725" y="36068"/>
                </a:lnTo>
                <a:lnTo>
                  <a:pt x="349504" y="36830"/>
                </a:lnTo>
                <a:lnTo>
                  <a:pt x="351155" y="37719"/>
                </a:lnTo>
                <a:lnTo>
                  <a:pt x="351917" y="38988"/>
                </a:lnTo>
                <a:lnTo>
                  <a:pt x="351917" y="42163"/>
                </a:lnTo>
                <a:lnTo>
                  <a:pt x="351155" y="43434"/>
                </a:lnTo>
                <a:lnTo>
                  <a:pt x="349504" y="44323"/>
                </a:lnTo>
                <a:lnTo>
                  <a:pt x="347725" y="45212"/>
                </a:lnTo>
                <a:lnTo>
                  <a:pt x="344424" y="45720"/>
                </a:lnTo>
                <a:lnTo>
                  <a:pt x="396748" y="45720"/>
                </a:lnTo>
                <a:lnTo>
                  <a:pt x="396748" y="35560"/>
                </a:lnTo>
                <a:close/>
              </a:path>
              <a:path w="403860" h="211454">
                <a:moveTo>
                  <a:pt x="149098" y="0"/>
                </a:moveTo>
                <a:lnTo>
                  <a:pt x="47625" y="0"/>
                </a:lnTo>
                <a:lnTo>
                  <a:pt x="39477" y="591"/>
                </a:lnTo>
                <a:lnTo>
                  <a:pt x="7848" y="25523"/>
                </a:lnTo>
                <a:lnTo>
                  <a:pt x="7112" y="32004"/>
                </a:lnTo>
                <a:lnTo>
                  <a:pt x="7112" y="53594"/>
                </a:lnTo>
                <a:lnTo>
                  <a:pt x="39477" y="80581"/>
                </a:lnTo>
                <a:lnTo>
                  <a:pt x="47625" y="81153"/>
                </a:lnTo>
                <a:lnTo>
                  <a:pt x="149098" y="81153"/>
                </a:lnTo>
                <a:lnTo>
                  <a:pt x="184657" y="65405"/>
                </a:lnTo>
                <a:lnTo>
                  <a:pt x="186562" y="61595"/>
                </a:lnTo>
                <a:lnTo>
                  <a:pt x="188594" y="57785"/>
                </a:lnTo>
                <a:lnTo>
                  <a:pt x="189484" y="53594"/>
                </a:lnTo>
                <a:lnTo>
                  <a:pt x="189484" y="45720"/>
                </a:lnTo>
                <a:lnTo>
                  <a:pt x="59943" y="45720"/>
                </a:lnTo>
                <a:lnTo>
                  <a:pt x="56642" y="45212"/>
                </a:lnTo>
                <a:lnTo>
                  <a:pt x="54863" y="44323"/>
                </a:lnTo>
                <a:lnTo>
                  <a:pt x="53212" y="43434"/>
                </a:lnTo>
                <a:lnTo>
                  <a:pt x="52450" y="42163"/>
                </a:lnTo>
                <a:lnTo>
                  <a:pt x="52578" y="40640"/>
                </a:lnTo>
                <a:lnTo>
                  <a:pt x="52450" y="38988"/>
                </a:lnTo>
                <a:lnTo>
                  <a:pt x="53212" y="37719"/>
                </a:lnTo>
                <a:lnTo>
                  <a:pt x="54863" y="36830"/>
                </a:lnTo>
                <a:lnTo>
                  <a:pt x="56642" y="36068"/>
                </a:lnTo>
                <a:lnTo>
                  <a:pt x="59943" y="35560"/>
                </a:lnTo>
                <a:lnTo>
                  <a:pt x="189484" y="35560"/>
                </a:lnTo>
                <a:lnTo>
                  <a:pt x="189484" y="32004"/>
                </a:lnTo>
                <a:lnTo>
                  <a:pt x="164623" y="2349"/>
                </a:lnTo>
                <a:lnTo>
                  <a:pt x="157170" y="591"/>
                </a:lnTo>
                <a:lnTo>
                  <a:pt x="149098" y="0"/>
                </a:lnTo>
                <a:close/>
              </a:path>
              <a:path w="403860" h="211454">
                <a:moveTo>
                  <a:pt x="189484" y="35560"/>
                </a:moveTo>
                <a:lnTo>
                  <a:pt x="137160" y="35560"/>
                </a:lnTo>
                <a:lnTo>
                  <a:pt x="140462" y="36068"/>
                </a:lnTo>
                <a:lnTo>
                  <a:pt x="142240" y="36830"/>
                </a:lnTo>
                <a:lnTo>
                  <a:pt x="143891" y="37719"/>
                </a:lnTo>
                <a:lnTo>
                  <a:pt x="144653" y="38988"/>
                </a:lnTo>
                <a:lnTo>
                  <a:pt x="144525" y="40640"/>
                </a:lnTo>
                <a:lnTo>
                  <a:pt x="144653" y="42163"/>
                </a:lnTo>
                <a:lnTo>
                  <a:pt x="143891" y="43434"/>
                </a:lnTo>
                <a:lnTo>
                  <a:pt x="142240" y="44323"/>
                </a:lnTo>
                <a:lnTo>
                  <a:pt x="140462" y="45212"/>
                </a:lnTo>
                <a:lnTo>
                  <a:pt x="137160" y="45720"/>
                </a:lnTo>
                <a:lnTo>
                  <a:pt x="189484" y="45720"/>
                </a:lnTo>
                <a:lnTo>
                  <a:pt x="189484" y="3556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3088" y="6246114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2"/>
                </a:moveTo>
                <a:lnTo>
                  <a:pt x="10972" y="141732"/>
                </a:lnTo>
                <a:lnTo>
                  <a:pt x="11023" y="200533"/>
                </a:lnTo>
                <a:lnTo>
                  <a:pt x="12357" y="204088"/>
                </a:lnTo>
                <a:lnTo>
                  <a:pt x="14998" y="206628"/>
                </a:lnTo>
                <a:lnTo>
                  <a:pt x="17652" y="209041"/>
                </a:lnTo>
                <a:lnTo>
                  <a:pt x="21335" y="210312"/>
                </a:lnTo>
                <a:lnTo>
                  <a:pt x="174129" y="21031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2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7"/>
                </a:lnTo>
                <a:lnTo>
                  <a:pt x="123634" y="166497"/>
                </a:lnTo>
                <a:lnTo>
                  <a:pt x="128282" y="162560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20"/>
                </a:moveTo>
                <a:lnTo>
                  <a:pt x="0" y="96520"/>
                </a:lnTo>
                <a:lnTo>
                  <a:pt x="0" y="122174"/>
                </a:lnTo>
                <a:lnTo>
                  <a:pt x="1206" y="125730"/>
                </a:lnTo>
                <a:lnTo>
                  <a:pt x="3632" y="128015"/>
                </a:lnTo>
                <a:lnTo>
                  <a:pt x="6057" y="130175"/>
                </a:lnTo>
                <a:lnTo>
                  <a:pt x="9728" y="131318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8015"/>
                </a:lnTo>
                <a:lnTo>
                  <a:pt x="194932" y="125730"/>
                </a:lnTo>
                <a:lnTo>
                  <a:pt x="196151" y="122174"/>
                </a:lnTo>
                <a:lnTo>
                  <a:pt x="196138" y="96520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8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8"/>
                </a:lnTo>
                <a:lnTo>
                  <a:pt x="12293" y="82423"/>
                </a:lnTo>
                <a:lnTo>
                  <a:pt x="14490" y="84455"/>
                </a:lnTo>
                <a:lnTo>
                  <a:pt x="16687" y="86360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60"/>
                </a:lnTo>
                <a:lnTo>
                  <a:pt x="181419" y="84455"/>
                </a:lnTo>
                <a:lnTo>
                  <a:pt x="183616" y="82423"/>
                </a:lnTo>
                <a:lnTo>
                  <a:pt x="184721" y="79248"/>
                </a:lnTo>
                <a:lnTo>
                  <a:pt x="184717" y="52324"/>
                </a:lnTo>
                <a:lnTo>
                  <a:pt x="57378" y="52324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4"/>
                </a:lnTo>
                <a:lnTo>
                  <a:pt x="184717" y="52324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2"/>
                </a:lnTo>
                <a:lnTo>
                  <a:pt x="287210" y="102997"/>
                </a:lnTo>
                <a:lnTo>
                  <a:pt x="291973" y="107569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8"/>
                </a:lnTo>
                <a:lnTo>
                  <a:pt x="334111" y="210058"/>
                </a:lnTo>
                <a:lnTo>
                  <a:pt x="339877" y="207899"/>
                </a:lnTo>
                <a:lnTo>
                  <a:pt x="344106" y="203708"/>
                </a:lnTo>
                <a:lnTo>
                  <a:pt x="348348" y="199644"/>
                </a:lnTo>
                <a:lnTo>
                  <a:pt x="350507" y="194056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2"/>
                </a:moveTo>
                <a:lnTo>
                  <a:pt x="236753" y="36322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3"/>
                </a:lnTo>
                <a:lnTo>
                  <a:pt x="205435" y="171069"/>
                </a:lnTo>
                <a:lnTo>
                  <a:pt x="205435" y="209423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8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2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2"/>
                </a:moveTo>
                <a:lnTo>
                  <a:pt x="210007" y="762"/>
                </a:lnTo>
                <a:lnTo>
                  <a:pt x="210007" y="28194"/>
                </a:lnTo>
                <a:lnTo>
                  <a:pt x="211099" y="31496"/>
                </a:lnTo>
                <a:lnTo>
                  <a:pt x="213296" y="33400"/>
                </a:lnTo>
                <a:lnTo>
                  <a:pt x="215493" y="35433"/>
                </a:lnTo>
                <a:lnTo>
                  <a:pt x="218821" y="36449"/>
                </a:lnTo>
                <a:lnTo>
                  <a:pt x="223266" y="36322"/>
                </a:lnTo>
                <a:lnTo>
                  <a:pt x="293976" y="36322"/>
                </a:lnTo>
                <a:lnTo>
                  <a:pt x="296887" y="35433"/>
                </a:lnTo>
                <a:lnTo>
                  <a:pt x="299072" y="33400"/>
                </a:lnTo>
                <a:lnTo>
                  <a:pt x="301269" y="31496"/>
                </a:lnTo>
                <a:lnTo>
                  <a:pt x="302374" y="28194"/>
                </a:lnTo>
                <a:lnTo>
                  <a:pt x="302361" y="762"/>
                </a:lnTo>
                <a:close/>
              </a:path>
              <a:path w="399415" h="210820">
                <a:moveTo>
                  <a:pt x="293976" y="36322"/>
                </a:moveTo>
                <a:lnTo>
                  <a:pt x="289102" y="36322"/>
                </a:lnTo>
                <a:lnTo>
                  <a:pt x="293560" y="36449"/>
                </a:lnTo>
                <a:lnTo>
                  <a:pt x="293976" y="36322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8"/>
                </a:lnTo>
                <a:lnTo>
                  <a:pt x="380047" y="210058"/>
                </a:lnTo>
                <a:lnTo>
                  <a:pt x="386524" y="207390"/>
                </a:lnTo>
                <a:lnTo>
                  <a:pt x="391515" y="201930"/>
                </a:lnTo>
                <a:lnTo>
                  <a:pt x="396544" y="196596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90117" y="6248400"/>
            <a:ext cx="267335" cy="203200"/>
          </a:xfrm>
          <a:custGeom>
            <a:avLst/>
            <a:gdLst/>
            <a:ahLst/>
            <a:cxnLst/>
            <a:rect l="l" t="t" r="r" b="b"/>
            <a:pathLst>
              <a:path w="267334" h="203200">
                <a:moveTo>
                  <a:pt x="203911" y="0"/>
                </a:moveTo>
                <a:lnTo>
                  <a:pt x="159791" y="16763"/>
                </a:lnTo>
                <a:lnTo>
                  <a:pt x="142646" y="57150"/>
                </a:lnTo>
                <a:lnTo>
                  <a:pt x="142621" y="65150"/>
                </a:lnTo>
                <a:lnTo>
                  <a:pt x="144500" y="72771"/>
                </a:lnTo>
                <a:lnTo>
                  <a:pt x="149491" y="82550"/>
                </a:lnTo>
                <a:lnTo>
                  <a:pt x="152057" y="87629"/>
                </a:lnTo>
                <a:lnTo>
                  <a:pt x="157873" y="93725"/>
                </a:lnTo>
                <a:lnTo>
                  <a:pt x="165734" y="98551"/>
                </a:lnTo>
                <a:lnTo>
                  <a:pt x="160170" y="102790"/>
                </a:lnTo>
                <a:lnTo>
                  <a:pt x="141051" y="136594"/>
                </a:lnTo>
                <a:lnTo>
                  <a:pt x="140589" y="142875"/>
                </a:lnTo>
                <a:lnTo>
                  <a:pt x="141667" y="155590"/>
                </a:lnTo>
                <a:lnTo>
                  <a:pt x="166856" y="193643"/>
                </a:lnTo>
                <a:lnTo>
                  <a:pt x="203911" y="203073"/>
                </a:lnTo>
                <a:lnTo>
                  <a:pt x="211019" y="202811"/>
                </a:lnTo>
                <a:lnTo>
                  <a:pt x="250088" y="186309"/>
                </a:lnTo>
                <a:lnTo>
                  <a:pt x="262050" y="168783"/>
                </a:lnTo>
                <a:lnTo>
                  <a:pt x="203911" y="168783"/>
                </a:lnTo>
                <a:lnTo>
                  <a:pt x="198729" y="168528"/>
                </a:lnTo>
                <a:lnTo>
                  <a:pt x="194348" y="165988"/>
                </a:lnTo>
                <a:lnTo>
                  <a:pt x="187185" y="156337"/>
                </a:lnTo>
                <a:lnTo>
                  <a:pt x="185318" y="149987"/>
                </a:lnTo>
                <a:lnTo>
                  <a:pt x="185165" y="142494"/>
                </a:lnTo>
                <a:lnTo>
                  <a:pt x="185369" y="134492"/>
                </a:lnTo>
                <a:lnTo>
                  <a:pt x="203911" y="115697"/>
                </a:lnTo>
                <a:lnTo>
                  <a:pt x="258841" y="115697"/>
                </a:lnTo>
                <a:lnTo>
                  <a:pt x="256696" y="112321"/>
                </a:lnTo>
                <a:lnTo>
                  <a:pt x="252383" y="107140"/>
                </a:lnTo>
                <a:lnTo>
                  <a:pt x="247438" y="102554"/>
                </a:lnTo>
                <a:lnTo>
                  <a:pt x="241858" y="98551"/>
                </a:lnTo>
                <a:lnTo>
                  <a:pt x="249110" y="93472"/>
                </a:lnTo>
                <a:lnTo>
                  <a:pt x="254723" y="87375"/>
                </a:lnTo>
                <a:lnTo>
                  <a:pt x="257324" y="82550"/>
                </a:lnTo>
                <a:lnTo>
                  <a:pt x="203911" y="82550"/>
                </a:lnTo>
                <a:lnTo>
                  <a:pt x="199529" y="82423"/>
                </a:lnTo>
                <a:lnTo>
                  <a:pt x="187566" y="51180"/>
                </a:lnTo>
                <a:lnTo>
                  <a:pt x="189166" y="45465"/>
                </a:lnTo>
                <a:lnTo>
                  <a:pt x="192252" y="41021"/>
                </a:lnTo>
                <a:lnTo>
                  <a:pt x="195338" y="36702"/>
                </a:lnTo>
                <a:lnTo>
                  <a:pt x="199224" y="34416"/>
                </a:lnTo>
                <a:lnTo>
                  <a:pt x="203911" y="34289"/>
                </a:lnTo>
                <a:lnTo>
                  <a:pt x="260231" y="34289"/>
                </a:lnTo>
                <a:lnTo>
                  <a:pt x="255567" y="25431"/>
                </a:lnTo>
                <a:lnTo>
                  <a:pt x="248488" y="16763"/>
                </a:lnTo>
                <a:lnTo>
                  <a:pt x="239658" y="9429"/>
                </a:lnTo>
                <a:lnTo>
                  <a:pt x="229285" y="4190"/>
                </a:lnTo>
                <a:lnTo>
                  <a:pt x="217370" y="1047"/>
                </a:lnTo>
                <a:lnTo>
                  <a:pt x="203911" y="0"/>
                </a:lnTo>
                <a:close/>
              </a:path>
              <a:path w="267334" h="203200">
                <a:moveTo>
                  <a:pt x="258841" y="115697"/>
                </a:moveTo>
                <a:lnTo>
                  <a:pt x="203911" y="115697"/>
                </a:lnTo>
                <a:lnTo>
                  <a:pt x="208991" y="115824"/>
                </a:lnTo>
                <a:lnTo>
                  <a:pt x="213347" y="118363"/>
                </a:lnTo>
                <a:lnTo>
                  <a:pt x="220599" y="128270"/>
                </a:lnTo>
                <a:lnTo>
                  <a:pt x="222453" y="134492"/>
                </a:lnTo>
                <a:lnTo>
                  <a:pt x="222532" y="136562"/>
                </a:lnTo>
                <a:lnTo>
                  <a:pt x="222648" y="142875"/>
                </a:lnTo>
                <a:lnTo>
                  <a:pt x="222503" y="149987"/>
                </a:lnTo>
                <a:lnTo>
                  <a:pt x="220637" y="156337"/>
                </a:lnTo>
                <a:lnTo>
                  <a:pt x="213474" y="165988"/>
                </a:lnTo>
                <a:lnTo>
                  <a:pt x="209092" y="168528"/>
                </a:lnTo>
                <a:lnTo>
                  <a:pt x="203911" y="168783"/>
                </a:lnTo>
                <a:lnTo>
                  <a:pt x="262050" y="168783"/>
                </a:lnTo>
                <a:lnTo>
                  <a:pt x="262947" y="167068"/>
                </a:lnTo>
                <a:lnTo>
                  <a:pt x="266161" y="155590"/>
                </a:lnTo>
                <a:lnTo>
                  <a:pt x="267233" y="142875"/>
                </a:lnTo>
                <a:lnTo>
                  <a:pt x="266748" y="136562"/>
                </a:lnTo>
                <a:lnTo>
                  <a:pt x="265452" y="130349"/>
                </a:lnTo>
                <a:lnTo>
                  <a:pt x="263325" y="124176"/>
                </a:lnTo>
                <a:lnTo>
                  <a:pt x="260375" y="118110"/>
                </a:lnTo>
                <a:lnTo>
                  <a:pt x="258841" y="115697"/>
                </a:lnTo>
                <a:close/>
              </a:path>
              <a:path w="267334" h="203200">
                <a:moveTo>
                  <a:pt x="260231" y="34289"/>
                </a:moveTo>
                <a:lnTo>
                  <a:pt x="203911" y="34289"/>
                </a:lnTo>
                <a:lnTo>
                  <a:pt x="208889" y="34416"/>
                </a:lnTo>
                <a:lnTo>
                  <a:pt x="212826" y="36702"/>
                </a:lnTo>
                <a:lnTo>
                  <a:pt x="215709" y="41021"/>
                </a:lnTo>
                <a:lnTo>
                  <a:pt x="218605" y="45465"/>
                </a:lnTo>
                <a:lnTo>
                  <a:pt x="220078" y="51180"/>
                </a:lnTo>
                <a:lnTo>
                  <a:pt x="220027" y="65912"/>
                </a:lnTo>
                <a:lnTo>
                  <a:pt x="218440" y="71627"/>
                </a:lnTo>
                <a:lnTo>
                  <a:pt x="212305" y="80263"/>
                </a:lnTo>
                <a:lnTo>
                  <a:pt x="208495" y="82423"/>
                </a:lnTo>
                <a:lnTo>
                  <a:pt x="203911" y="82550"/>
                </a:lnTo>
                <a:lnTo>
                  <a:pt x="257324" y="82550"/>
                </a:lnTo>
                <a:lnTo>
                  <a:pt x="262661" y="72644"/>
                </a:lnTo>
                <a:lnTo>
                  <a:pt x="264668" y="65150"/>
                </a:lnTo>
                <a:lnTo>
                  <a:pt x="264718" y="57150"/>
                </a:lnTo>
                <a:lnTo>
                  <a:pt x="263682" y="45624"/>
                </a:lnTo>
                <a:lnTo>
                  <a:pt x="260632" y="35052"/>
                </a:lnTo>
                <a:lnTo>
                  <a:pt x="260231" y="34289"/>
                </a:lnTo>
                <a:close/>
              </a:path>
              <a:path w="267334" h="203200">
                <a:moveTo>
                  <a:pt x="116814" y="172847"/>
                </a:moveTo>
                <a:lnTo>
                  <a:pt x="74523" y="172847"/>
                </a:lnTo>
                <a:lnTo>
                  <a:pt x="74523" y="200787"/>
                </a:lnTo>
                <a:lnTo>
                  <a:pt x="107137" y="200787"/>
                </a:lnTo>
                <a:lnTo>
                  <a:pt x="110617" y="199644"/>
                </a:lnTo>
                <a:lnTo>
                  <a:pt x="113068" y="197612"/>
                </a:lnTo>
                <a:lnTo>
                  <a:pt x="115531" y="195452"/>
                </a:lnTo>
                <a:lnTo>
                  <a:pt x="116789" y="192150"/>
                </a:lnTo>
                <a:lnTo>
                  <a:pt x="116814" y="172847"/>
                </a:lnTo>
                <a:close/>
              </a:path>
              <a:path w="267334" h="203200">
                <a:moveTo>
                  <a:pt x="108356" y="2286"/>
                </a:moveTo>
                <a:lnTo>
                  <a:pt x="61721" y="2286"/>
                </a:lnTo>
                <a:lnTo>
                  <a:pt x="0" y="139064"/>
                </a:lnTo>
                <a:lnTo>
                  <a:pt x="0" y="172847"/>
                </a:lnTo>
                <a:lnTo>
                  <a:pt x="124244" y="172847"/>
                </a:lnTo>
                <a:lnTo>
                  <a:pt x="127571" y="171958"/>
                </a:lnTo>
                <a:lnTo>
                  <a:pt x="131953" y="167894"/>
                </a:lnTo>
                <a:lnTo>
                  <a:pt x="133057" y="164719"/>
                </a:lnTo>
                <a:lnTo>
                  <a:pt x="133045" y="136905"/>
                </a:lnTo>
                <a:lnTo>
                  <a:pt x="47777" y="136905"/>
                </a:lnTo>
                <a:lnTo>
                  <a:pt x="108356" y="2286"/>
                </a:lnTo>
                <a:close/>
              </a:path>
              <a:path w="267334" h="203200">
                <a:moveTo>
                  <a:pt x="116814" y="83185"/>
                </a:moveTo>
                <a:lnTo>
                  <a:pt x="74523" y="83185"/>
                </a:lnTo>
                <a:lnTo>
                  <a:pt x="74523" y="136905"/>
                </a:lnTo>
                <a:lnTo>
                  <a:pt x="116814" y="136905"/>
                </a:lnTo>
                <a:lnTo>
                  <a:pt x="116814" y="8318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20521" y="6343931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60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06957" y="6245859"/>
            <a:ext cx="823594" cy="210820"/>
          </a:xfrm>
          <a:custGeom>
            <a:avLst/>
            <a:gdLst/>
            <a:ahLst/>
            <a:cxnLst/>
            <a:rect l="l" t="t" r="r" b="b"/>
            <a:pathLst>
              <a:path w="823594" h="210820">
                <a:moveTo>
                  <a:pt x="468249" y="141986"/>
                </a:moveTo>
                <a:lnTo>
                  <a:pt x="421513" y="141986"/>
                </a:lnTo>
                <a:lnTo>
                  <a:pt x="421513" y="196214"/>
                </a:lnTo>
                <a:lnTo>
                  <a:pt x="431926" y="210565"/>
                </a:lnTo>
                <a:lnTo>
                  <a:pt x="584707" y="210565"/>
                </a:lnTo>
                <a:lnTo>
                  <a:pt x="588391" y="209295"/>
                </a:lnTo>
                <a:lnTo>
                  <a:pt x="591185" y="206882"/>
                </a:lnTo>
                <a:lnTo>
                  <a:pt x="593851" y="204342"/>
                </a:lnTo>
                <a:lnTo>
                  <a:pt x="595249" y="200787"/>
                </a:lnTo>
                <a:lnTo>
                  <a:pt x="595249" y="175132"/>
                </a:lnTo>
                <a:lnTo>
                  <a:pt x="468249" y="175132"/>
                </a:lnTo>
                <a:lnTo>
                  <a:pt x="468249" y="141986"/>
                </a:lnTo>
                <a:close/>
              </a:path>
              <a:path w="823594" h="210820">
                <a:moveTo>
                  <a:pt x="538861" y="131444"/>
                </a:moveTo>
                <a:lnTo>
                  <a:pt x="492379" y="131444"/>
                </a:lnTo>
                <a:lnTo>
                  <a:pt x="492379" y="166750"/>
                </a:lnTo>
                <a:lnTo>
                  <a:pt x="534288" y="166750"/>
                </a:lnTo>
                <a:lnTo>
                  <a:pt x="538861" y="162813"/>
                </a:lnTo>
                <a:lnTo>
                  <a:pt x="538861" y="131444"/>
                </a:lnTo>
                <a:close/>
              </a:path>
              <a:path w="823594" h="210820">
                <a:moveTo>
                  <a:pt x="606679" y="96774"/>
                </a:moveTo>
                <a:lnTo>
                  <a:pt x="410591" y="96774"/>
                </a:lnTo>
                <a:lnTo>
                  <a:pt x="410591" y="122427"/>
                </a:lnTo>
                <a:lnTo>
                  <a:pt x="411861" y="125984"/>
                </a:lnTo>
                <a:lnTo>
                  <a:pt x="414274" y="128269"/>
                </a:lnTo>
                <a:lnTo>
                  <a:pt x="416687" y="130428"/>
                </a:lnTo>
                <a:lnTo>
                  <a:pt x="420369" y="131572"/>
                </a:lnTo>
                <a:lnTo>
                  <a:pt x="425195" y="131444"/>
                </a:lnTo>
                <a:lnTo>
                  <a:pt x="597436" y="131444"/>
                </a:lnTo>
                <a:lnTo>
                  <a:pt x="600710" y="130428"/>
                </a:lnTo>
                <a:lnTo>
                  <a:pt x="603123" y="128269"/>
                </a:lnTo>
                <a:lnTo>
                  <a:pt x="605536" y="125984"/>
                </a:lnTo>
                <a:lnTo>
                  <a:pt x="606679" y="122427"/>
                </a:lnTo>
                <a:lnTo>
                  <a:pt x="606679" y="96774"/>
                </a:lnTo>
                <a:close/>
              </a:path>
              <a:path w="823594" h="210820">
                <a:moveTo>
                  <a:pt x="597436" y="131444"/>
                </a:moveTo>
                <a:lnTo>
                  <a:pt x="592074" y="131444"/>
                </a:lnTo>
                <a:lnTo>
                  <a:pt x="597026" y="131572"/>
                </a:lnTo>
                <a:lnTo>
                  <a:pt x="597436" y="131444"/>
                </a:lnTo>
                <a:close/>
              </a:path>
              <a:path w="823594" h="210820">
                <a:moveTo>
                  <a:pt x="398525" y="174498"/>
                </a:moveTo>
                <a:lnTo>
                  <a:pt x="203834" y="174498"/>
                </a:lnTo>
                <a:lnTo>
                  <a:pt x="203834" y="198247"/>
                </a:lnTo>
                <a:lnTo>
                  <a:pt x="221869" y="209930"/>
                </a:lnTo>
                <a:lnTo>
                  <a:pt x="380492" y="209930"/>
                </a:lnTo>
                <a:lnTo>
                  <a:pt x="398525" y="198247"/>
                </a:lnTo>
                <a:lnTo>
                  <a:pt x="398525" y="174498"/>
                </a:lnTo>
                <a:close/>
              </a:path>
              <a:path w="823594" h="210820">
                <a:moveTo>
                  <a:pt x="324485" y="136016"/>
                </a:moveTo>
                <a:lnTo>
                  <a:pt x="278256" y="136016"/>
                </a:lnTo>
                <a:lnTo>
                  <a:pt x="278256" y="174498"/>
                </a:lnTo>
                <a:lnTo>
                  <a:pt x="324485" y="174498"/>
                </a:lnTo>
                <a:lnTo>
                  <a:pt x="324485" y="136016"/>
                </a:lnTo>
                <a:close/>
              </a:path>
              <a:path w="823594" h="210820">
                <a:moveTo>
                  <a:pt x="323976" y="0"/>
                </a:moveTo>
                <a:lnTo>
                  <a:pt x="277368" y="0"/>
                </a:lnTo>
                <a:lnTo>
                  <a:pt x="277368" y="41020"/>
                </a:lnTo>
                <a:lnTo>
                  <a:pt x="277032" y="47900"/>
                </a:lnTo>
                <a:lnTo>
                  <a:pt x="255397" y="85978"/>
                </a:lnTo>
                <a:lnTo>
                  <a:pt x="209677" y="102488"/>
                </a:lnTo>
                <a:lnTo>
                  <a:pt x="209677" y="138811"/>
                </a:lnTo>
                <a:lnTo>
                  <a:pt x="251200" y="130988"/>
                </a:lnTo>
                <a:lnTo>
                  <a:pt x="286670" y="109791"/>
                </a:lnTo>
                <a:lnTo>
                  <a:pt x="300736" y="92455"/>
                </a:lnTo>
                <a:lnTo>
                  <a:pt x="355916" y="92455"/>
                </a:lnTo>
                <a:lnTo>
                  <a:pt x="327138" y="60612"/>
                </a:lnTo>
                <a:lnTo>
                  <a:pt x="323976" y="41020"/>
                </a:lnTo>
                <a:lnTo>
                  <a:pt x="323976" y="0"/>
                </a:lnTo>
                <a:close/>
              </a:path>
              <a:path w="823594" h="210820">
                <a:moveTo>
                  <a:pt x="355916" y="92455"/>
                </a:moveTo>
                <a:lnTo>
                  <a:pt x="300736" y="92455"/>
                </a:lnTo>
                <a:lnTo>
                  <a:pt x="306710" y="101409"/>
                </a:lnTo>
                <a:lnTo>
                  <a:pt x="336804" y="124840"/>
                </a:lnTo>
                <a:lnTo>
                  <a:pt x="377594" y="137949"/>
                </a:lnTo>
                <a:lnTo>
                  <a:pt x="391668" y="138811"/>
                </a:lnTo>
                <a:lnTo>
                  <a:pt x="391668" y="102488"/>
                </a:lnTo>
                <a:lnTo>
                  <a:pt x="379952" y="101463"/>
                </a:lnTo>
                <a:lnTo>
                  <a:pt x="368426" y="98377"/>
                </a:lnTo>
                <a:lnTo>
                  <a:pt x="357092" y="93219"/>
                </a:lnTo>
                <a:lnTo>
                  <a:pt x="355916" y="92455"/>
                </a:lnTo>
                <a:close/>
              </a:path>
              <a:path w="823594" h="210820">
                <a:moveTo>
                  <a:pt x="595249" y="253"/>
                </a:moveTo>
                <a:lnTo>
                  <a:pt x="421767" y="253"/>
                </a:lnTo>
                <a:lnTo>
                  <a:pt x="421767" y="79501"/>
                </a:lnTo>
                <a:lnTo>
                  <a:pt x="422910" y="82676"/>
                </a:lnTo>
                <a:lnTo>
                  <a:pt x="425069" y="84709"/>
                </a:lnTo>
                <a:lnTo>
                  <a:pt x="427228" y="86613"/>
                </a:lnTo>
                <a:lnTo>
                  <a:pt x="430656" y="87629"/>
                </a:lnTo>
                <a:lnTo>
                  <a:pt x="586486" y="87629"/>
                </a:lnTo>
                <a:lnTo>
                  <a:pt x="589788" y="86613"/>
                </a:lnTo>
                <a:lnTo>
                  <a:pt x="592074" y="84709"/>
                </a:lnTo>
                <a:lnTo>
                  <a:pt x="594232" y="82676"/>
                </a:lnTo>
                <a:lnTo>
                  <a:pt x="595249" y="79501"/>
                </a:lnTo>
                <a:lnTo>
                  <a:pt x="595249" y="52577"/>
                </a:lnTo>
                <a:lnTo>
                  <a:pt x="467994" y="52577"/>
                </a:lnTo>
                <a:lnTo>
                  <a:pt x="467994" y="35432"/>
                </a:lnTo>
                <a:lnTo>
                  <a:pt x="595249" y="35432"/>
                </a:lnTo>
                <a:lnTo>
                  <a:pt x="595249" y="253"/>
                </a:lnTo>
                <a:close/>
              </a:path>
              <a:path w="823594" h="210820">
                <a:moveTo>
                  <a:pt x="595249" y="35432"/>
                </a:moveTo>
                <a:lnTo>
                  <a:pt x="549148" y="35432"/>
                </a:lnTo>
                <a:lnTo>
                  <a:pt x="549148" y="52577"/>
                </a:lnTo>
                <a:lnTo>
                  <a:pt x="595249" y="52577"/>
                </a:lnTo>
                <a:lnTo>
                  <a:pt x="595249" y="35432"/>
                </a:lnTo>
                <a:close/>
              </a:path>
              <a:path w="823594" h="210820">
                <a:moveTo>
                  <a:pt x="703834" y="36575"/>
                </a:moveTo>
                <a:lnTo>
                  <a:pt x="656082" y="36575"/>
                </a:lnTo>
                <a:lnTo>
                  <a:pt x="656082" y="106806"/>
                </a:lnTo>
                <a:lnTo>
                  <a:pt x="655296" y="122166"/>
                </a:lnTo>
                <a:lnTo>
                  <a:pt x="640842" y="159765"/>
                </a:lnTo>
                <a:lnTo>
                  <a:pt x="618744" y="172212"/>
                </a:lnTo>
                <a:lnTo>
                  <a:pt x="618744" y="209676"/>
                </a:lnTo>
                <a:lnTo>
                  <a:pt x="663817" y="192857"/>
                </a:lnTo>
                <a:lnTo>
                  <a:pt x="680212" y="174498"/>
                </a:lnTo>
                <a:lnTo>
                  <a:pt x="739267" y="174498"/>
                </a:lnTo>
                <a:lnTo>
                  <a:pt x="739267" y="172212"/>
                </a:lnTo>
                <a:lnTo>
                  <a:pt x="734822" y="171323"/>
                </a:lnTo>
                <a:lnTo>
                  <a:pt x="730504" y="169544"/>
                </a:lnTo>
                <a:lnTo>
                  <a:pt x="706580" y="135286"/>
                </a:lnTo>
                <a:lnTo>
                  <a:pt x="703834" y="106806"/>
                </a:lnTo>
                <a:lnTo>
                  <a:pt x="703834" y="36575"/>
                </a:lnTo>
                <a:close/>
              </a:path>
              <a:path w="823594" h="210820">
                <a:moveTo>
                  <a:pt x="739267" y="174498"/>
                </a:moveTo>
                <a:lnTo>
                  <a:pt x="680212" y="174498"/>
                </a:lnTo>
                <a:lnTo>
                  <a:pt x="683970" y="180855"/>
                </a:lnTo>
                <a:lnTo>
                  <a:pt x="722614" y="206756"/>
                </a:lnTo>
                <a:lnTo>
                  <a:pt x="739267" y="209676"/>
                </a:lnTo>
                <a:lnTo>
                  <a:pt x="739267" y="174498"/>
                </a:lnTo>
                <a:close/>
              </a:path>
              <a:path w="823594" h="210820">
                <a:moveTo>
                  <a:pt x="738124" y="1015"/>
                </a:moveTo>
                <a:lnTo>
                  <a:pt x="620649" y="1015"/>
                </a:lnTo>
                <a:lnTo>
                  <a:pt x="620649" y="28448"/>
                </a:lnTo>
                <a:lnTo>
                  <a:pt x="621665" y="31750"/>
                </a:lnTo>
                <a:lnTo>
                  <a:pt x="626110" y="35687"/>
                </a:lnTo>
                <a:lnTo>
                  <a:pt x="629412" y="36702"/>
                </a:lnTo>
                <a:lnTo>
                  <a:pt x="633857" y="36575"/>
                </a:lnTo>
                <a:lnTo>
                  <a:pt x="729662" y="36575"/>
                </a:lnTo>
                <a:lnTo>
                  <a:pt x="732663" y="35687"/>
                </a:lnTo>
                <a:lnTo>
                  <a:pt x="734822" y="33654"/>
                </a:lnTo>
                <a:lnTo>
                  <a:pt x="736981" y="31750"/>
                </a:lnTo>
                <a:lnTo>
                  <a:pt x="738124" y="28448"/>
                </a:lnTo>
                <a:lnTo>
                  <a:pt x="738124" y="1015"/>
                </a:lnTo>
                <a:close/>
              </a:path>
              <a:path w="823594" h="210820">
                <a:moveTo>
                  <a:pt x="729662" y="36575"/>
                </a:moveTo>
                <a:lnTo>
                  <a:pt x="724788" y="36575"/>
                </a:lnTo>
                <a:lnTo>
                  <a:pt x="729234" y="36702"/>
                </a:lnTo>
                <a:lnTo>
                  <a:pt x="729662" y="36575"/>
                </a:lnTo>
                <a:close/>
              </a:path>
              <a:path w="823594" h="210820">
                <a:moveTo>
                  <a:pt x="791337" y="507"/>
                </a:moveTo>
                <a:lnTo>
                  <a:pt x="744982" y="507"/>
                </a:lnTo>
                <a:lnTo>
                  <a:pt x="744982" y="210565"/>
                </a:lnTo>
                <a:lnTo>
                  <a:pt x="765810" y="210565"/>
                </a:lnTo>
                <a:lnTo>
                  <a:pt x="769747" y="209803"/>
                </a:lnTo>
                <a:lnTo>
                  <a:pt x="791337" y="185038"/>
                </a:lnTo>
                <a:lnTo>
                  <a:pt x="791337" y="111378"/>
                </a:lnTo>
                <a:lnTo>
                  <a:pt x="810641" y="111378"/>
                </a:lnTo>
                <a:lnTo>
                  <a:pt x="814959" y="110236"/>
                </a:lnTo>
                <a:lnTo>
                  <a:pt x="818261" y="107950"/>
                </a:lnTo>
                <a:lnTo>
                  <a:pt x="821436" y="105537"/>
                </a:lnTo>
                <a:lnTo>
                  <a:pt x="823087" y="101853"/>
                </a:lnTo>
                <a:lnTo>
                  <a:pt x="823087" y="71627"/>
                </a:lnTo>
                <a:lnTo>
                  <a:pt x="791337" y="71627"/>
                </a:lnTo>
                <a:lnTo>
                  <a:pt x="791337" y="507"/>
                </a:lnTo>
                <a:close/>
              </a:path>
              <a:path w="823594" h="210820">
                <a:moveTo>
                  <a:pt x="128186" y="202564"/>
                </a:moveTo>
                <a:lnTo>
                  <a:pt x="88392" y="202564"/>
                </a:lnTo>
                <a:lnTo>
                  <a:pt x="88392" y="210312"/>
                </a:lnTo>
                <a:lnTo>
                  <a:pt x="116712" y="210312"/>
                </a:lnTo>
                <a:lnTo>
                  <a:pt x="122555" y="208152"/>
                </a:lnTo>
                <a:lnTo>
                  <a:pt x="126746" y="203962"/>
                </a:lnTo>
                <a:lnTo>
                  <a:pt x="128186" y="202564"/>
                </a:lnTo>
                <a:close/>
              </a:path>
              <a:path w="823594" h="210820">
                <a:moveTo>
                  <a:pt x="187452" y="110743"/>
                </a:moveTo>
                <a:lnTo>
                  <a:pt x="142875" y="110743"/>
                </a:lnTo>
                <a:lnTo>
                  <a:pt x="142875" y="210312"/>
                </a:lnTo>
                <a:lnTo>
                  <a:pt x="168402" y="210312"/>
                </a:lnTo>
                <a:lnTo>
                  <a:pt x="174879" y="207644"/>
                </a:lnTo>
                <a:lnTo>
                  <a:pt x="179831" y="202184"/>
                </a:lnTo>
                <a:lnTo>
                  <a:pt x="184912" y="196850"/>
                </a:lnTo>
                <a:lnTo>
                  <a:pt x="187452" y="190753"/>
                </a:lnTo>
                <a:lnTo>
                  <a:pt x="187452" y="110743"/>
                </a:lnTo>
                <a:close/>
              </a:path>
              <a:path w="823594" h="210820">
                <a:moveTo>
                  <a:pt x="80137" y="1142"/>
                </a:moveTo>
                <a:lnTo>
                  <a:pt x="0" y="1142"/>
                </a:lnTo>
                <a:lnTo>
                  <a:pt x="0" y="198374"/>
                </a:lnTo>
                <a:lnTo>
                  <a:pt x="1396" y="202311"/>
                </a:lnTo>
                <a:lnTo>
                  <a:pt x="4064" y="204977"/>
                </a:lnTo>
                <a:lnTo>
                  <a:pt x="6858" y="207644"/>
                </a:lnTo>
                <a:lnTo>
                  <a:pt x="10795" y="209041"/>
                </a:lnTo>
                <a:lnTo>
                  <a:pt x="56515" y="209041"/>
                </a:lnTo>
                <a:lnTo>
                  <a:pt x="62992" y="208534"/>
                </a:lnTo>
                <a:lnTo>
                  <a:pt x="66293" y="208152"/>
                </a:lnTo>
                <a:lnTo>
                  <a:pt x="69596" y="207644"/>
                </a:lnTo>
                <a:lnTo>
                  <a:pt x="72898" y="206882"/>
                </a:lnTo>
                <a:lnTo>
                  <a:pt x="78612" y="205866"/>
                </a:lnTo>
                <a:lnTo>
                  <a:pt x="83820" y="204342"/>
                </a:lnTo>
                <a:lnTo>
                  <a:pt x="88392" y="202564"/>
                </a:lnTo>
                <a:lnTo>
                  <a:pt x="128186" y="202564"/>
                </a:lnTo>
                <a:lnTo>
                  <a:pt x="130937" y="199898"/>
                </a:lnTo>
                <a:lnTo>
                  <a:pt x="133096" y="194310"/>
                </a:lnTo>
                <a:lnTo>
                  <a:pt x="133161" y="190753"/>
                </a:lnTo>
                <a:lnTo>
                  <a:pt x="133223" y="173609"/>
                </a:lnTo>
                <a:lnTo>
                  <a:pt x="45465" y="173609"/>
                </a:lnTo>
                <a:lnTo>
                  <a:pt x="45465" y="36829"/>
                </a:lnTo>
                <a:lnTo>
                  <a:pt x="71374" y="36829"/>
                </a:lnTo>
                <a:lnTo>
                  <a:pt x="74803" y="35813"/>
                </a:lnTo>
                <a:lnTo>
                  <a:pt x="76962" y="33781"/>
                </a:lnTo>
                <a:lnTo>
                  <a:pt x="79248" y="31750"/>
                </a:lnTo>
                <a:lnTo>
                  <a:pt x="80390" y="28448"/>
                </a:lnTo>
                <a:lnTo>
                  <a:pt x="80390" y="24002"/>
                </a:lnTo>
                <a:lnTo>
                  <a:pt x="80137" y="1142"/>
                </a:lnTo>
                <a:close/>
              </a:path>
              <a:path w="823594" h="210820">
                <a:moveTo>
                  <a:pt x="133223" y="507"/>
                </a:moveTo>
                <a:lnTo>
                  <a:pt x="88392" y="507"/>
                </a:lnTo>
                <a:lnTo>
                  <a:pt x="88392" y="166750"/>
                </a:lnTo>
                <a:lnTo>
                  <a:pt x="85471" y="167893"/>
                </a:lnTo>
                <a:lnTo>
                  <a:pt x="82423" y="169037"/>
                </a:lnTo>
                <a:lnTo>
                  <a:pt x="79502" y="169799"/>
                </a:lnTo>
                <a:lnTo>
                  <a:pt x="76581" y="170687"/>
                </a:lnTo>
                <a:lnTo>
                  <a:pt x="73659" y="171450"/>
                </a:lnTo>
                <a:lnTo>
                  <a:pt x="64643" y="173100"/>
                </a:lnTo>
                <a:lnTo>
                  <a:pt x="59181" y="173609"/>
                </a:lnTo>
                <a:lnTo>
                  <a:pt x="133223" y="173609"/>
                </a:lnTo>
                <a:lnTo>
                  <a:pt x="133223" y="110743"/>
                </a:lnTo>
                <a:lnTo>
                  <a:pt x="187452" y="110743"/>
                </a:lnTo>
                <a:lnTo>
                  <a:pt x="187452" y="72516"/>
                </a:lnTo>
                <a:lnTo>
                  <a:pt x="133223" y="72516"/>
                </a:lnTo>
                <a:lnTo>
                  <a:pt x="133223" y="507"/>
                </a:lnTo>
                <a:close/>
              </a:path>
              <a:path w="823594" h="210820">
                <a:moveTo>
                  <a:pt x="187452" y="507"/>
                </a:moveTo>
                <a:lnTo>
                  <a:pt x="142875" y="507"/>
                </a:lnTo>
                <a:lnTo>
                  <a:pt x="142875" y="72516"/>
                </a:lnTo>
                <a:lnTo>
                  <a:pt x="187452" y="72516"/>
                </a:lnTo>
                <a:lnTo>
                  <a:pt x="187452" y="507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92401" y="6246367"/>
            <a:ext cx="593725" cy="210185"/>
          </a:xfrm>
          <a:custGeom>
            <a:avLst/>
            <a:gdLst/>
            <a:ahLst/>
            <a:cxnLst/>
            <a:rect l="l" t="t" r="r" b="b"/>
            <a:pathLst>
              <a:path w="593725" h="210185">
                <a:moveTo>
                  <a:pt x="46481" y="635"/>
                </a:moveTo>
                <a:lnTo>
                  <a:pt x="0" y="635"/>
                </a:lnTo>
                <a:lnTo>
                  <a:pt x="0" y="198501"/>
                </a:lnTo>
                <a:lnTo>
                  <a:pt x="1397" y="202437"/>
                </a:lnTo>
                <a:lnTo>
                  <a:pt x="4191" y="205105"/>
                </a:lnTo>
                <a:lnTo>
                  <a:pt x="6857" y="207772"/>
                </a:lnTo>
                <a:lnTo>
                  <a:pt x="10922" y="209169"/>
                </a:lnTo>
                <a:lnTo>
                  <a:pt x="100075" y="209169"/>
                </a:lnTo>
                <a:lnTo>
                  <a:pt x="104012" y="207772"/>
                </a:lnTo>
                <a:lnTo>
                  <a:pt x="106806" y="205105"/>
                </a:lnTo>
                <a:lnTo>
                  <a:pt x="109474" y="202437"/>
                </a:lnTo>
                <a:lnTo>
                  <a:pt x="110871" y="198501"/>
                </a:lnTo>
                <a:lnTo>
                  <a:pt x="110871" y="173482"/>
                </a:lnTo>
                <a:lnTo>
                  <a:pt x="46481" y="173482"/>
                </a:lnTo>
                <a:lnTo>
                  <a:pt x="46481" y="109093"/>
                </a:lnTo>
                <a:lnTo>
                  <a:pt x="110871" y="109093"/>
                </a:lnTo>
                <a:lnTo>
                  <a:pt x="110871" y="72644"/>
                </a:lnTo>
                <a:lnTo>
                  <a:pt x="46481" y="72644"/>
                </a:lnTo>
                <a:lnTo>
                  <a:pt x="46481" y="635"/>
                </a:lnTo>
                <a:close/>
              </a:path>
              <a:path w="593725" h="210185">
                <a:moveTo>
                  <a:pt x="110871" y="109093"/>
                </a:moveTo>
                <a:lnTo>
                  <a:pt x="64262" y="109093"/>
                </a:lnTo>
                <a:lnTo>
                  <a:pt x="64262" y="173482"/>
                </a:lnTo>
                <a:lnTo>
                  <a:pt x="110871" y="173482"/>
                </a:lnTo>
                <a:lnTo>
                  <a:pt x="110871" y="109093"/>
                </a:lnTo>
                <a:close/>
              </a:path>
              <a:path w="593725" h="210185">
                <a:moveTo>
                  <a:pt x="110871" y="635"/>
                </a:moveTo>
                <a:lnTo>
                  <a:pt x="64262" y="635"/>
                </a:lnTo>
                <a:lnTo>
                  <a:pt x="64262" y="72644"/>
                </a:lnTo>
                <a:lnTo>
                  <a:pt x="110871" y="72644"/>
                </a:lnTo>
                <a:lnTo>
                  <a:pt x="110871" y="635"/>
                </a:lnTo>
                <a:close/>
              </a:path>
              <a:path w="593725" h="210185">
                <a:moveTo>
                  <a:pt x="391794" y="140843"/>
                </a:moveTo>
                <a:lnTo>
                  <a:pt x="345313" y="140843"/>
                </a:lnTo>
                <a:lnTo>
                  <a:pt x="345313" y="155448"/>
                </a:lnTo>
                <a:lnTo>
                  <a:pt x="301498" y="155448"/>
                </a:lnTo>
                <a:lnTo>
                  <a:pt x="301498" y="180975"/>
                </a:lnTo>
                <a:lnTo>
                  <a:pt x="302768" y="184023"/>
                </a:lnTo>
                <a:lnTo>
                  <a:pt x="305181" y="186436"/>
                </a:lnTo>
                <a:lnTo>
                  <a:pt x="307594" y="188722"/>
                </a:lnTo>
                <a:lnTo>
                  <a:pt x="310642" y="189865"/>
                </a:lnTo>
                <a:lnTo>
                  <a:pt x="314451" y="189992"/>
                </a:lnTo>
                <a:lnTo>
                  <a:pt x="345313" y="189992"/>
                </a:lnTo>
                <a:lnTo>
                  <a:pt x="345313" y="210058"/>
                </a:lnTo>
                <a:lnTo>
                  <a:pt x="366268" y="210058"/>
                </a:lnTo>
                <a:lnTo>
                  <a:pt x="370078" y="209296"/>
                </a:lnTo>
                <a:lnTo>
                  <a:pt x="389509" y="191897"/>
                </a:lnTo>
                <a:lnTo>
                  <a:pt x="391032" y="188468"/>
                </a:lnTo>
                <a:lnTo>
                  <a:pt x="391794" y="184531"/>
                </a:lnTo>
                <a:lnTo>
                  <a:pt x="391794" y="140843"/>
                </a:lnTo>
                <a:close/>
              </a:path>
              <a:path w="593725" h="210185">
                <a:moveTo>
                  <a:pt x="293750" y="144272"/>
                </a:moveTo>
                <a:lnTo>
                  <a:pt x="247269" y="144272"/>
                </a:lnTo>
                <a:lnTo>
                  <a:pt x="247269" y="209423"/>
                </a:lnTo>
                <a:lnTo>
                  <a:pt x="275209" y="209423"/>
                </a:lnTo>
                <a:lnTo>
                  <a:pt x="280288" y="209296"/>
                </a:lnTo>
                <a:lnTo>
                  <a:pt x="293750" y="144272"/>
                </a:lnTo>
                <a:close/>
              </a:path>
              <a:path w="593725" h="210185">
                <a:moveTo>
                  <a:pt x="391794" y="0"/>
                </a:moveTo>
                <a:lnTo>
                  <a:pt x="345313" y="0"/>
                </a:lnTo>
                <a:lnTo>
                  <a:pt x="345313" y="105664"/>
                </a:lnTo>
                <a:lnTo>
                  <a:pt x="344424" y="105918"/>
                </a:lnTo>
                <a:lnTo>
                  <a:pt x="322072" y="109093"/>
                </a:lnTo>
                <a:lnTo>
                  <a:pt x="204343" y="109093"/>
                </a:lnTo>
                <a:lnTo>
                  <a:pt x="204343" y="134112"/>
                </a:lnTo>
                <a:lnTo>
                  <a:pt x="205867" y="137795"/>
                </a:lnTo>
                <a:lnTo>
                  <a:pt x="208787" y="140335"/>
                </a:lnTo>
                <a:lnTo>
                  <a:pt x="211709" y="143002"/>
                </a:lnTo>
                <a:lnTo>
                  <a:pt x="215646" y="144272"/>
                </a:lnTo>
                <a:lnTo>
                  <a:pt x="325881" y="144272"/>
                </a:lnTo>
                <a:lnTo>
                  <a:pt x="330962" y="143764"/>
                </a:lnTo>
                <a:lnTo>
                  <a:pt x="335788" y="142875"/>
                </a:lnTo>
                <a:lnTo>
                  <a:pt x="340106" y="142240"/>
                </a:lnTo>
                <a:lnTo>
                  <a:pt x="343281" y="141478"/>
                </a:lnTo>
                <a:lnTo>
                  <a:pt x="345313" y="140843"/>
                </a:lnTo>
                <a:lnTo>
                  <a:pt x="391794" y="140843"/>
                </a:lnTo>
                <a:lnTo>
                  <a:pt x="391794" y="0"/>
                </a:lnTo>
                <a:close/>
              </a:path>
              <a:path w="593725" h="210185">
                <a:moveTo>
                  <a:pt x="274319" y="635"/>
                </a:moveTo>
                <a:lnTo>
                  <a:pt x="211581" y="635"/>
                </a:lnTo>
                <a:lnTo>
                  <a:pt x="211455" y="27940"/>
                </a:lnTo>
                <a:lnTo>
                  <a:pt x="212471" y="31242"/>
                </a:lnTo>
                <a:lnTo>
                  <a:pt x="216281" y="35306"/>
                </a:lnTo>
                <a:lnTo>
                  <a:pt x="218821" y="36322"/>
                </a:lnTo>
                <a:lnTo>
                  <a:pt x="228092" y="36322"/>
                </a:lnTo>
                <a:lnTo>
                  <a:pt x="228092" y="45466"/>
                </a:lnTo>
                <a:lnTo>
                  <a:pt x="222392" y="87677"/>
                </a:lnTo>
                <a:lnTo>
                  <a:pt x="217297" y="102616"/>
                </a:lnTo>
                <a:lnTo>
                  <a:pt x="261747" y="102616"/>
                </a:lnTo>
                <a:lnTo>
                  <a:pt x="273462" y="61071"/>
                </a:lnTo>
                <a:lnTo>
                  <a:pt x="274283" y="45466"/>
                </a:lnTo>
                <a:lnTo>
                  <a:pt x="274319" y="635"/>
                </a:lnTo>
                <a:close/>
              </a:path>
              <a:path w="593725" h="210185">
                <a:moveTo>
                  <a:pt x="337312" y="635"/>
                </a:moveTo>
                <a:lnTo>
                  <a:pt x="279526" y="635"/>
                </a:lnTo>
                <a:lnTo>
                  <a:pt x="279526" y="27940"/>
                </a:lnTo>
                <a:lnTo>
                  <a:pt x="280543" y="31242"/>
                </a:lnTo>
                <a:lnTo>
                  <a:pt x="282321" y="33274"/>
                </a:lnTo>
                <a:lnTo>
                  <a:pt x="284225" y="35306"/>
                </a:lnTo>
                <a:lnTo>
                  <a:pt x="286638" y="36322"/>
                </a:lnTo>
                <a:lnTo>
                  <a:pt x="291211" y="36322"/>
                </a:lnTo>
                <a:lnTo>
                  <a:pt x="291211" y="45466"/>
                </a:lnTo>
                <a:lnTo>
                  <a:pt x="285366" y="88011"/>
                </a:lnTo>
                <a:lnTo>
                  <a:pt x="280669" y="102616"/>
                </a:lnTo>
                <a:lnTo>
                  <a:pt x="324357" y="102616"/>
                </a:lnTo>
                <a:lnTo>
                  <a:pt x="326517" y="97536"/>
                </a:lnTo>
                <a:lnTo>
                  <a:pt x="328422" y="92583"/>
                </a:lnTo>
                <a:lnTo>
                  <a:pt x="330066" y="87677"/>
                </a:lnTo>
                <a:lnTo>
                  <a:pt x="331597" y="83439"/>
                </a:lnTo>
                <a:lnTo>
                  <a:pt x="337274" y="45466"/>
                </a:lnTo>
                <a:lnTo>
                  <a:pt x="337312" y="635"/>
                </a:lnTo>
                <a:close/>
              </a:path>
              <a:path w="593725" h="210185">
                <a:moveTo>
                  <a:pt x="593598" y="0"/>
                </a:moveTo>
                <a:lnTo>
                  <a:pt x="547116" y="0"/>
                </a:lnTo>
                <a:lnTo>
                  <a:pt x="547116" y="61722"/>
                </a:lnTo>
                <a:lnTo>
                  <a:pt x="505968" y="61722"/>
                </a:lnTo>
                <a:lnTo>
                  <a:pt x="519049" y="98552"/>
                </a:lnTo>
                <a:lnTo>
                  <a:pt x="547116" y="98552"/>
                </a:lnTo>
                <a:lnTo>
                  <a:pt x="547116" y="210058"/>
                </a:lnTo>
                <a:lnTo>
                  <a:pt x="568071" y="210058"/>
                </a:lnTo>
                <a:lnTo>
                  <a:pt x="571881" y="209296"/>
                </a:lnTo>
                <a:lnTo>
                  <a:pt x="591312" y="191897"/>
                </a:lnTo>
                <a:lnTo>
                  <a:pt x="592836" y="188468"/>
                </a:lnTo>
                <a:lnTo>
                  <a:pt x="593598" y="184531"/>
                </a:lnTo>
                <a:lnTo>
                  <a:pt x="593598" y="0"/>
                </a:lnTo>
                <a:close/>
              </a:path>
              <a:path w="593725" h="210185">
                <a:moveTo>
                  <a:pt x="496824" y="254"/>
                </a:moveTo>
                <a:lnTo>
                  <a:pt x="449072" y="254"/>
                </a:lnTo>
                <a:lnTo>
                  <a:pt x="449072" y="106299"/>
                </a:lnTo>
                <a:lnTo>
                  <a:pt x="448311" y="121658"/>
                </a:lnTo>
                <a:lnTo>
                  <a:pt x="432943" y="159258"/>
                </a:lnTo>
                <a:lnTo>
                  <a:pt x="410718" y="171704"/>
                </a:lnTo>
                <a:lnTo>
                  <a:pt x="410718" y="209169"/>
                </a:lnTo>
                <a:lnTo>
                  <a:pt x="447294" y="197993"/>
                </a:lnTo>
                <a:lnTo>
                  <a:pt x="473329" y="173990"/>
                </a:lnTo>
                <a:lnTo>
                  <a:pt x="534162" y="173990"/>
                </a:lnTo>
                <a:lnTo>
                  <a:pt x="534162" y="171704"/>
                </a:lnTo>
                <a:lnTo>
                  <a:pt x="529209" y="170815"/>
                </a:lnTo>
                <a:lnTo>
                  <a:pt x="524510" y="169037"/>
                </a:lnTo>
                <a:lnTo>
                  <a:pt x="499602" y="134778"/>
                </a:lnTo>
                <a:lnTo>
                  <a:pt x="496824" y="106299"/>
                </a:lnTo>
                <a:lnTo>
                  <a:pt x="496824" y="254"/>
                </a:lnTo>
                <a:close/>
              </a:path>
              <a:path w="593725" h="210185">
                <a:moveTo>
                  <a:pt x="534162" y="173990"/>
                </a:moveTo>
                <a:lnTo>
                  <a:pt x="473329" y="173990"/>
                </a:lnTo>
                <a:lnTo>
                  <a:pt x="475234" y="178308"/>
                </a:lnTo>
                <a:lnTo>
                  <a:pt x="478281" y="182499"/>
                </a:lnTo>
                <a:lnTo>
                  <a:pt x="482505" y="186467"/>
                </a:lnTo>
                <a:lnTo>
                  <a:pt x="486663" y="190500"/>
                </a:lnTo>
                <a:lnTo>
                  <a:pt x="525635" y="208387"/>
                </a:lnTo>
                <a:lnTo>
                  <a:pt x="534162" y="209169"/>
                </a:lnTo>
                <a:lnTo>
                  <a:pt x="534162" y="173990"/>
                </a:lnTo>
                <a:close/>
              </a:path>
              <a:path w="593725" h="210185">
                <a:moveTo>
                  <a:pt x="168021" y="0"/>
                </a:moveTo>
                <a:lnTo>
                  <a:pt x="121666" y="0"/>
                </a:lnTo>
                <a:lnTo>
                  <a:pt x="121666" y="210058"/>
                </a:lnTo>
                <a:lnTo>
                  <a:pt x="142494" y="210058"/>
                </a:lnTo>
                <a:lnTo>
                  <a:pt x="146431" y="209296"/>
                </a:lnTo>
                <a:lnTo>
                  <a:pt x="168021" y="184531"/>
                </a:lnTo>
                <a:lnTo>
                  <a:pt x="168021" y="110871"/>
                </a:lnTo>
                <a:lnTo>
                  <a:pt x="187325" y="110871"/>
                </a:lnTo>
                <a:lnTo>
                  <a:pt x="191643" y="109728"/>
                </a:lnTo>
                <a:lnTo>
                  <a:pt x="194944" y="107442"/>
                </a:lnTo>
                <a:lnTo>
                  <a:pt x="198119" y="105029"/>
                </a:lnTo>
                <a:lnTo>
                  <a:pt x="199771" y="101346"/>
                </a:lnTo>
                <a:lnTo>
                  <a:pt x="199771" y="71120"/>
                </a:lnTo>
                <a:lnTo>
                  <a:pt x="168021" y="71120"/>
                </a:lnTo>
                <a:lnTo>
                  <a:pt x="16802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865120" y="6234429"/>
            <a:ext cx="804545" cy="222885"/>
          </a:xfrm>
          <a:custGeom>
            <a:avLst/>
            <a:gdLst/>
            <a:ahLst/>
            <a:cxnLst/>
            <a:rect l="l" t="t" r="r" b="b"/>
            <a:pathLst>
              <a:path w="804545" h="222885">
                <a:moveTo>
                  <a:pt x="390779" y="173736"/>
                </a:moveTo>
                <a:lnTo>
                  <a:pt x="344424" y="173736"/>
                </a:lnTo>
                <a:lnTo>
                  <a:pt x="344424" y="222504"/>
                </a:lnTo>
                <a:lnTo>
                  <a:pt x="372999" y="222504"/>
                </a:lnTo>
                <a:lnTo>
                  <a:pt x="378079" y="222377"/>
                </a:lnTo>
                <a:lnTo>
                  <a:pt x="382269" y="220853"/>
                </a:lnTo>
                <a:lnTo>
                  <a:pt x="389001" y="215137"/>
                </a:lnTo>
                <a:lnTo>
                  <a:pt x="390652" y="211328"/>
                </a:lnTo>
                <a:lnTo>
                  <a:pt x="390779" y="173736"/>
                </a:lnTo>
                <a:close/>
              </a:path>
              <a:path w="804545" h="222885">
                <a:moveTo>
                  <a:pt x="390779" y="138303"/>
                </a:moveTo>
                <a:lnTo>
                  <a:pt x="224917" y="138303"/>
                </a:lnTo>
                <a:lnTo>
                  <a:pt x="224917" y="165608"/>
                </a:lnTo>
                <a:lnTo>
                  <a:pt x="226060" y="168910"/>
                </a:lnTo>
                <a:lnTo>
                  <a:pt x="228219" y="170942"/>
                </a:lnTo>
                <a:lnTo>
                  <a:pt x="230505" y="172847"/>
                </a:lnTo>
                <a:lnTo>
                  <a:pt x="233934" y="173862"/>
                </a:lnTo>
                <a:lnTo>
                  <a:pt x="238379" y="173736"/>
                </a:lnTo>
                <a:lnTo>
                  <a:pt x="390779" y="173736"/>
                </a:lnTo>
                <a:lnTo>
                  <a:pt x="390779" y="138303"/>
                </a:lnTo>
                <a:close/>
              </a:path>
              <a:path w="804545" h="222885">
                <a:moveTo>
                  <a:pt x="497331" y="69596"/>
                </a:moveTo>
                <a:lnTo>
                  <a:pt x="454025" y="69596"/>
                </a:lnTo>
                <a:lnTo>
                  <a:pt x="446432" y="70266"/>
                </a:lnTo>
                <a:lnTo>
                  <a:pt x="419385" y="105029"/>
                </a:lnTo>
                <a:lnTo>
                  <a:pt x="419386" y="185547"/>
                </a:lnTo>
                <a:lnTo>
                  <a:pt x="439673" y="218535"/>
                </a:lnTo>
                <a:lnTo>
                  <a:pt x="454025" y="221107"/>
                </a:lnTo>
                <a:lnTo>
                  <a:pt x="497331" y="221107"/>
                </a:lnTo>
                <a:lnTo>
                  <a:pt x="529590" y="199755"/>
                </a:lnTo>
                <a:lnTo>
                  <a:pt x="531970" y="185547"/>
                </a:lnTo>
                <a:lnTo>
                  <a:pt x="471551" y="185547"/>
                </a:lnTo>
                <a:lnTo>
                  <a:pt x="469519" y="184785"/>
                </a:lnTo>
                <a:lnTo>
                  <a:pt x="467994" y="183261"/>
                </a:lnTo>
                <a:lnTo>
                  <a:pt x="466597" y="181737"/>
                </a:lnTo>
                <a:lnTo>
                  <a:pt x="465835" y="178562"/>
                </a:lnTo>
                <a:lnTo>
                  <a:pt x="465835" y="111887"/>
                </a:lnTo>
                <a:lnTo>
                  <a:pt x="466597" y="108712"/>
                </a:lnTo>
                <a:lnTo>
                  <a:pt x="467994" y="107187"/>
                </a:lnTo>
                <a:lnTo>
                  <a:pt x="469519" y="105791"/>
                </a:lnTo>
                <a:lnTo>
                  <a:pt x="471551" y="105029"/>
                </a:lnTo>
                <a:lnTo>
                  <a:pt x="531971" y="105029"/>
                </a:lnTo>
                <a:lnTo>
                  <a:pt x="531356" y="97627"/>
                </a:lnTo>
                <a:lnTo>
                  <a:pt x="504924" y="70266"/>
                </a:lnTo>
                <a:lnTo>
                  <a:pt x="497331" y="69596"/>
                </a:lnTo>
                <a:close/>
              </a:path>
              <a:path w="804545" h="222885">
                <a:moveTo>
                  <a:pt x="477393" y="185420"/>
                </a:moveTo>
                <a:lnTo>
                  <a:pt x="473964" y="185420"/>
                </a:lnTo>
                <a:lnTo>
                  <a:pt x="471551" y="185547"/>
                </a:lnTo>
                <a:lnTo>
                  <a:pt x="479806" y="185547"/>
                </a:lnTo>
                <a:lnTo>
                  <a:pt x="477393" y="185420"/>
                </a:lnTo>
                <a:close/>
              </a:path>
              <a:path w="804545" h="222885">
                <a:moveTo>
                  <a:pt x="531971" y="105029"/>
                </a:moveTo>
                <a:lnTo>
                  <a:pt x="479806" y="105029"/>
                </a:lnTo>
                <a:lnTo>
                  <a:pt x="481838" y="105791"/>
                </a:lnTo>
                <a:lnTo>
                  <a:pt x="483362" y="107187"/>
                </a:lnTo>
                <a:lnTo>
                  <a:pt x="484758" y="108712"/>
                </a:lnTo>
                <a:lnTo>
                  <a:pt x="485520" y="111887"/>
                </a:lnTo>
                <a:lnTo>
                  <a:pt x="485520" y="178562"/>
                </a:lnTo>
                <a:lnTo>
                  <a:pt x="484758" y="181737"/>
                </a:lnTo>
                <a:lnTo>
                  <a:pt x="483362" y="183261"/>
                </a:lnTo>
                <a:lnTo>
                  <a:pt x="481838" y="184785"/>
                </a:lnTo>
                <a:lnTo>
                  <a:pt x="479806" y="185547"/>
                </a:lnTo>
                <a:lnTo>
                  <a:pt x="531970" y="185547"/>
                </a:lnTo>
                <a:lnTo>
                  <a:pt x="531971" y="105029"/>
                </a:lnTo>
                <a:close/>
              </a:path>
              <a:path w="804545" h="222885">
                <a:moveTo>
                  <a:pt x="479806" y="105029"/>
                </a:moveTo>
                <a:lnTo>
                  <a:pt x="471551" y="105029"/>
                </a:lnTo>
                <a:lnTo>
                  <a:pt x="473964" y="105156"/>
                </a:lnTo>
                <a:lnTo>
                  <a:pt x="477393" y="105156"/>
                </a:lnTo>
                <a:lnTo>
                  <a:pt x="479806" y="105029"/>
                </a:lnTo>
                <a:close/>
              </a:path>
              <a:path w="804545" h="222885">
                <a:moveTo>
                  <a:pt x="184531" y="160020"/>
                </a:moveTo>
                <a:lnTo>
                  <a:pt x="137794" y="160020"/>
                </a:lnTo>
                <a:lnTo>
                  <a:pt x="137794" y="165100"/>
                </a:lnTo>
                <a:lnTo>
                  <a:pt x="10794" y="165100"/>
                </a:lnTo>
                <a:lnTo>
                  <a:pt x="10794" y="213614"/>
                </a:lnTo>
                <a:lnTo>
                  <a:pt x="11937" y="216916"/>
                </a:lnTo>
                <a:lnTo>
                  <a:pt x="14097" y="218948"/>
                </a:lnTo>
                <a:lnTo>
                  <a:pt x="16382" y="220980"/>
                </a:lnTo>
                <a:lnTo>
                  <a:pt x="19812" y="221996"/>
                </a:lnTo>
                <a:lnTo>
                  <a:pt x="177037" y="221996"/>
                </a:lnTo>
                <a:lnTo>
                  <a:pt x="180467" y="220980"/>
                </a:lnTo>
                <a:lnTo>
                  <a:pt x="182625" y="218948"/>
                </a:lnTo>
                <a:lnTo>
                  <a:pt x="184912" y="216916"/>
                </a:lnTo>
                <a:lnTo>
                  <a:pt x="186055" y="213614"/>
                </a:lnTo>
                <a:lnTo>
                  <a:pt x="186055" y="195072"/>
                </a:lnTo>
                <a:lnTo>
                  <a:pt x="57150" y="195072"/>
                </a:lnTo>
                <a:lnTo>
                  <a:pt x="57150" y="189737"/>
                </a:lnTo>
                <a:lnTo>
                  <a:pt x="176602" y="189737"/>
                </a:lnTo>
                <a:lnTo>
                  <a:pt x="179324" y="188975"/>
                </a:lnTo>
                <a:lnTo>
                  <a:pt x="181482" y="187071"/>
                </a:lnTo>
                <a:lnTo>
                  <a:pt x="183515" y="185166"/>
                </a:lnTo>
                <a:lnTo>
                  <a:pt x="184531" y="182118"/>
                </a:lnTo>
                <a:lnTo>
                  <a:pt x="184531" y="160020"/>
                </a:lnTo>
                <a:close/>
              </a:path>
              <a:path w="804545" h="222885">
                <a:moveTo>
                  <a:pt x="176602" y="189737"/>
                </a:moveTo>
                <a:lnTo>
                  <a:pt x="171704" y="189737"/>
                </a:lnTo>
                <a:lnTo>
                  <a:pt x="176149" y="189865"/>
                </a:lnTo>
                <a:lnTo>
                  <a:pt x="176602" y="189737"/>
                </a:lnTo>
                <a:close/>
              </a:path>
              <a:path w="804545" h="222885">
                <a:moveTo>
                  <a:pt x="184531" y="133985"/>
                </a:moveTo>
                <a:lnTo>
                  <a:pt x="10287" y="133985"/>
                </a:lnTo>
                <a:lnTo>
                  <a:pt x="10287" y="152400"/>
                </a:lnTo>
                <a:lnTo>
                  <a:pt x="11303" y="155448"/>
                </a:lnTo>
                <a:lnTo>
                  <a:pt x="15367" y="159258"/>
                </a:lnTo>
                <a:lnTo>
                  <a:pt x="18668" y="160147"/>
                </a:lnTo>
                <a:lnTo>
                  <a:pt x="23113" y="160020"/>
                </a:lnTo>
                <a:lnTo>
                  <a:pt x="184531" y="160020"/>
                </a:lnTo>
                <a:lnTo>
                  <a:pt x="184531" y="133985"/>
                </a:lnTo>
                <a:close/>
              </a:path>
              <a:path w="804545" h="222885">
                <a:moveTo>
                  <a:pt x="122809" y="125984"/>
                </a:moveTo>
                <a:lnTo>
                  <a:pt x="76327" y="125984"/>
                </a:lnTo>
                <a:lnTo>
                  <a:pt x="76327" y="133985"/>
                </a:lnTo>
                <a:lnTo>
                  <a:pt x="119506" y="133985"/>
                </a:lnTo>
                <a:lnTo>
                  <a:pt x="120523" y="133096"/>
                </a:lnTo>
                <a:lnTo>
                  <a:pt x="121285" y="131953"/>
                </a:lnTo>
                <a:lnTo>
                  <a:pt x="121793" y="130556"/>
                </a:lnTo>
                <a:lnTo>
                  <a:pt x="122300" y="129286"/>
                </a:lnTo>
                <a:lnTo>
                  <a:pt x="122681" y="127762"/>
                </a:lnTo>
                <a:lnTo>
                  <a:pt x="122809" y="125984"/>
                </a:lnTo>
                <a:close/>
              </a:path>
              <a:path w="804545" h="222885">
                <a:moveTo>
                  <a:pt x="196087" y="93725"/>
                </a:moveTo>
                <a:lnTo>
                  <a:pt x="0" y="93725"/>
                </a:lnTo>
                <a:lnTo>
                  <a:pt x="0" y="116967"/>
                </a:lnTo>
                <a:lnTo>
                  <a:pt x="1269" y="120523"/>
                </a:lnTo>
                <a:lnTo>
                  <a:pt x="3682" y="122682"/>
                </a:lnTo>
                <a:lnTo>
                  <a:pt x="6096" y="124968"/>
                </a:lnTo>
                <a:lnTo>
                  <a:pt x="9779" y="126111"/>
                </a:lnTo>
                <a:lnTo>
                  <a:pt x="14605" y="125984"/>
                </a:lnTo>
                <a:lnTo>
                  <a:pt x="186845" y="125984"/>
                </a:lnTo>
                <a:lnTo>
                  <a:pt x="190119" y="124968"/>
                </a:lnTo>
                <a:lnTo>
                  <a:pt x="192531" y="122682"/>
                </a:lnTo>
                <a:lnTo>
                  <a:pt x="194944" y="120523"/>
                </a:lnTo>
                <a:lnTo>
                  <a:pt x="196087" y="116967"/>
                </a:lnTo>
                <a:lnTo>
                  <a:pt x="196087" y="93725"/>
                </a:lnTo>
                <a:close/>
              </a:path>
              <a:path w="804545" h="222885">
                <a:moveTo>
                  <a:pt x="186845" y="125984"/>
                </a:moveTo>
                <a:lnTo>
                  <a:pt x="181482" y="125984"/>
                </a:lnTo>
                <a:lnTo>
                  <a:pt x="186436" y="126111"/>
                </a:lnTo>
                <a:lnTo>
                  <a:pt x="186845" y="125984"/>
                </a:lnTo>
                <a:close/>
              </a:path>
              <a:path w="804545" h="222885">
                <a:moveTo>
                  <a:pt x="742315" y="12573"/>
                </a:moveTo>
                <a:lnTo>
                  <a:pt x="631570" y="12573"/>
                </a:lnTo>
                <a:lnTo>
                  <a:pt x="631697" y="38100"/>
                </a:lnTo>
                <a:lnTo>
                  <a:pt x="633094" y="41656"/>
                </a:lnTo>
                <a:lnTo>
                  <a:pt x="635889" y="44069"/>
                </a:lnTo>
                <a:lnTo>
                  <a:pt x="638556" y="46609"/>
                </a:lnTo>
                <a:lnTo>
                  <a:pt x="641731" y="47752"/>
                </a:lnTo>
                <a:lnTo>
                  <a:pt x="645541" y="47879"/>
                </a:lnTo>
                <a:lnTo>
                  <a:pt x="693801" y="48006"/>
                </a:lnTo>
                <a:lnTo>
                  <a:pt x="693801" y="105156"/>
                </a:lnTo>
                <a:lnTo>
                  <a:pt x="687103" y="147526"/>
                </a:lnTo>
                <a:lnTo>
                  <a:pt x="656939" y="179847"/>
                </a:lnTo>
                <a:lnTo>
                  <a:pt x="632079" y="184785"/>
                </a:lnTo>
                <a:lnTo>
                  <a:pt x="632079" y="220599"/>
                </a:lnTo>
                <a:lnTo>
                  <a:pt x="678195" y="212915"/>
                </a:lnTo>
                <a:lnTo>
                  <a:pt x="712978" y="189611"/>
                </a:lnTo>
                <a:lnTo>
                  <a:pt x="734933" y="152352"/>
                </a:lnTo>
                <a:lnTo>
                  <a:pt x="742315" y="102235"/>
                </a:lnTo>
                <a:lnTo>
                  <a:pt x="742315" y="12573"/>
                </a:lnTo>
                <a:close/>
              </a:path>
              <a:path w="804545" h="222885">
                <a:moveTo>
                  <a:pt x="804418" y="11937"/>
                </a:moveTo>
                <a:lnTo>
                  <a:pt x="758063" y="11937"/>
                </a:lnTo>
                <a:lnTo>
                  <a:pt x="758063" y="221996"/>
                </a:lnTo>
                <a:lnTo>
                  <a:pt x="778891" y="221996"/>
                </a:lnTo>
                <a:lnTo>
                  <a:pt x="782828" y="221234"/>
                </a:lnTo>
                <a:lnTo>
                  <a:pt x="804418" y="196469"/>
                </a:lnTo>
                <a:lnTo>
                  <a:pt x="804418" y="11937"/>
                </a:lnTo>
                <a:close/>
              </a:path>
              <a:path w="804545" h="222885">
                <a:moveTo>
                  <a:pt x="588009" y="11937"/>
                </a:moveTo>
                <a:lnTo>
                  <a:pt x="541655" y="11937"/>
                </a:lnTo>
                <a:lnTo>
                  <a:pt x="541655" y="221996"/>
                </a:lnTo>
                <a:lnTo>
                  <a:pt x="562482" y="221996"/>
                </a:lnTo>
                <a:lnTo>
                  <a:pt x="566419" y="221234"/>
                </a:lnTo>
                <a:lnTo>
                  <a:pt x="588009" y="196469"/>
                </a:lnTo>
                <a:lnTo>
                  <a:pt x="588009" y="132461"/>
                </a:lnTo>
                <a:lnTo>
                  <a:pt x="607314" y="132461"/>
                </a:lnTo>
                <a:lnTo>
                  <a:pt x="611632" y="131318"/>
                </a:lnTo>
                <a:lnTo>
                  <a:pt x="614933" y="128905"/>
                </a:lnTo>
                <a:lnTo>
                  <a:pt x="618108" y="126619"/>
                </a:lnTo>
                <a:lnTo>
                  <a:pt x="619759" y="122936"/>
                </a:lnTo>
                <a:lnTo>
                  <a:pt x="619759" y="92583"/>
                </a:lnTo>
                <a:lnTo>
                  <a:pt x="588009" y="92583"/>
                </a:lnTo>
                <a:lnTo>
                  <a:pt x="588009" y="11937"/>
                </a:lnTo>
                <a:close/>
              </a:path>
              <a:path w="804545" h="222885">
                <a:moveTo>
                  <a:pt x="390779" y="98171"/>
                </a:moveTo>
                <a:lnTo>
                  <a:pt x="338074" y="98171"/>
                </a:lnTo>
                <a:lnTo>
                  <a:pt x="339471" y="98425"/>
                </a:lnTo>
                <a:lnTo>
                  <a:pt x="340994" y="98552"/>
                </a:lnTo>
                <a:lnTo>
                  <a:pt x="344424" y="98552"/>
                </a:lnTo>
                <a:lnTo>
                  <a:pt x="344424" y="131953"/>
                </a:lnTo>
                <a:lnTo>
                  <a:pt x="378713" y="131953"/>
                </a:lnTo>
                <a:lnTo>
                  <a:pt x="382905" y="130429"/>
                </a:lnTo>
                <a:lnTo>
                  <a:pt x="386080" y="127762"/>
                </a:lnTo>
                <a:lnTo>
                  <a:pt x="389128" y="124968"/>
                </a:lnTo>
                <a:lnTo>
                  <a:pt x="390779" y="121158"/>
                </a:lnTo>
                <a:lnTo>
                  <a:pt x="390779" y="98171"/>
                </a:lnTo>
                <a:close/>
              </a:path>
              <a:path w="804545" h="222885">
                <a:moveTo>
                  <a:pt x="323596" y="48006"/>
                </a:moveTo>
                <a:lnTo>
                  <a:pt x="277241" y="48006"/>
                </a:lnTo>
                <a:lnTo>
                  <a:pt x="277241" y="54229"/>
                </a:lnTo>
                <a:lnTo>
                  <a:pt x="215773" y="54229"/>
                </a:lnTo>
                <a:lnTo>
                  <a:pt x="215773" y="122682"/>
                </a:lnTo>
                <a:lnTo>
                  <a:pt x="216916" y="125984"/>
                </a:lnTo>
                <a:lnTo>
                  <a:pt x="219075" y="128143"/>
                </a:lnTo>
                <a:lnTo>
                  <a:pt x="221361" y="130175"/>
                </a:lnTo>
                <a:lnTo>
                  <a:pt x="224790" y="131318"/>
                </a:lnTo>
                <a:lnTo>
                  <a:pt x="308737" y="131318"/>
                </a:lnTo>
                <a:lnTo>
                  <a:pt x="315213" y="131064"/>
                </a:lnTo>
                <a:lnTo>
                  <a:pt x="327025" y="130302"/>
                </a:lnTo>
                <a:lnTo>
                  <a:pt x="332613" y="129540"/>
                </a:lnTo>
                <a:lnTo>
                  <a:pt x="338074" y="128524"/>
                </a:lnTo>
                <a:lnTo>
                  <a:pt x="338074" y="98171"/>
                </a:lnTo>
                <a:lnTo>
                  <a:pt x="390779" y="98171"/>
                </a:lnTo>
                <a:lnTo>
                  <a:pt x="390779" y="95885"/>
                </a:lnTo>
                <a:lnTo>
                  <a:pt x="262128" y="95885"/>
                </a:lnTo>
                <a:lnTo>
                  <a:pt x="262128" y="89154"/>
                </a:lnTo>
                <a:lnTo>
                  <a:pt x="315540" y="89154"/>
                </a:lnTo>
                <a:lnTo>
                  <a:pt x="318262" y="88392"/>
                </a:lnTo>
                <a:lnTo>
                  <a:pt x="322580" y="84836"/>
                </a:lnTo>
                <a:lnTo>
                  <a:pt x="323596" y="81661"/>
                </a:lnTo>
                <a:lnTo>
                  <a:pt x="323596" y="48006"/>
                </a:lnTo>
                <a:close/>
              </a:path>
              <a:path w="804545" h="222885">
                <a:moveTo>
                  <a:pt x="390779" y="11937"/>
                </a:moveTo>
                <a:lnTo>
                  <a:pt x="344424" y="11937"/>
                </a:lnTo>
                <a:lnTo>
                  <a:pt x="344424" y="26289"/>
                </a:lnTo>
                <a:lnTo>
                  <a:pt x="329565" y="26289"/>
                </a:lnTo>
                <a:lnTo>
                  <a:pt x="342646" y="59055"/>
                </a:lnTo>
                <a:lnTo>
                  <a:pt x="344424" y="59055"/>
                </a:lnTo>
                <a:lnTo>
                  <a:pt x="344424" y="66167"/>
                </a:lnTo>
                <a:lnTo>
                  <a:pt x="329565" y="66167"/>
                </a:lnTo>
                <a:lnTo>
                  <a:pt x="329605" y="89281"/>
                </a:lnTo>
                <a:lnTo>
                  <a:pt x="330454" y="91948"/>
                </a:lnTo>
                <a:lnTo>
                  <a:pt x="332359" y="94234"/>
                </a:lnTo>
                <a:lnTo>
                  <a:pt x="328930" y="94742"/>
                </a:lnTo>
                <a:lnTo>
                  <a:pt x="325247" y="95123"/>
                </a:lnTo>
                <a:lnTo>
                  <a:pt x="321056" y="95377"/>
                </a:lnTo>
                <a:lnTo>
                  <a:pt x="311912" y="95758"/>
                </a:lnTo>
                <a:lnTo>
                  <a:pt x="309118" y="95758"/>
                </a:lnTo>
                <a:lnTo>
                  <a:pt x="306578" y="95885"/>
                </a:lnTo>
                <a:lnTo>
                  <a:pt x="390779" y="95885"/>
                </a:lnTo>
                <a:lnTo>
                  <a:pt x="390779" y="11937"/>
                </a:lnTo>
                <a:close/>
              </a:path>
              <a:path w="804545" h="222885">
                <a:moveTo>
                  <a:pt x="315540" y="89154"/>
                </a:moveTo>
                <a:lnTo>
                  <a:pt x="310642" y="89154"/>
                </a:lnTo>
                <a:lnTo>
                  <a:pt x="315087" y="89281"/>
                </a:lnTo>
                <a:lnTo>
                  <a:pt x="315540" y="89154"/>
                </a:lnTo>
                <a:close/>
              </a:path>
              <a:path w="804545" h="222885">
                <a:moveTo>
                  <a:pt x="323596" y="12446"/>
                </a:moveTo>
                <a:lnTo>
                  <a:pt x="215011" y="12446"/>
                </a:lnTo>
                <a:lnTo>
                  <a:pt x="215011" y="40386"/>
                </a:lnTo>
                <a:lnTo>
                  <a:pt x="216027" y="43434"/>
                </a:lnTo>
                <a:lnTo>
                  <a:pt x="218059" y="45339"/>
                </a:lnTo>
                <a:lnTo>
                  <a:pt x="220218" y="47244"/>
                </a:lnTo>
                <a:lnTo>
                  <a:pt x="223393" y="48133"/>
                </a:lnTo>
                <a:lnTo>
                  <a:pt x="227837" y="48006"/>
                </a:lnTo>
                <a:lnTo>
                  <a:pt x="323596" y="48006"/>
                </a:lnTo>
                <a:lnTo>
                  <a:pt x="323596" y="12446"/>
                </a:lnTo>
                <a:close/>
              </a:path>
              <a:path w="804545" h="222885">
                <a:moveTo>
                  <a:pt x="535685" y="27432"/>
                </a:moveTo>
                <a:lnTo>
                  <a:pt x="414781" y="27432"/>
                </a:lnTo>
                <a:lnTo>
                  <a:pt x="414781" y="54991"/>
                </a:lnTo>
                <a:lnTo>
                  <a:pt x="415797" y="58166"/>
                </a:lnTo>
                <a:lnTo>
                  <a:pt x="418083" y="60198"/>
                </a:lnTo>
                <a:lnTo>
                  <a:pt x="420243" y="62230"/>
                </a:lnTo>
                <a:lnTo>
                  <a:pt x="423544" y="63246"/>
                </a:lnTo>
                <a:lnTo>
                  <a:pt x="427990" y="63119"/>
                </a:lnTo>
                <a:lnTo>
                  <a:pt x="527335" y="63119"/>
                </a:lnTo>
                <a:lnTo>
                  <a:pt x="530225" y="62230"/>
                </a:lnTo>
                <a:lnTo>
                  <a:pt x="534543" y="58166"/>
                </a:lnTo>
                <a:lnTo>
                  <a:pt x="535685" y="54991"/>
                </a:lnTo>
                <a:lnTo>
                  <a:pt x="535685" y="27432"/>
                </a:lnTo>
                <a:close/>
              </a:path>
              <a:path w="804545" h="222885">
                <a:moveTo>
                  <a:pt x="527335" y="63119"/>
                </a:moveTo>
                <a:lnTo>
                  <a:pt x="522478" y="63119"/>
                </a:lnTo>
                <a:lnTo>
                  <a:pt x="526922" y="63246"/>
                </a:lnTo>
                <a:lnTo>
                  <a:pt x="527335" y="63119"/>
                </a:lnTo>
                <a:close/>
              </a:path>
              <a:path w="804545" h="222885">
                <a:moveTo>
                  <a:pt x="499999" y="2540"/>
                </a:moveTo>
                <a:lnTo>
                  <a:pt x="453390" y="2540"/>
                </a:lnTo>
                <a:lnTo>
                  <a:pt x="453390" y="27432"/>
                </a:lnTo>
                <a:lnTo>
                  <a:pt x="499999" y="27432"/>
                </a:lnTo>
                <a:lnTo>
                  <a:pt x="499999" y="2540"/>
                </a:lnTo>
                <a:close/>
              </a:path>
              <a:path w="804545" h="222885">
                <a:moveTo>
                  <a:pt x="132334" y="47625"/>
                </a:moveTo>
                <a:lnTo>
                  <a:pt x="64516" y="47625"/>
                </a:lnTo>
                <a:lnTo>
                  <a:pt x="61594" y="49657"/>
                </a:lnTo>
                <a:lnTo>
                  <a:pt x="58038" y="51435"/>
                </a:lnTo>
                <a:lnTo>
                  <a:pt x="20149" y="60154"/>
                </a:lnTo>
                <a:lnTo>
                  <a:pt x="8000" y="60579"/>
                </a:lnTo>
                <a:lnTo>
                  <a:pt x="8000" y="90550"/>
                </a:lnTo>
                <a:lnTo>
                  <a:pt x="49339" y="86725"/>
                </a:lnTo>
                <a:lnTo>
                  <a:pt x="90297" y="72262"/>
                </a:lnTo>
                <a:lnTo>
                  <a:pt x="98298" y="64770"/>
                </a:lnTo>
                <a:lnTo>
                  <a:pt x="188594" y="64770"/>
                </a:lnTo>
                <a:lnTo>
                  <a:pt x="188594" y="60579"/>
                </a:lnTo>
                <a:lnTo>
                  <a:pt x="180467" y="60579"/>
                </a:lnTo>
                <a:lnTo>
                  <a:pt x="172593" y="59944"/>
                </a:lnTo>
                <a:lnTo>
                  <a:pt x="157480" y="57404"/>
                </a:lnTo>
                <a:lnTo>
                  <a:pt x="150113" y="55499"/>
                </a:lnTo>
                <a:lnTo>
                  <a:pt x="142875" y="52832"/>
                </a:lnTo>
                <a:lnTo>
                  <a:pt x="138811" y="51435"/>
                </a:lnTo>
                <a:lnTo>
                  <a:pt x="135255" y="49657"/>
                </a:lnTo>
                <a:lnTo>
                  <a:pt x="132334" y="47625"/>
                </a:lnTo>
                <a:close/>
              </a:path>
              <a:path w="804545" h="222885">
                <a:moveTo>
                  <a:pt x="188594" y="64770"/>
                </a:moveTo>
                <a:lnTo>
                  <a:pt x="98298" y="64770"/>
                </a:lnTo>
                <a:lnTo>
                  <a:pt x="101600" y="68707"/>
                </a:lnTo>
                <a:lnTo>
                  <a:pt x="140688" y="85310"/>
                </a:lnTo>
                <a:lnTo>
                  <a:pt x="181496" y="90453"/>
                </a:lnTo>
                <a:lnTo>
                  <a:pt x="188594" y="90550"/>
                </a:lnTo>
                <a:lnTo>
                  <a:pt x="188594" y="64770"/>
                </a:lnTo>
                <a:close/>
              </a:path>
              <a:path w="804545" h="222885">
                <a:moveTo>
                  <a:pt x="184657" y="16510"/>
                </a:moveTo>
                <a:lnTo>
                  <a:pt x="10922" y="16510"/>
                </a:lnTo>
                <a:lnTo>
                  <a:pt x="10922" y="39497"/>
                </a:lnTo>
                <a:lnTo>
                  <a:pt x="12065" y="42672"/>
                </a:lnTo>
                <a:lnTo>
                  <a:pt x="14224" y="44704"/>
                </a:lnTo>
                <a:lnTo>
                  <a:pt x="16510" y="46609"/>
                </a:lnTo>
                <a:lnTo>
                  <a:pt x="19812" y="47625"/>
                </a:lnTo>
                <a:lnTo>
                  <a:pt x="175894" y="47625"/>
                </a:lnTo>
                <a:lnTo>
                  <a:pt x="179197" y="46609"/>
                </a:lnTo>
                <a:lnTo>
                  <a:pt x="181482" y="44704"/>
                </a:lnTo>
                <a:lnTo>
                  <a:pt x="183642" y="42672"/>
                </a:lnTo>
                <a:lnTo>
                  <a:pt x="184657" y="39497"/>
                </a:lnTo>
                <a:lnTo>
                  <a:pt x="184657" y="16510"/>
                </a:lnTo>
                <a:close/>
              </a:path>
              <a:path w="804545" h="222885">
                <a:moveTo>
                  <a:pt x="121412" y="0"/>
                </a:moveTo>
                <a:lnTo>
                  <a:pt x="75437" y="0"/>
                </a:lnTo>
                <a:lnTo>
                  <a:pt x="75437" y="16510"/>
                </a:lnTo>
                <a:lnTo>
                  <a:pt x="121412" y="16510"/>
                </a:lnTo>
                <a:lnTo>
                  <a:pt x="12141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23088" y="6678168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8015"/>
                </a:lnTo>
                <a:lnTo>
                  <a:pt x="6057" y="130174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4"/>
                </a:lnTo>
                <a:lnTo>
                  <a:pt x="192506" y="128015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85978" y="99821"/>
                </a:lnTo>
                <a:lnTo>
                  <a:pt x="287210" y="102996"/>
                </a:lnTo>
                <a:lnTo>
                  <a:pt x="291973" y="107568"/>
                </a:lnTo>
                <a:lnTo>
                  <a:pt x="295097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34111" y="210057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3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16890" y="165353"/>
                </a:lnTo>
                <a:lnTo>
                  <a:pt x="213258" y="168401"/>
                </a:lnTo>
                <a:lnTo>
                  <a:pt x="209448" y="170179"/>
                </a:lnTo>
                <a:lnTo>
                  <a:pt x="205435" y="171068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3"/>
                </a:lnTo>
                <a:lnTo>
                  <a:pt x="303276" y="174243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3"/>
                </a:moveTo>
                <a:lnTo>
                  <a:pt x="258241" y="174243"/>
                </a:lnTo>
                <a:lnTo>
                  <a:pt x="261149" y="180105"/>
                </a:lnTo>
                <a:lnTo>
                  <a:pt x="294309" y="206628"/>
                </a:lnTo>
                <a:lnTo>
                  <a:pt x="303276" y="208914"/>
                </a:lnTo>
                <a:lnTo>
                  <a:pt x="303276" y="174243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495"/>
                </a:lnTo>
                <a:lnTo>
                  <a:pt x="213296" y="33400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299072" y="33400"/>
                </a:lnTo>
                <a:lnTo>
                  <a:pt x="301269" y="31495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499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90117" y="6681596"/>
            <a:ext cx="266065" cy="200025"/>
          </a:xfrm>
          <a:custGeom>
            <a:avLst/>
            <a:gdLst/>
            <a:ahLst/>
            <a:cxnLst/>
            <a:rect l="l" t="t" r="r" b="b"/>
            <a:pathLst>
              <a:path w="266065" h="200025">
                <a:moveTo>
                  <a:pt x="247867" y="127380"/>
                </a:moveTo>
                <a:lnTo>
                  <a:pt x="203453" y="127380"/>
                </a:lnTo>
                <a:lnTo>
                  <a:pt x="199163" y="136832"/>
                </a:lnTo>
                <a:lnTo>
                  <a:pt x="194560" y="146319"/>
                </a:lnTo>
                <a:lnTo>
                  <a:pt x="173595" y="183562"/>
                </a:lnTo>
                <a:lnTo>
                  <a:pt x="162991" y="199770"/>
                </a:lnTo>
                <a:lnTo>
                  <a:pt x="210083" y="199770"/>
                </a:lnTo>
                <a:lnTo>
                  <a:pt x="230200" y="163067"/>
                </a:lnTo>
                <a:lnTo>
                  <a:pt x="234086" y="155320"/>
                </a:lnTo>
                <a:lnTo>
                  <a:pt x="237756" y="148081"/>
                </a:lnTo>
                <a:lnTo>
                  <a:pt x="241198" y="140969"/>
                </a:lnTo>
                <a:lnTo>
                  <a:pt x="244652" y="133984"/>
                </a:lnTo>
                <a:lnTo>
                  <a:pt x="247867" y="127380"/>
                </a:lnTo>
                <a:close/>
              </a:path>
              <a:path w="266065" h="200025">
                <a:moveTo>
                  <a:pt x="198424" y="127634"/>
                </a:moveTo>
                <a:lnTo>
                  <a:pt x="195364" y="127634"/>
                </a:lnTo>
                <a:lnTo>
                  <a:pt x="196811" y="127761"/>
                </a:lnTo>
                <a:lnTo>
                  <a:pt x="198424" y="127634"/>
                </a:lnTo>
                <a:close/>
              </a:path>
              <a:path w="266065" h="200025">
                <a:moveTo>
                  <a:pt x="204368" y="0"/>
                </a:moveTo>
                <a:lnTo>
                  <a:pt x="165176" y="11937"/>
                </a:lnTo>
                <a:lnTo>
                  <a:pt x="143725" y="51411"/>
                </a:lnTo>
                <a:lnTo>
                  <a:pt x="142646" y="65912"/>
                </a:lnTo>
                <a:lnTo>
                  <a:pt x="143639" y="78489"/>
                </a:lnTo>
                <a:lnTo>
                  <a:pt x="164199" y="115722"/>
                </a:lnTo>
                <a:lnTo>
                  <a:pt x="194081" y="127634"/>
                </a:lnTo>
                <a:lnTo>
                  <a:pt x="200050" y="127634"/>
                </a:lnTo>
                <a:lnTo>
                  <a:pt x="203453" y="127380"/>
                </a:lnTo>
                <a:lnTo>
                  <a:pt x="247867" y="127380"/>
                </a:lnTo>
                <a:lnTo>
                  <a:pt x="260752" y="97154"/>
                </a:lnTo>
                <a:lnTo>
                  <a:pt x="204368" y="97154"/>
                </a:lnTo>
                <a:lnTo>
                  <a:pt x="199555" y="97027"/>
                </a:lnTo>
                <a:lnTo>
                  <a:pt x="195529" y="94106"/>
                </a:lnTo>
                <a:lnTo>
                  <a:pt x="189039" y="82676"/>
                </a:lnTo>
                <a:lnTo>
                  <a:pt x="187378" y="75183"/>
                </a:lnTo>
                <a:lnTo>
                  <a:pt x="187273" y="69214"/>
                </a:lnTo>
                <a:lnTo>
                  <a:pt x="187299" y="55625"/>
                </a:lnTo>
                <a:lnTo>
                  <a:pt x="188874" y="47878"/>
                </a:lnTo>
                <a:lnTo>
                  <a:pt x="195008" y="36448"/>
                </a:lnTo>
                <a:lnTo>
                  <a:pt x="199161" y="33527"/>
                </a:lnTo>
                <a:lnTo>
                  <a:pt x="204368" y="33400"/>
                </a:lnTo>
                <a:lnTo>
                  <a:pt x="260141" y="33400"/>
                </a:lnTo>
                <a:lnTo>
                  <a:pt x="259130" y="30479"/>
                </a:lnTo>
                <a:lnTo>
                  <a:pt x="254990" y="23748"/>
                </a:lnTo>
                <a:lnTo>
                  <a:pt x="249402" y="17906"/>
                </a:lnTo>
                <a:lnTo>
                  <a:pt x="243814" y="11937"/>
                </a:lnTo>
                <a:lnTo>
                  <a:pt x="211288" y="283"/>
                </a:lnTo>
                <a:lnTo>
                  <a:pt x="204368" y="0"/>
                </a:lnTo>
                <a:close/>
              </a:path>
              <a:path w="266065" h="200025">
                <a:moveTo>
                  <a:pt x="260141" y="33400"/>
                </a:moveTo>
                <a:lnTo>
                  <a:pt x="204368" y="33400"/>
                </a:lnTo>
                <a:lnTo>
                  <a:pt x="209791" y="33527"/>
                </a:lnTo>
                <a:lnTo>
                  <a:pt x="214033" y="36448"/>
                </a:lnTo>
                <a:lnTo>
                  <a:pt x="220141" y="47878"/>
                </a:lnTo>
                <a:lnTo>
                  <a:pt x="221691" y="55625"/>
                </a:lnTo>
                <a:lnTo>
                  <a:pt x="221640" y="75183"/>
                </a:lnTo>
                <a:lnTo>
                  <a:pt x="204368" y="97154"/>
                </a:lnTo>
                <a:lnTo>
                  <a:pt x="260752" y="97154"/>
                </a:lnTo>
                <a:lnTo>
                  <a:pt x="265633" y="64007"/>
                </a:lnTo>
                <a:lnTo>
                  <a:pt x="265464" y="57050"/>
                </a:lnTo>
                <a:lnTo>
                  <a:pt x="264769" y="50450"/>
                </a:lnTo>
                <a:lnTo>
                  <a:pt x="263550" y="44184"/>
                </a:lnTo>
                <a:lnTo>
                  <a:pt x="261810" y="38226"/>
                </a:lnTo>
                <a:lnTo>
                  <a:pt x="260141" y="33400"/>
                </a:lnTo>
                <a:close/>
              </a:path>
              <a:path w="266065" h="200025">
                <a:moveTo>
                  <a:pt x="116814" y="171703"/>
                </a:moveTo>
                <a:lnTo>
                  <a:pt x="74523" y="171703"/>
                </a:lnTo>
                <a:lnTo>
                  <a:pt x="74523" y="199644"/>
                </a:lnTo>
                <a:lnTo>
                  <a:pt x="107137" y="199644"/>
                </a:lnTo>
                <a:lnTo>
                  <a:pt x="110617" y="198500"/>
                </a:lnTo>
                <a:lnTo>
                  <a:pt x="113068" y="196469"/>
                </a:lnTo>
                <a:lnTo>
                  <a:pt x="115531" y="194309"/>
                </a:lnTo>
                <a:lnTo>
                  <a:pt x="116789" y="191007"/>
                </a:lnTo>
                <a:lnTo>
                  <a:pt x="116814" y="171703"/>
                </a:lnTo>
                <a:close/>
              </a:path>
              <a:path w="266065" h="200025">
                <a:moveTo>
                  <a:pt x="108356" y="1142"/>
                </a:moveTo>
                <a:lnTo>
                  <a:pt x="61721" y="1142"/>
                </a:lnTo>
                <a:lnTo>
                  <a:pt x="0" y="137921"/>
                </a:lnTo>
                <a:lnTo>
                  <a:pt x="0" y="171703"/>
                </a:lnTo>
                <a:lnTo>
                  <a:pt x="124244" y="171703"/>
                </a:lnTo>
                <a:lnTo>
                  <a:pt x="127571" y="170814"/>
                </a:lnTo>
                <a:lnTo>
                  <a:pt x="131953" y="166750"/>
                </a:lnTo>
                <a:lnTo>
                  <a:pt x="133057" y="163575"/>
                </a:lnTo>
                <a:lnTo>
                  <a:pt x="133045" y="135762"/>
                </a:lnTo>
                <a:lnTo>
                  <a:pt x="47777" y="135762"/>
                </a:lnTo>
                <a:lnTo>
                  <a:pt x="108356" y="1142"/>
                </a:lnTo>
                <a:close/>
              </a:path>
              <a:path w="266065" h="200025">
                <a:moveTo>
                  <a:pt x="116814" y="82041"/>
                </a:moveTo>
                <a:lnTo>
                  <a:pt x="74523" y="82041"/>
                </a:lnTo>
                <a:lnTo>
                  <a:pt x="74523" y="135762"/>
                </a:lnTo>
                <a:lnTo>
                  <a:pt x="116814" y="135762"/>
                </a:lnTo>
                <a:lnTo>
                  <a:pt x="116814" y="82041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20521" y="6775985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08227" y="6667245"/>
            <a:ext cx="613410" cy="222885"/>
          </a:xfrm>
          <a:custGeom>
            <a:avLst/>
            <a:gdLst/>
            <a:ahLst/>
            <a:cxnLst/>
            <a:rect l="l" t="t" r="r" b="b"/>
            <a:pathLst>
              <a:path w="613410" h="222884">
                <a:moveTo>
                  <a:pt x="461264" y="123824"/>
                </a:moveTo>
                <a:lnTo>
                  <a:pt x="417322" y="123824"/>
                </a:lnTo>
                <a:lnTo>
                  <a:pt x="417413" y="212978"/>
                </a:lnTo>
                <a:lnTo>
                  <a:pt x="418465" y="215899"/>
                </a:lnTo>
                <a:lnTo>
                  <a:pt x="420878" y="218058"/>
                </a:lnTo>
                <a:lnTo>
                  <a:pt x="423164" y="220217"/>
                </a:lnTo>
                <a:lnTo>
                  <a:pt x="426592" y="221233"/>
                </a:lnTo>
                <a:lnTo>
                  <a:pt x="510159" y="221233"/>
                </a:lnTo>
                <a:lnTo>
                  <a:pt x="549021" y="202564"/>
                </a:lnTo>
                <a:lnTo>
                  <a:pt x="551941" y="197992"/>
                </a:lnTo>
                <a:lnTo>
                  <a:pt x="599947" y="197992"/>
                </a:lnTo>
                <a:lnTo>
                  <a:pt x="599947" y="186689"/>
                </a:lnTo>
                <a:lnTo>
                  <a:pt x="461264" y="186689"/>
                </a:lnTo>
                <a:lnTo>
                  <a:pt x="461264" y="170052"/>
                </a:lnTo>
                <a:lnTo>
                  <a:pt x="512825" y="170052"/>
                </a:lnTo>
                <a:lnTo>
                  <a:pt x="512825" y="137540"/>
                </a:lnTo>
                <a:lnTo>
                  <a:pt x="461264" y="137540"/>
                </a:lnTo>
                <a:lnTo>
                  <a:pt x="461264" y="123824"/>
                </a:lnTo>
                <a:close/>
              </a:path>
              <a:path w="613410" h="222884">
                <a:moveTo>
                  <a:pt x="599947" y="197992"/>
                </a:moveTo>
                <a:lnTo>
                  <a:pt x="551941" y="197992"/>
                </a:lnTo>
                <a:lnTo>
                  <a:pt x="555371" y="203199"/>
                </a:lnTo>
                <a:lnTo>
                  <a:pt x="590549" y="219836"/>
                </a:lnTo>
                <a:lnTo>
                  <a:pt x="599947" y="220979"/>
                </a:lnTo>
                <a:lnTo>
                  <a:pt x="599947" y="197992"/>
                </a:lnTo>
                <a:close/>
              </a:path>
              <a:path w="613410" h="222884">
                <a:moveTo>
                  <a:pt x="512825" y="170052"/>
                </a:moveTo>
                <a:lnTo>
                  <a:pt x="469265" y="170052"/>
                </a:lnTo>
                <a:lnTo>
                  <a:pt x="469265" y="186689"/>
                </a:lnTo>
                <a:lnTo>
                  <a:pt x="599947" y="186689"/>
                </a:lnTo>
                <a:lnTo>
                  <a:pt x="599947" y="182879"/>
                </a:lnTo>
                <a:lnTo>
                  <a:pt x="596265" y="181990"/>
                </a:lnTo>
                <a:lnTo>
                  <a:pt x="512825" y="181990"/>
                </a:lnTo>
                <a:lnTo>
                  <a:pt x="512825" y="170052"/>
                </a:lnTo>
                <a:close/>
              </a:path>
              <a:path w="613410" h="222884">
                <a:moveTo>
                  <a:pt x="575310" y="124078"/>
                </a:moveTo>
                <a:lnTo>
                  <a:pt x="528828" y="124078"/>
                </a:lnTo>
                <a:lnTo>
                  <a:pt x="528828" y="159384"/>
                </a:lnTo>
                <a:lnTo>
                  <a:pt x="527430" y="166623"/>
                </a:lnTo>
                <a:lnTo>
                  <a:pt x="524764" y="171703"/>
                </a:lnTo>
                <a:lnTo>
                  <a:pt x="521970" y="176783"/>
                </a:lnTo>
                <a:lnTo>
                  <a:pt x="518033" y="180212"/>
                </a:lnTo>
                <a:lnTo>
                  <a:pt x="512825" y="181990"/>
                </a:lnTo>
                <a:lnTo>
                  <a:pt x="596265" y="181990"/>
                </a:lnTo>
                <a:lnTo>
                  <a:pt x="592835" y="180974"/>
                </a:lnTo>
                <a:lnTo>
                  <a:pt x="589787" y="179450"/>
                </a:lnTo>
                <a:lnTo>
                  <a:pt x="586866" y="178053"/>
                </a:lnTo>
                <a:lnTo>
                  <a:pt x="575310" y="149732"/>
                </a:lnTo>
                <a:lnTo>
                  <a:pt x="575310" y="124078"/>
                </a:lnTo>
                <a:close/>
              </a:path>
              <a:path w="613410" h="222884">
                <a:moveTo>
                  <a:pt x="512825" y="123824"/>
                </a:moveTo>
                <a:lnTo>
                  <a:pt x="469265" y="123824"/>
                </a:lnTo>
                <a:lnTo>
                  <a:pt x="469265" y="137540"/>
                </a:lnTo>
                <a:lnTo>
                  <a:pt x="512825" y="137540"/>
                </a:lnTo>
                <a:lnTo>
                  <a:pt x="512825" y="123824"/>
                </a:lnTo>
                <a:close/>
              </a:path>
              <a:path w="613410" h="222884">
                <a:moveTo>
                  <a:pt x="331216" y="130936"/>
                </a:moveTo>
                <a:lnTo>
                  <a:pt x="284353" y="130936"/>
                </a:lnTo>
                <a:lnTo>
                  <a:pt x="284353" y="148970"/>
                </a:lnTo>
                <a:lnTo>
                  <a:pt x="283116" y="157261"/>
                </a:lnTo>
                <a:lnTo>
                  <a:pt x="251332" y="182498"/>
                </a:lnTo>
                <a:lnTo>
                  <a:pt x="243966" y="184149"/>
                </a:lnTo>
                <a:lnTo>
                  <a:pt x="236728" y="185927"/>
                </a:lnTo>
                <a:lnTo>
                  <a:pt x="229107" y="186689"/>
                </a:lnTo>
                <a:lnTo>
                  <a:pt x="221234" y="186689"/>
                </a:lnTo>
                <a:lnTo>
                  <a:pt x="221234" y="222376"/>
                </a:lnTo>
                <a:lnTo>
                  <a:pt x="261445" y="217106"/>
                </a:lnTo>
                <a:lnTo>
                  <a:pt x="299847" y="199643"/>
                </a:lnTo>
                <a:lnTo>
                  <a:pt x="307720" y="192277"/>
                </a:lnTo>
                <a:lnTo>
                  <a:pt x="393572" y="192277"/>
                </a:lnTo>
                <a:lnTo>
                  <a:pt x="393572" y="186689"/>
                </a:lnTo>
                <a:lnTo>
                  <a:pt x="382021" y="186068"/>
                </a:lnTo>
                <a:lnTo>
                  <a:pt x="370982" y="184197"/>
                </a:lnTo>
                <a:lnTo>
                  <a:pt x="335994" y="164623"/>
                </a:lnTo>
                <a:lnTo>
                  <a:pt x="331216" y="148970"/>
                </a:lnTo>
                <a:lnTo>
                  <a:pt x="331216" y="130936"/>
                </a:lnTo>
                <a:close/>
              </a:path>
              <a:path w="613410" h="222884">
                <a:moveTo>
                  <a:pt x="393572" y="192277"/>
                </a:moveTo>
                <a:lnTo>
                  <a:pt x="307720" y="192277"/>
                </a:lnTo>
                <a:lnTo>
                  <a:pt x="311022" y="195960"/>
                </a:lnTo>
                <a:lnTo>
                  <a:pt x="347247" y="215197"/>
                </a:lnTo>
                <a:lnTo>
                  <a:pt x="386574" y="222234"/>
                </a:lnTo>
                <a:lnTo>
                  <a:pt x="393572" y="222376"/>
                </a:lnTo>
                <a:lnTo>
                  <a:pt x="393572" y="192277"/>
                </a:lnTo>
                <a:close/>
              </a:path>
              <a:path w="613410" h="222884">
                <a:moveTo>
                  <a:pt x="392937" y="85978"/>
                </a:moveTo>
                <a:lnTo>
                  <a:pt x="350647" y="85978"/>
                </a:lnTo>
                <a:lnTo>
                  <a:pt x="350647" y="138302"/>
                </a:lnTo>
                <a:lnTo>
                  <a:pt x="375539" y="138302"/>
                </a:lnTo>
                <a:lnTo>
                  <a:pt x="380237" y="138175"/>
                </a:lnTo>
                <a:lnTo>
                  <a:pt x="384174" y="136778"/>
                </a:lnTo>
                <a:lnTo>
                  <a:pt x="387603" y="133857"/>
                </a:lnTo>
                <a:lnTo>
                  <a:pt x="391033" y="131063"/>
                </a:lnTo>
                <a:lnTo>
                  <a:pt x="392810" y="127507"/>
                </a:lnTo>
                <a:lnTo>
                  <a:pt x="392937" y="85978"/>
                </a:lnTo>
                <a:close/>
              </a:path>
              <a:path w="613410" h="222884">
                <a:moveTo>
                  <a:pt x="341009" y="120014"/>
                </a:moveTo>
                <a:lnTo>
                  <a:pt x="299847" y="120014"/>
                </a:lnTo>
                <a:lnTo>
                  <a:pt x="299847" y="127126"/>
                </a:lnTo>
                <a:lnTo>
                  <a:pt x="325754" y="127126"/>
                </a:lnTo>
                <a:lnTo>
                  <a:pt x="330961" y="126999"/>
                </a:lnTo>
                <a:lnTo>
                  <a:pt x="334898" y="125729"/>
                </a:lnTo>
                <a:lnTo>
                  <a:pt x="340741" y="120649"/>
                </a:lnTo>
                <a:lnTo>
                  <a:pt x="341009" y="120014"/>
                </a:lnTo>
                <a:close/>
              </a:path>
              <a:path w="613410" h="222884">
                <a:moveTo>
                  <a:pt x="291210" y="11429"/>
                </a:moveTo>
                <a:lnTo>
                  <a:pt x="205994" y="11429"/>
                </a:lnTo>
                <a:lnTo>
                  <a:pt x="206075" y="117347"/>
                </a:lnTo>
                <a:lnTo>
                  <a:pt x="207009" y="120268"/>
                </a:lnTo>
                <a:lnTo>
                  <a:pt x="209169" y="122300"/>
                </a:lnTo>
                <a:lnTo>
                  <a:pt x="211454" y="124332"/>
                </a:lnTo>
                <a:lnTo>
                  <a:pt x="214756" y="125221"/>
                </a:lnTo>
                <a:lnTo>
                  <a:pt x="264541" y="125221"/>
                </a:lnTo>
                <a:lnTo>
                  <a:pt x="299847" y="120014"/>
                </a:lnTo>
                <a:lnTo>
                  <a:pt x="341009" y="120014"/>
                </a:lnTo>
                <a:lnTo>
                  <a:pt x="342137" y="117347"/>
                </a:lnTo>
                <a:lnTo>
                  <a:pt x="342137" y="89661"/>
                </a:lnTo>
                <a:lnTo>
                  <a:pt x="269239" y="89661"/>
                </a:lnTo>
                <a:lnTo>
                  <a:pt x="264032" y="89534"/>
                </a:lnTo>
                <a:lnTo>
                  <a:pt x="251713" y="89534"/>
                </a:lnTo>
                <a:lnTo>
                  <a:pt x="251713" y="46862"/>
                </a:lnTo>
                <a:lnTo>
                  <a:pt x="282447" y="46862"/>
                </a:lnTo>
                <a:lnTo>
                  <a:pt x="285750" y="45846"/>
                </a:lnTo>
                <a:lnTo>
                  <a:pt x="287909" y="43941"/>
                </a:lnTo>
                <a:lnTo>
                  <a:pt x="290067" y="41909"/>
                </a:lnTo>
                <a:lnTo>
                  <a:pt x="291210" y="38734"/>
                </a:lnTo>
                <a:lnTo>
                  <a:pt x="291210" y="11429"/>
                </a:lnTo>
                <a:close/>
              </a:path>
              <a:path w="613410" h="222884">
                <a:moveTo>
                  <a:pt x="342137" y="11175"/>
                </a:moveTo>
                <a:lnTo>
                  <a:pt x="299847" y="11175"/>
                </a:lnTo>
                <a:lnTo>
                  <a:pt x="299847" y="84962"/>
                </a:lnTo>
                <a:lnTo>
                  <a:pt x="293242" y="86740"/>
                </a:lnTo>
                <a:lnTo>
                  <a:pt x="287147" y="88010"/>
                </a:lnTo>
                <a:lnTo>
                  <a:pt x="281431" y="88645"/>
                </a:lnTo>
                <a:lnTo>
                  <a:pt x="275081" y="89280"/>
                </a:lnTo>
                <a:lnTo>
                  <a:pt x="269239" y="89661"/>
                </a:lnTo>
                <a:lnTo>
                  <a:pt x="342137" y="89661"/>
                </a:lnTo>
                <a:lnTo>
                  <a:pt x="342137" y="85978"/>
                </a:lnTo>
                <a:lnTo>
                  <a:pt x="392937" y="85978"/>
                </a:lnTo>
                <a:lnTo>
                  <a:pt x="392937" y="47751"/>
                </a:lnTo>
                <a:lnTo>
                  <a:pt x="342137" y="47751"/>
                </a:lnTo>
                <a:lnTo>
                  <a:pt x="342137" y="11175"/>
                </a:lnTo>
                <a:close/>
              </a:path>
              <a:path w="613410" h="222884">
                <a:moveTo>
                  <a:pt x="392937" y="11175"/>
                </a:moveTo>
                <a:lnTo>
                  <a:pt x="350647" y="11175"/>
                </a:lnTo>
                <a:lnTo>
                  <a:pt x="350647" y="47751"/>
                </a:lnTo>
                <a:lnTo>
                  <a:pt x="392937" y="47751"/>
                </a:lnTo>
                <a:lnTo>
                  <a:pt x="392937" y="11175"/>
                </a:lnTo>
                <a:close/>
              </a:path>
              <a:path w="613410" h="222884">
                <a:moveTo>
                  <a:pt x="529843" y="11683"/>
                </a:moveTo>
                <a:lnTo>
                  <a:pt x="413639" y="11683"/>
                </a:lnTo>
                <a:lnTo>
                  <a:pt x="413892" y="32892"/>
                </a:lnTo>
                <a:lnTo>
                  <a:pt x="427862" y="47116"/>
                </a:lnTo>
                <a:lnTo>
                  <a:pt x="481329" y="47116"/>
                </a:lnTo>
                <a:lnTo>
                  <a:pt x="481329" y="50291"/>
                </a:lnTo>
                <a:lnTo>
                  <a:pt x="453657" y="79398"/>
                </a:lnTo>
                <a:lnTo>
                  <a:pt x="413384" y="84327"/>
                </a:lnTo>
                <a:lnTo>
                  <a:pt x="413384" y="120268"/>
                </a:lnTo>
                <a:lnTo>
                  <a:pt x="465883" y="114395"/>
                </a:lnTo>
                <a:lnTo>
                  <a:pt x="501903" y="96900"/>
                </a:lnTo>
                <a:lnTo>
                  <a:pt x="528032" y="53306"/>
                </a:lnTo>
                <a:lnTo>
                  <a:pt x="529843" y="34924"/>
                </a:lnTo>
                <a:lnTo>
                  <a:pt x="529843" y="11683"/>
                </a:lnTo>
                <a:close/>
              </a:path>
              <a:path w="613410" h="222884">
                <a:moveTo>
                  <a:pt x="583056" y="11175"/>
                </a:moveTo>
                <a:lnTo>
                  <a:pt x="536702" y="11175"/>
                </a:lnTo>
                <a:lnTo>
                  <a:pt x="536702" y="120014"/>
                </a:lnTo>
                <a:lnTo>
                  <a:pt x="565404" y="120014"/>
                </a:lnTo>
                <a:lnTo>
                  <a:pt x="570865" y="119887"/>
                </a:lnTo>
                <a:lnTo>
                  <a:pt x="575183" y="118490"/>
                </a:lnTo>
                <a:lnTo>
                  <a:pt x="578230" y="115696"/>
                </a:lnTo>
                <a:lnTo>
                  <a:pt x="581405" y="112902"/>
                </a:lnTo>
                <a:lnTo>
                  <a:pt x="583056" y="109219"/>
                </a:lnTo>
                <a:lnTo>
                  <a:pt x="583056" y="86359"/>
                </a:lnTo>
                <a:lnTo>
                  <a:pt x="602360" y="86359"/>
                </a:lnTo>
                <a:lnTo>
                  <a:pt x="606171" y="85343"/>
                </a:lnTo>
                <a:lnTo>
                  <a:pt x="611759" y="81025"/>
                </a:lnTo>
                <a:lnTo>
                  <a:pt x="613155" y="77596"/>
                </a:lnTo>
                <a:lnTo>
                  <a:pt x="613283" y="72897"/>
                </a:lnTo>
                <a:lnTo>
                  <a:pt x="613283" y="46862"/>
                </a:lnTo>
                <a:lnTo>
                  <a:pt x="583056" y="46862"/>
                </a:lnTo>
                <a:lnTo>
                  <a:pt x="583056" y="11175"/>
                </a:lnTo>
                <a:close/>
              </a:path>
              <a:path w="613410" h="222884">
                <a:moveTo>
                  <a:pt x="167296" y="216661"/>
                </a:moveTo>
                <a:lnTo>
                  <a:pt x="134238" y="216661"/>
                </a:lnTo>
                <a:lnTo>
                  <a:pt x="134238" y="221233"/>
                </a:lnTo>
                <a:lnTo>
                  <a:pt x="155194" y="221233"/>
                </a:lnTo>
                <a:lnTo>
                  <a:pt x="159003" y="220471"/>
                </a:lnTo>
                <a:lnTo>
                  <a:pt x="162432" y="219074"/>
                </a:lnTo>
                <a:lnTo>
                  <a:pt x="165988" y="217550"/>
                </a:lnTo>
                <a:lnTo>
                  <a:pt x="167296" y="216661"/>
                </a:lnTo>
                <a:close/>
              </a:path>
              <a:path w="613410" h="222884">
                <a:moveTo>
                  <a:pt x="180594" y="11175"/>
                </a:moveTo>
                <a:lnTo>
                  <a:pt x="134238" y="11175"/>
                </a:lnTo>
                <a:lnTo>
                  <a:pt x="134238" y="181482"/>
                </a:lnTo>
                <a:lnTo>
                  <a:pt x="132460" y="182244"/>
                </a:lnTo>
                <a:lnTo>
                  <a:pt x="129412" y="182752"/>
                </a:lnTo>
                <a:lnTo>
                  <a:pt x="125094" y="183260"/>
                </a:lnTo>
                <a:lnTo>
                  <a:pt x="120268" y="184022"/>
                </a:lnTo>
                <a:lnTo>
                  <a:pt x="115442" y="184403"/>
                </a:lnTo>
                <a:lnTo>
                  <a:pt x="0" y="184403"/>
                </a:lnTo>
                <a:lnTo>
                  <a:pt x="126" y="209676"/>
                </a:lnTo>
                <a:lnTo>
                  <a:pt x="1650" y="213486"/>
                </a:lnTo>
                <a:lnTo>
                  <a:pt x="4571" y="216026"/>
                </a:lnTo>
                <a:lnTo>
                  <a:pt x="7365" y="218566"/>
                </a:lnTo>
                <a:lnTo>
                  <a:pt x="11429" y="219836"/>
                </a:lnTo>
                <a:lnTo>
                  <a:pt x="114553" y="219836"/>
                </a:lnTo>
                <a:lnTo>
                  <a:pt x="119634" y="219455"/>
                </a:lnTo>
                <a:lnTo>
                  <a:pt x="124459" y="218693"/>
                </a:lnTo>
                <a:lnTo>
                  <a:pt x="126618" y="218439"/>
                </a:lnTo>
                <a:lnTo>
                  <a:pt x="128523" y="218058"/>
                </a:lnTo>
                <a:lnTo>
                  <a:pt x="130175" y="217677"/>
                </a:lnTo>
                <a:lnTo>
                  <a:pt x="131825" y="217423"/>
                </a:lnTo>
                <a:lnTo>
                  <a:pt x="133222" y="217042"/>
                </a:lnTo>
                <a:lnTo>
                  <a:pt x="134238" y="216661"/>
                </a:lnTo>
                <a:lnTo>
                  <a:pt x="167296" y="216661"/>
                </a:lnTo>
                <a:lnTo>
                  <a:pt x="169163" y="215391"/>
                </a:lnTo>
                <a:lnTo>
                  <a:pt x="174878" y="209676"/>
                </a:lnTo>
                <a:lnTo>
                  <a:pt x="177037" y="206501"/>
                </a:lnTo>
                <a:lnTo>
                  <a:pt x="178434" y="203072"/>
                </a:lnTo>
                <a:lnTo>
                  <a:pt x="179959" y="199643"/>
                </a:lnTo>
                <a:lnTo>
                  <a:pt x="180594" y="195706"/>
                </a:lnTo>
                <a:lnTo>
                  <a:pt x="180594" y="11175"/>
                </a:lnTo>
                <a:close/>
              </a:path>
              <a:path w="613410" h="222884">
                <a:moveTo>
                  <a:pt x="85978" y="151129"/>
                </a:moveTo>
                <a:lnTo>
                  <a:pt x="40259" y="151129"/>
                </a:lnTo>
                <a:lnTo>
                  <a:pt x="40259" y="184403"/>
                </a:lnTo>
                <a:lnTo>
                  <a:pt x="85978" y="184403"/>
                </a:lnTo>
                <a:lnTo>
                  <a:pt x="85978" y="151129"/>
                </a:lnTo>
                <a:close/>
              </a:path>
              <a:path w="613410" h="222884">
                <a:moveTo>
                  <a:pt x="86867" y="58038"/>
                </a:moveTo>
                <a:lnTo>
                  <a:pt x="39623" y="58038"/>
                </a:lnTo>
                <a:lnTo>
                  <a:pt x="39623" y="61213"/>
                </a:lnTo>
                <a:lnTo>
                  <a:pt x="38883" y="76358"/>
                </a:lnTo>
                <a:lnTo>
                  <a:pt x="21707" y="110982"/>
                </a:lnTo>
                <a:lnTo>
                  <a:pt x="1650" y="119125"/>
                </a:lnTo>
                <a:lnTo>
                  <a:pt x="1650" y="156590"/>
                </a:lnTo>
                <a:lnTo>
                  <a:pt x="45446" y="144277"/>
                </a:lnTo>
                <a:lnTo>
                  <a:pt x="63626" y="127507"/>
                </a:lnTo>
                <a:lnTo>
                  <a:pt x="123443" y="127507"/>
                </a:lnTo>
                <a:lnTo>
                  <a:pt x="123443" y="119125"/>
                </a:lnTo>
                <a:lnTo>
                  <a:pt x="116347" y="117649"/>
                </a:lnTo>
                <a:lnTo>
                  <a:pt x="109728" y="114934"/>
                </a:lnTo>
                <a:lnTo>
                  <a:pt x="87558" y="76358"/>
                </a:lnTo>
                <a:lnTo>
                  <a:pt x="86867" y="61213"/>
                </a:lnTo>
                <a:lnTo>
                  <a:pt x="86867" y="58038"/>
                </a:lnTo>
                <a:close/>
              </a:path>
              <a:path w="613410" h="222884">
                <a:moveTo>
                  <a:pt x="123443" y="127507"/>
                </a:moveTo>
                <a:lnTo>
                  <a:pt x="63626" y="127507"/>
                </a:lnTo>
                <a:lnTo>
                  <a:pt x="67913" y="133748"/>
                </a:lnTo>
                <a:lnTo>
                  <a:pt x="100710" y="153161"/>
                </a:lnTo>
                <a:lnTo>
                  <a:pt x="123443" y="156590"/>
                </a:lnTo>
                <a:lnTo>
                  <a:pt x="123443" y="127507"/>
                </a:lnTo>
                <a:close/>
              </a:path>
              <a:path w="613410" h="222884">
                <a:moveTo>
                  <a:pt x="121411" y="22351"/>
                </a:moveTo>
                <a:lnTo>
                  <a:pt x="3682" y="22351"/>
                </a:lnTo>
                <a:lnTo>
                  <a:pt x="3682" y="49910"/>
                </a:lnTo>
                <a:lnTo>
                  <a:pt x="4571" y="53085"/>
                </a:lnTo>
                <a:lnTo>
                  <a:pt x="6476" y="55117"/>
                </a:lnTo>
                <a:lnTo>
                  <a:pt x="8254" y="57149"/>
                </a:lnTo>
                <a:lnTo>
                  <a:pt x="11429" y="58038"/>
                </a:lnTo>
                <a:lnTo>
                  <a:pt x="113918" y="58038"/>
                </a:lnTo>
                <a:lnTo>
                  <a:pt x="117093" y="57149"/>
                </a:lnTo>
                <a:lnTo>
                  <a:pt x="120650" y="53085"/>
                </a:lnTo>
                <a:lnTo>
                  <a:pt x="121538" y="49910"/>
                </a:lnTo>
                <a:lnTo>
                  <a:pt x="121411" y="45465"/>
                </a:lnTo>
                <a:lnTo>
                  <a:pt x="121411" y="22351"/>
                </a:lnTo>
                <a:close/>
              </a:path>
              <a:path w="613410" h="222884">
                <a:moveTo>
                  <a:pt x="86867" y="0"/>
                </a:moveTo>
                <a:lnTo>
                  <a:pt x="39623" y="0"/>
                </a:lnTo>
                <a:lnTo>
                  <a:pt x="39623" y="22351"/>
                </a:lnTo>
                <a:lnTo>
                  <a:pt x="86867" y="22351"/>
                </a:lnTo>
                <a:lnTo>
                  <a:pt x="8686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980945" y="6669023"/>
            <a:ext cx="597535" cy="219710"/>
          </a:xfrm>
          <a:custGeom>
            <a:avLst/>
            <a:gdLst/>
            <a:ahLst/>
            <a:cxnLst/>
            <a:rect l="l" t="t" r="r" b="b"/>
            <a:pathLst>
              <a:path w="597535" h="219709">
                <a:moveTo>
                  <a:pt x="290322" y="67056"/>
                </a:moveTo>
                <a:lnTo>
                  <a:pt x="247015" y="67056"/>
                </a:lnTo>
                <a:lnTo>
                  <a:pt x="239422" y="67726"/>
                </a:lnTo>
                <a:lnTo>
                  <a:pt x="212375" y="102488"/>
                </a:lnTo>
                <a:lnTo>
                  <a:pt x="212376" y="183006"/>
                </a:lnTo>
                <a:lnTo>
                  <a:pt x="232664" y="215979"/>
                </a:lnTo>
                <a:lnTo>
                  <a:pt x="247015" y="218567"/>
                </a:lnTo>
                <a:lnTo>
                  <a:pt x="290322" y="218567"/>
                </a:lnTo>
                <a:lnTo>
                  <a:pt x="322580" y="197199"/>
                </a:lnTo>
                <a:lnTo>
                  <a:pt x="324960" y="183006"/>
                </a:lnTo>
                <a:lnTo>
                  <a:pt x="264541" y="183006"/>
                </a:lnTo>
                <a:lnTo>
                  <a:pt x="262509" y="182244"/>
                </a:lnTo>
                <a:lnTo>
                  <a:pt x="260985" y="180720"/>
                </a:lnTo>
                <a:lnTo>
                  <a:pt x="259587" y="179069"/>
                </a:lnTo>
                <a:lnTo>
                  <a:pt x="258826" y="176021"/>
                </a:lnTo>
                <a:lnTo>
                  <a:pt x="258699" y="171450"/>
                </a:lnTo>
                <a:lnTo>
                  <a:pt x="258699" y="114045"/>
                </a:lnTo>
                <a:lnTo>
                  <a:pt x="264541" y="102488"/>
                </a:lnTo>
                <a:lnTo>
                  <a:pt x="324961" y="102488"/>
                </a:lnTo>
                <a:lnTo>
                  <a:pt x="324346" y="95087"/>
                </a:lnTo>
                <a:lnTo>
                  <a:pt x="297914" y="67726"/>
                </a:lnTo>
                <a:lnTo>
                  <a:pt x="290322" y="67056"/>
                </a:lnTo>
                <a:close/>
              </a:path>
              <a:path w="597535" h="219709">
                <a:moveTo>
                  <a:pt x="270383" y="182880"/>
                </a:moveTo>
                <a:lnTo>
                  <a:pt x="266954" y="182880"/>
                </a:lnTo>
                <a:lnTo>
                  <a:pt x="264541" y="183006"/>
                </a:lnTo>
                <a:lnTo>
                  <a:pt x="272796" y="183006"/>
                </a:lnTo>
                <a:lnTo>
                  <a:pt x="270383" y="182880"/>
                </a:lnTo>
                <a:close/>
              </a:path>
              <a:path w="597535" h="219709">
                <a:moveTo>
                  <a:pt x="324961" y="102488"/>
                </a:moveTo>
                <a:lnTo>
                  <a:pt x="272796" y="102488"/>
                </a:lnTo>
                <a:lnTo>
                  <a:pt x="274828" y="103250"/>
                </a:lnTo>
                <a:lnTo>
                  <a:pt x="276352" y="104648"/>
                </a:lnTo>
                <a:lnTo>
                  <a:pt x="277749" y="106171"/>
                </a:lnTo>
                <a:lnTo>
                  <a:pt x="278511" y="109346"/>
                </a:lnTo>
                <a:lnTo>
                  <a:pt x="278511" y="176021"/>
                </a:lnTo>
                <a:lnTo>
                  <a:pt x="277749" y="179069"/>
                </a:lnTo>
                <a:lnTo>
                  <a:pt x="276352" y="180720"/>
                </a:lnTo>
                <a:lnTo>
                  <a:pt x="274828" y="182244"/>
                </a:lnTo>
                <a:lnTo>
                  <a:pt x="272796" y="183006"/>
                </a:lnTo>
                <a:lnTo>
                  <a:pt x="324960" y="183006"/>
                </a:lnTo>
                <a:lnTo>
                  <a:pt x="324961" y="102488"/>
                </a:lnTo>
                <a:close/>
              </a:path>
              <a:path w="597535" h="219709">
                <a:moveTo>
                  <a:pt x="272796" y="102488"/>
                </a:moveTo>
                <a:lnTo>
                  <a:pt x="264541" y="102488"/>
                </a:lnTo>
                <a:lnTo>
                  <a:pt x="266954" y="102615"/>
                </a:lnTo>
                <a:lnTo>
                  <a:pt x="270383" y="102615"/>
                </a:lnTo>
                <a:lnTo>
                  <a:pt x="272796" y="102488"/>
                </a:lnTo>
                <a:close/>
              </a:path>
              <a:path w="597535" h="219709">
                <a:moveTo>
                  <a:pt x="535305" y="10032"/>
                </a:moveTo>
                <a:lnTo>
                  <a:pt x="424561" y="10032"/>
                </a:lnTo>
                <a:lnTo>
                  <a:pt x="424688" y="35559"/>
                </a:lnTo>
                <a:lnTo>
                  <a:pt x="426085" y="39115"/>
                </a:lnTo>
                <a:lnTo>
                  <a:pt x="428879" y="41528"/>
                </a:lnTo>
                <a:lnTo>
                  <a:pt x="431546" y="44068"/>
                </a:lnTo>
                <a:lnTo>
                  <a:pt x="434721" y="45212"/>
                </a:lnTo>
                <a:lnTo>
                  <a:pt x="438531" y="45338"/>
                </a:lnTo>
                <a:lnTo>
                  <a:pt x="486791" y="45465"/>
                </a:lnTo>
                <a:lnTo>
                  <a:pt x="486791" y="102615"/>
                </a:lnTo>
                <a:lnTo>
                  <a:pt x="480093" y="144986"/>
                </a:lnTo>
                <a:lnTo>
                  <a:pt x="449929" y="177260"/>
                </a:lnTo>
                <a:lnTo>
                  <a:pt x="425069" y="182244"/>
                </a:lnTo>
                <a:lnTo>
                  <a:pt x="425069" y="218058"/>
                </a:lnTo>
                <a:lnTo>
                  <a:pt x="471185" y="210375"/>
                </a:lnTo>
                <a:lnTo>
                  <a:pt x="505968" y="187070"/>
                </a:lnTo>
                <a:lnTo>
                  <a:pt x="527923" y="149812"/>
                </a:lnTo>
                <a:lnTo>
                  <a:pt x="535305" y="99694"/>
                </a:lnTo>
                <a:lnTo>
                  <a:pt x="535305" y="10032"/>
                </a:lnTo>
                <a:close/>
              </a:path>
              <a:path w="597535" h="219709">
                <a:moveTo>
                  <a:pt x="122809" y="142620"/>
                </a:moveTo>
                <a:lnTo>
                  <a:pt x="76327" y="142620"/>
                </a:lnTo>
                <a:lnTo>
                  <a:pt x="76327" y="219201"/>
                </a:lnTo>
                <a:lnTo>
                  <a:pt x="104012" y="219201"/>
                </a:lnTo>
                <a:lnTo>
                  <a:pt x="109093" y="219075"/>
                </a:lnTo>
                <a:lnTo>
                  <a:pt x="113537" y="217550"/>
                </a:lnTo>
                <a:lnTo>
                  <a:pt x="117093" y="214375"/>
                </a:lnTo>
                <a:lnTo>
                  <a:pt x="120777" y="211200"/>
                </a:lnTo>
                <a:lnTo>
                  <a:pt x="122681" y="207263"/>
                </a:lnTo>
                <a:lnTo>
                  <a:pt x="122809" y="202564"/>
                </a:lnTo>
                <a:lnTo>
                  <a:pt x="122809" y="142620"/>
                </a:lnTo>
                <a:close/>
              </a:path>
              <a:path w="597535" h="219709">
                <a:moveTo>
                  <a:pt x="196215" y="107442"/>
                </a:moveTo>
                <a:lnTo>
                  <a:pt x="0" y="107442"/>
                </a:lnTo>
                <a:lnTo>
                  <a:pt x="0" y="133603"/>
                </a:lnTo>
                <a:lnTo>
                  <a:pt x="1270" y="137159"/>
                </a:lnTo>
                <a:lnTo>
                  <a:pt x="3683" y="139445"/>
                </a:lnTo>
                <a:lnTo>
                  <a:pt x="6096" y="141605"/>
                </a:lnTo>
                <a:lnTo>
                  <a:pt x="9779" y="142748"/>
                </a:lnTo>
                <a:lnTo>
                  <a:pt x="14605" y="142620"/>
                </a:lnTo>
                <a:lnTo>
                  <a:pt x="186845" y="142620"/>
                </a:lnTo>
                <a:lnTo>
                  <a:pt x="190119" y="141605"/>
                </a:lnTo>
                <a:lnTo>
                  <a:pt x="192531" y="139445"/>
                </a:lnTo>
                <a:lnTo>
                  <a:pt x="194945" y="137159"/>
                </a:lnTo>
                <a:lnTo>
                  <a:pt x="196215" y="133603"/>
                </a:lnTo>
                <a:lnTo>
                  <a:pt x="196215" y="107442"/>
                </a:lnTo>
                <a:close/>
              </a:path>
              <a:path w="597535" h="219709">
                <a:moveTo>
                  <a:pt x="186845" y="142620"/>
                </a:moveTo>
                <a:lnTo>
                  <a:pt x="181483" y="142620"/>
                </a:lnTo>
                <a:lnTo>
                  <a:pt x="186436" y="142748"/>
                </a:lnTo>
                <a:lnTo>
                  <a:pt x="186845" y="142620"/>
                </a:lnTo>
                <a:close/>
              </a:path>
              <a:path w="597535" h="219709">
                <a:moveTo>
                  <a:pt x="184912" y="10032"/>
                </a:moveTo>
                <a:lnTo>
                  <a:pt x="10287" y="10032"/>
                </a:lnTo>
                <a:lnTo>
                  <a:pt x="10287" y="31114"/>
                </a:lnTo>
                <a:lnTo>
                  <a:pt x="10414" y="35559"/>
                </a:lnTo>
                <a:lnTo>
                  <a:pt x="11811" y="39115"/>
                </a:lnTo>
                <a:lnTo>
                  <a:pt x="14605" y="41528"/>
                </a:lnTo>
                <a:lnTo>
                  <a:pt x="17272" y="44068"/>
                </a:lnTo>
                <a:lnTo>
                  <a:pt x="20447" y="45212"/>
                </a:lnTo>
                <a:lnTo>
                  <a:pt x="24256" y="45338"/>
                </a:lnTo>
                <a:lnTo>
                  <a:pt x="138556" y="45338"/>
                </a:lnTo>
                <a:lnTo>
                  <a:pt x="138556" y="75437"/>
                </a:lnTo>
                <a:lnTo>
                  <a:pt x="132587" y="107442"/>
                </a:lnTo>
                <a:lnTo>
                  <a:pt x="178562" y="107442"/>
                </a:lnTo>
                <a:lnTo>
                  <a:pt x="179959" y="103124"/>
                </a:lnTo>
                <a:lnTo>
                  <a:pt x="181356" y="97917"/>
                </a:lnTo>
                <a:lnTo>
                  <a:pt x="182626" y="91948"/>
                </a:lnTo>
                <a:lnTo>
                  <a:pt x="184277" y="85470"/>
                </a:lnTo>
                <a:lnTo>
                  <a:pt x="185039" y="78739"/>
                </a:lnTo>
                <a:lnTo>
                  <a:pt x="184980" y="75437"/>
                </a:lnTo>
                <a:lnTo>
                  <a:pt x="184912" y="10032"/>
                </a:lnTo>
                <a:close/>
              </a:path>
              <a:path w="597535" h="219709">
                <a:moveTo>
                  <a:pt x="597408" y="9398"/>
                </a:moveTo>
                <a:lnTo>
                  <a:pt x="551053" y="9398"/>
                </a:lnTo>
                <a:lnTo>
                  <a:pt x="551053" y="219456"/>
                </a:lnTo>
                <a:lnTo>
                  <a:pt x="571881" y="219456"/>
                </a:lnTo>
                <a:lnTo>
                  <a:pt x="575818" y="218694"/>
                </a:lnTo>
                <a:lnTo>
                  <a:pt x="597408" y="193928"/>
                </a:lnTo>
                <a:lnTo>
                  <a:pt x="597408" y="9398"/>
                </a:lnTo>
                <a:close/>
              </a:path>
              <a:path w="597535" h="219709">
                <a:moveTo>
                  <a:pt x="381000" y="9398"/>
                </a:moveTo>
                <a:lnTo>
                  <a:pt x="334645" y="9398"/>
                </a:lnTo>
                <a:lnTo>
                  <a:pt x="334645" y="219456"/>
                </a:lnTo>
                <a:lnTo>
                  <a:pt x="355473" y="219456"/>
                </a:lnTo>
                <a:lnTo>
                  <a:pt x="359410" y="218694"/>
                </a:lnTo>
                <a:lnTo>
                  <a:pt x="381000" y="193928"/>
                </a:lnTo>
                <a:lnTo>
                  <a:pt x="381000" y="129920"/>
                </a:lnTo>
                <a:lnTo>
                  <a:pt x="400304" y="129920"/>
                </a:lnTo>
                <a:lnTo>
                  <a:pt x="404622" y="128777"/>
                </a:lnTo>
                <a:lnTo>
                  <a:pt x="407924" y="126364"/>
                </a:lnTo>
                <a:lnTo>
                  <a:pt x="411099" y="124078"/>
                </a:lnTo>
                <a:lnTo>
                  <a:pt x="412750" y="120395"/>
                </a:lnTo>
                <a:lnTo>
                  <a:pt x="412750" y="90043"/>
                </a:lnTo>
                <a:lnTo>
                  <a:pt x="381000" y="90043"/>
                </a:lnTo>
                <a:lnTo>
                  <a:pt x="381000" y="9398"/>
                </a:lnTo>
                <a:close/>
              </a:path>
              <a:path w="597535" h="219709">
                <a:moveTo>
                  <a:pt x="328676" y="24892"/>
                </a:moveTo>
                <a:lnTo>
                  <a:pt x="207772" y="24892"/>
                </a:lnTo>
                <a:lnTo>
                  <a:pt x="207772" y="52450"/>
                </a:lnTo>
                <a:lnTo>
                  <a:pt x="208787" y="55625"/>
                </a:lnTo>
                <a:lnTo>
                  <a:pt x="211074" y="57657"/>
                </a:lnTo>
                <a:lnTo>
                  <a:pt x="213233" y="59689"/>
                </a:lnTo>
                <a:lnTo>
                  <a:pt x="216535" y="60578"/>
                </a:lnTo>
                <a:lnTo>
                  <a:pt x="319913" y="60578"/>
                </a:lnTo>
                <a:lnTo>
                  <a:pt x="323215" y="59689"/>
                </a:lnTo>
                <a:lnTo>
                  <a:pt x="327533" y="55625"/>
                </a:lnTo>
                <a:lnTo>
                  <a:pt x="328676" y="52450"/>
                </a:lnTo>
                <a:lnTo>
                  <a:pt x="328676" y="24892"/>
                </a:lnTo>
                <a:close/>
              </a:path>
              <a:path w="597535" h="219709">
                <a:moveTo>
                  <a:pt x="292989" y="0"/>
                </a:moveTo>
                <a:lnTo>
                  <a:pt x="246380" y="0"/>
                </a:lnTo>
                <a:lnTo>
                  <a:pt x="246380" y="24892"/>
                </a:lnTo>
                <a:lnTo>
                  <a:pt x="292989" y="24892"/>
                </a:lnTo>
                <a:lnTo>
                  <a:pt x="29298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3088" y="7110221"/>
            <a:ext cx="399415" cy="210820"/>
          </a:xfrm>
          <a:custGeom>
            <a:avLst/>
            <a:gdLst/>
            <a:ahLst/>
            <a:cxnLst/>
            <a:rect l="l" t="t" r="r" b="b"/>
            <a:pathLst>
              <a:path w="399415" h="210820">
                <a:moveTo>
                  <a:pt x="57607" y="141731"/>
                </a:moveTo>
                <a:lnTo>
                  <a:pt x="10972" y="141731"/>
                </a:lnTo>
                <a:lnTo>
                  <a:pt x="11023" y="200532"/>
                </a:lnTo>
                <a:lnTo>
                  <a:pt x="12357" y="204088"/>
                </a:lnTo>
                <a:lnTo>
                  <a:pt x="14998" y="206501"/>
                </a:lnTo>
                <a:lnTo>
                  <a:pt x="17652" y="209041"/>
                </a:lnTo>
                <a:lnTo>
                  <a:pt x="21335" y="210311"/>
                </a:lnTo>
                <a:lnTo>
                  <a:pt x="174129" y="210311"/>
                </a:lnTo>
                <a:lnTo>
                  <a:pt x="177863" y="209041"/>
                </a:lnTo>
                <a:lnTo>
                  <a:pt x="180568" y="206501"/>
                </a:lnTo>
                <a:lnTo>
                  <a:pt x="183273" y="204088"/>
                </a:lnTo>
                <a:lnTo>
                  <a:pt x="184657" y="200532"/>
                </a:lnTo>
                <a:lnTo>
                  <a:pt x="184708" y="174878"/>
                </a:lnTo>
                <a:lnTo>
                  <a:pt x="57607" y="174878"/>
                </a:lnTo>
                <a:lnTo>
                  <a:pt x="57607" y="141731"/>
                </a:lnTo>
                <a:close/>
              </a:path>
              <a:path w="399415" h="210820">
                <a:moveTo>
                  <a:pt x="128244" y="131190"/>
                </a:moveTo>
                <a:lnTo>
                  <a:pt x="81838" y="131190"/>
                </a:lnTo>
                <a:lnTo>
                  <a:pt x="81838" y="166496"/>
                </a:lnTo>
                <a:lnTo>
                  <a:pt x="123634" y="166496"/>
                </a:lnTo>
                <a:lnTo>
                  <a:pt x="128282" y="162559"/>
                </a:lnTo>
                <a:lnTo>
                  <a:pt x="128244" y="131190"/>
                </a:lnTo>
                <a:close/>
              </a:path>
              <a:path w="399415" h="210820">
                <a:moveTo>
                  <a:pt x="196138" y="96519"/>
                </a:moveTo>
                <a:lnTo>
                  <a:pt x="0" y="96519"/>
                </a:lnTo>
                <a:lnTo>
                  <a:pt x="0" y="122173"/>
                </a:lnTo>
                <a:lnTo>
                  <a:pt x="1206" y="125729"/>
                </a:lnTo>
                <a:lnTo>
                  <a:pt x="3632" y="127888"/>
                </a:lnTo>
                <a:lnTo>
                  <a:pt x="6057" y="130175"/>
                </a:lnTo>
                <a:lnTo>
                  <a:pt x="9728" y="131317"/>
                </a:lnTo>
                <a:lnTo>
                  <a:pt x="14630" y="131190"/>
                </a:lnTo>
                <a:lnTo>
                  <a:pt x="186831" y="131190"/>
                </a:lnTo>
                <a:lnTo>
                  <a:pt x="190093" y="130175"/>
                </a:lnTo>
                <a:lnTo>
                  <a:pt x="192506" y="127888"/>
                </a:lnTo>
                <a:lnTo>
                  <a:pt x="194932" y="125729"/>
                </a:lnTo>
                <a:lnTo>
                  <a:pt x="196151" y="122173"/>
                </a:lnTo>
                <a:lnTo>
                  <a:pt x="196138" y="96519"/>
                </a:lnTo>
                <a:close/>
              </a:path>
              <a:path w="399415" h="210820">
                <a:moveTo>
                  <a:pt x="186831" y="131190"/>
                </a:moveTo>
                <a:lnTo>
                  <a:pt x="181508" y="131190"/>
                </a:lnTo>
                <a:lnTo>
                  <a:pt x="186423" y="131317"/>
                </a:lnTo>
                <a:lnTo>
                  <a:pt x="186831" y="131190"/>
                </a:lnTo>
                <a:close/>
              </a:path>
              <a:path w="399415" h="210820">
                <a:moveTo>
                  <a:pt x="184708" y="0"/>
                </a:moveTo>
                <a:lnTo>
                  <a:pt x="11201" y="0"/>
                </a:lnTo>
                <a:lnTo>
                  <a:pt x="11201" y="79247"/>
                </a:lnTo>
                <a:lnTo>
                  <a:pt x="12293" y="82422"/>
                </a:lnTo>
                <a:lnTo>
                  <a:pt x="14490" y="84454"/>
                </a:lnTo>
                <a:lnTo>
                  <a:pt x="16687" y="86359"/>
                </a:lnTo>
                <a:lnTo>
                  <a:pt x="20015" y="87375"/>
                </a:lnTo>
                <a:lnTo>
                  <a:pt x="175907" y="87375"/>
                </a:lnTo>
                <a:lnTo>
                  <a:pt x="179235" y="86359"/>
                </a:lnTo>
                <a:lnTo>
                  <a:pt x="181419" y="84454"/>
                </a:lnTo>
                <a:lnTo>
                  <a:pt x="183616" y="82422"/>
                </a:lnTo>
                <a:lnTo>
                  <a:pt x="184721" y="79247"/>
                </a:lnTo>
                <a:lnTo>
                  <a:pt x="184717" y="52323"/>
                </a:lnTo>
                <a:lnTo>
                  <a:pt x="57378" y="52323"/>
                </a:lnTo>
                <a:lnTo>
                  <a:pt x="57378" y="35178"/>
                </a:lnTo>
                <a:lnTo>
                  <a:pt x="184714" y="35178"/>
                </a:lnTo>
                <a:lnTo>
                  <a:pt x="184708" y="0"/>
                </a:lnTo>
                <a:close/>
              </a:path>
              <a:path w="399415" h="210820">
                <a:moveTo>
                  <a:pt x="184714" y="35178"/>
                </a:moveTo>
                <a:lnTo>
                  <a:pt x="138531" y="35178"/>
                </a:lnTo>
                <a:lnTo>
                  <a:pt x="138531" y="52323"/>
                </a:lnTo>
                <a:lnTo>
                  <a:pt x="184717" y="52323"/>
                </a:lnTo>
                <a:lnTo>
                  <a:pt x="184714" y="35178"/>
                </a:lnTo>
                <a:close/>
              </a:path>
              <a:path w="399415" h="210820">
                <a:moveTo>
                  <a:pt x="350596" y="253"/>
                </a:moveTo>
                <a:lnTo>
                  <a:pt x="308991" y="253"/>
                </a:lnTo>
                <a:lnTo>
                  <a:pt x="308991" y="70865"/>
                </a:lnTo>
                <a:lnTo>
                  <a:pt x="285902" y="70865"/>
                </a:lnTo>
                <a:lnTo>
                  <a:pt x="295097" y="108711"/>
                </a:lnTo>
                <a:lnTo>
                  <a:pt x="298932" y="108838"/>
                </a:lnTo>
                <a:lnTo>
                  <a:pt x="308991" y="108838"/>
                </a:lnTo>
                <a:lnTo>
                  <a:pt x="308991" y="210057"/>
                </a:lnTo>
                <a:lnTo>
                  <a:pt x="326821" y="210057"/>
                </a:lnTo>
                <a:lnTo>
                  <a:pt x="334111" y="209930"/>
                </a:lnTo>
                <a:lnTo>
                  <a:pt x="339877" y="207898"/>
                </a:lnTo>
                <a:lnTo>
                  <a:pt x="344106" y="203707"/>
                </a:lnTo>
                <a:lnTo>
                  <a:pt x="348348" y="199644"/>
                </a:lnTo>
                <a:lnTo>
                  <a:pt x="350507" y="194055"/>
                </a:lnTo>
                <a:lnTo>
                  <a:pt x="350596" y="253"/>
                </a:lnTo>
                <a:close/>
              </a:path>
              <a:path w="399415" h="210820">
                <a:moveTo>
                  <a:pt x="279273" y="36321"/>
                </a:moveTo>
                <a:lnTo>
                  <a:pt x="236753" y="36321"/>
                </a:lnTo>
                <a:lnTo>
                  <a:pt x="236629" y="108838"/>
                </a:lnTo>
                <a:lnTo>
                  <a:pt x="236153" y="121023"/>
                </a:lnTo>
                <a:lnTo>
                  <a:pt x="223951" y="158622"/>
                </a:lnTo>
                <a:lnTo>
                  <a:pt x="205435" y="171069"/>
                </a:lnTo>
                <a:lnTo>
                  <a:pt x="205435" y="209422"/>
                </a:lnTo>
                <a:lnTo>
                  <a:pt x="243732" y="192603"/>
                </a:lnTo>
                <a:lnTo>
                  <a:pt x="258241" y="174244"/>
                </a:lnTo>
                <a:lnTo>
                  <a:pt x="303276" y="174244"/>
                </a:lnTo>
                <a:lnTo>
                  <a:pt x="303276" y="169417"/>
                </a:lnTo>
                <a:lnTo>
                  <a:pt x="298206" y="166465"/>
                </a:lnTo>
                <a:lnTo>
                  <a:pt x="293644" y="162178"/>
                </a:lnTo>
                <a:lnTo>
                  <a:pt x="279768" y="119191"/>
                </a:lnTo>
                <a:lnTo>
                  <a:pt x="279389" y="108838"/>
                </a:lnTo>
                <a:lnTo>
                  <a:pt x="279273" y="36321"/>
                </a:lnTo>
                <a:close/>
              </a:path>
              <a:path w="399415" h="210820">
                <a:moveTo>
                  <a:pt x="303276" y="174244"/>
                </a:moveTo>
                <a:lnTo>
                  <a:pt x="258241" y="174244"/>
                </a:lnTo>
                <a:lnTo>
                  <a:pt x="261149" y="180105"/>
                </a:lnTo>
                <a:lnTo>
                  <a:pt x="289788" y="204469"/>
                </a:lnTo>
                <a:lnTo>
                  <a:pt x="294309" y="206628"/>
                </a:lnTo>
                <a:lnTo>
                  <a:pt x="298805" y="208152"/>
                </a:lnTo>
                <a:lnTo>
                  <a:pt x="303276" y="208914"/>
                </a:lnTo>
                <a:lnTo>
                  <a:pt x="303276" y="174244"/>
                </a:lnTo>
                <a:close/>
              </a:path>
              <a:path w="399415" h="210820">
                <a:moveTo>
                  <a:pt x="302361" y="761"/>
                </a:moveTo>
                <a:lnTo>
                  <a:pt x="210007" y="761"/>
                </a:lnTo>
                <a:lnTo>
                  <a:pt x="210007" y="28193"/>
                </a:lnTo>
                <a:lnTo>
                  <a:pt x="211099" y="31368"/>
                </a:lnTo>
                <a:lnTo>
                  <a:pt x="215493" y="35432"/>
                </a:lnTo>
                <a:lnTo>
                  <a:pt x="218821" y="36448"/>
                </a:lnTo>
                <a:lnTo>
                  <a:pt x="223266" y="36321"/>
                </a:lnTo>
                <a:lnTo>
                  <a:pt x="293976" y="36321"/>
                </a:lnTo>
                <a:lnTo>
                  <a:pt x="296887" y="35432"/>
                </a:lnTo>
                <a:lnTo>
                  <a:pt x="301269" y="31368"/>
                </a:lnTo>
                <a:lnTo>
                  <a:pt x="302374" y="28193"/>
                </a:lnTo>
                <a:lnTo>
                  <a:pt x="302361" y="761"/>
                </a:lnTo>
                <a:close/>
              </a:path>
              <a:path w="399415" h="210820">
                <a:moveTo>
                  <a:pt x="293976" y="36321"/>
                </a:moveTo>
                <a:lnTo>
                  <a:pt x="289102" y="36321"/>
                </a:lnTo>
                <a:lnTo>
                  <a:pt x="293560" y="36448"/>
                </a:lnTo>
                <a:lnTo>
                  <a:pt x="293976" y="36321"/>
                </a:lnTo>
                <a:close/>
              </a:path>
              <a:path w="399415" h="210820">
                <a:moveTo>
                  <a:pt x="399059" y="253"/>
                </a:moveTo>
                <a:lnTo>
                  <a:pt x="356768" y="253"/>
                </a:lnTo>
                <a:lnTo>
                  <a:pt x="356768" y="210057"/>
                </a:lnTo>
                <a:lnTo>
                  <a:pt x="380047" y="210057"/>
                </a:lnTo>
                <a:lnTo>
                  <a:pt x="386524" y="207390"/>
                </a:lnTo>
                <a:lnTo>
                  <a:pt x="391515" y="201929"/>
                </a:lnTo>
                <a:lnTo>
                  <a:pt x="396544" y="196595"/>
                </a:lnTo>
                <a:lnTo>
                  <a:pt x="399059" y="190500"/>
                </a:lnTo>
                <a:lnTo>
                  <a:pt x="399059" y="253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96747" y="7112507"/>
            <a:ext cx="257810" cy="203200"/>
          </a:xfrm>
          <a:custGeom>
            <a:avLst/>
            <a:gdLst/>
            <a:ahLst/>
            <a:cxnLst/>
            <a:rect l="l" t="t" r="r" b="b"/>
            <a:pathLst>
              <a:path w="257809" h="203200">
                <a:moveTo>
                  <a:pt x="206095" y="0"/>
                </a:moveTo>
                <a:lnTo>
                  <a:pt x="197281" y="0"/>
                </a:lnTo>
                <a:lnTo>
                  <a:pt x="184630" y="1115"/>
                </a:lnTo>
                <a:lnTo>
                  <a:pt x="146118" y="26824"/>
                </a:lnTo>
                <a:lnTo>
                  <a:pt x="136474" y="59436"/>
                </a:lnTo>
                <a:lnTo>
                  <a:pt x="136474" y="143637"/>
                </a:lnTo>
                <a:lnTo>
                  <a:pt x="153619" y="186563"/>
                </a:lnTo>
                <a:lnTo>
                  <a:pt x="188493" y="203200"/>
                </a:lnTo>
                <a:lnTo>
                  <a:pt x="206095" y="203200"/>
                </a:lnTo>
                <a:lnTo>
                  <a:pt x="240715" y="186817"/>
                </a:lnTo>
                <a:lnTo>
                  <a:pt x="252772" y="168910"/>
                </a:lnTo>
                <a:lnTo>
                  <a:pt x="192519" y="168910"/>
                </a:lnTo>
                <a:lnTo>
                  <a:pt x="188683" y="166751"/>
                </a:lnTo>
                <a:lnTo>
                  <a:pt x="185762" y="162306"/>
                </a:lnTo>
                <a:lnTo>
                  <a:pt x="182854" y="157988"/>
                </a:lnTo>
                <a:lnTo>
                  <a:pt x="181398" y="151765"/>
                </a:lnTo>
                <a:lnTo>
                  <a:pt x="181426" y="51562"/>
                </a:lnTo>
                <a:lnTo>
                  <a:pt x="182854" y="45339"/>
                </a:lnTo>
                <a:lnTo>
                  <a:pt x="185762" y="40894"/>
                </a:lnTo>
                <a:lnTo>
                  <a:pt x="188683" y="36322"/>
                </a:lnTo>
                <a:lnTo>
                  <a:pt x="192519" y="34163"/>
                </a:lnTo>
                <a:lnTo>
                  <a:pt x="197281" y="34036"/>
                </a:lnTo>
                <a:lnTo>
                  <a:pt x="252094" y="34036"/>
                </a:lnTo>
                <a:lnTo>
                  <a:pt x="248095" y="26449"/>
                </a:lnTo>
                <a:lnTo>
                  <a:pt x="240715" y="17399"/>
                </a:lnTo>
                <a:lnTo>
                  <a:pt x="235102" y="11557"/>
                </a:lnTo>
                <a:lnTo>
                  <a:pt x="228663" y="7239"/>
                </a:lnTo>
                <a:lnTo>
                  <a:pt x="214134" y="1397"/>
                </a:lnTo>
                <a:lnTo>
                  <a:pt x="206095" y="0"/>
                </a:lnTo>
                <a:close/>
              </a:path>
              <a:path w="257809" h="203200">
                <a:moveTo>
                  <a:pt x="252094" y="34036"/>
                </a:moveTo>
                <a:lnTo>
                  <a:pt x="202044" y="34036"/>
                </a:lnTo>
                <a:lnTo>
                  <a:pt x="205841" y="36322"/>
                </a:lnTo>
                <a:lnTo>
                  <a:pt x="208686" y="40640"/>
                </a:lnTo>
                <a:lnTo>
                  <a:pt x="211531" y="45085"/>
                </a:lnTo>
                <a:lnTo>
                  <a:pt x="212991" y="51562"/>
                </a:lnTo>
                <a:lnTo>
                  <a:pt x="213017" y="151765"/>
                </a:lnTo>
                <a:lnTo>
                  <a:pt x="211620" y="158115"/>
                </a:lnTo>
                <a:lnTo>
                  <a:pt x="206095" y="166751"/>
                </a:lnTo>
                <a:lnTo>
                  <a:pt x="202247" y="168910"/>
                </a:lnTo>
                <a:lnTo>
                  <a:pt x="252772" y="168910"/>
                </a:lnTo>
                <a:lnTo>
                  <a:pt x="253374" y="167751"/>
                </a:lnTo>
                <a:lnTo>
                  <a:pt x="256553" y="156331"/>
                </a:lnTo>
                <a:lnTo>
                  <a:pt x="257632" y="143637"/>
                </a:lnTo>
                <a:lnTo>
                  <a:pt x="257632" y="59436"/>
                </a:lnTo>
                <a:lnTo>
                  <a:pt x="256553" y="47456"/>
                </a:lnTo>
                <a:lnTo>
                  <a:pt x="253374" y="36464"/>
                </a:lnTo>
                <a:lnTo>
                  <a:pt x="252094" y="34036"/>
                </a:lnTo>
                <a:close/>
              </a:path>
              <a:path w="257809" h="203200">
                <a:moveTo>
                  <a:pt x="44576" y="143764"/>
                </a:moveTo>
                <a:lnTo>
                  <a:pt x="0" y="143764"/>
                </a:lnTo>
                <a:lnTo>
                  <a:pt x="1500" y="157031"/>
                </a:lnTo>
                <a:lnTo>
                  <a:pt x="26910" y="193738"/>
                </a:lnTo>
                <a:lnTo>
                  <a:pt x="60579" y="202311"/>
                </a:lnTo>
                <a:lnTo>
                  <a:pt x="74481" y="201197"/>
                </a:lnTo>
                <a:lnTo>
                  <a:pt x="112958" y="175000"/>
                </a:lnTo>
                <a:lnTo>
                  <a:pt x="115807" y="168275"/>
                </a:lnTo>
                <a:lnTo>
                  <a:pt x="60579" y="168275"/>
                </a:lnTo>
                <a:lnTo>
                  <a:pt x="57518" y="168148"/>
                </a:lnTo>
                <a:lnTo>
                  <a:pt x="54330" y="165989"/>
                </a:lnTo>
                <a:lnTo>
                  <a:pt x="51041" y="161671"/>
                </a:lnTo>
                <a:lnTo>
                  <a:pt x="47739" y="157226"/>
                </a:lnTo>
                <a:lnTo>
                  <a:pt x="45592" y="151384"/>
                </a:lnTo>
                <a:lnTo>
                  <a:pt x="44576" y="143764"/>
                </a:lnTo>
                <a:close/>
              </a:path>
              <a:path w="257809" h="203200">
                <a:moveTo>
                  <a:pt x="115805" y="98933"/>
                </a:moveTo>
                <a:lnTo>
                  <a:pt x="57962" y="98933"/>
                </a:lnTo>
                <a:lnTo>
                  <a:pt x="61264" y="99060"/>
                </a:lnTo>
                <a:lnTo>
                  <a:pt x="62992" y="99060"/>
                </a:lnTo>
                <a:lnTo>
                  <a:pt x="64744" y="99822"/>
                </a:lnTo>
                <a:lnTo>
                  <a:pt x="66522" y="101473"/>
                </a:lnTo>
                <a:lnTo>
                  <a:pt x="68300" y="102997"/>
                </a:lnTo>
                <a:lnTo>
                  <a:pt x="70053" y="105537"/>
                </a:lnTo>
                <a:lnTo>
                  <a:pt x="71780" y="108839"/>
                </a:lnTo>
                <a:lnTo>
                  <a:pt x="75438" y="115443"/>
                </a:lnTo>
                <a:lnTo>
                  <a:pt x="77266" y="123698"/>
                </a:lnTo>
                <a:lnTo>
                  <a:pt x="77266" y="133477"/>
                </a:lnTo>
                <a:lnTo>
                  <a:pt x="76945" y="141616"/>
                </a:lnTo>
                <a:lnTo>
                  <a:pt x="65671" y="168275"/>
                </a:lnTo>
                <a:lnTo>
                  <a:pt x="115807" y="168275"/>
                </a:lnTo>
                <a:lnTo>
                  <a:pt x="117965" y="163179"/>
                </a:lnTo>
                <a:lnTo>
                  <a:pt x="121003" y="149334"/>
                </a:lnTo>
                <a:lnTo>
                  <a:pt x="122072" y="133477"/>
                </a:lnTo>
                <a:lnTo>
                  <a:pt x="121101" y="118475"/>
                </a:lnTo>
                <a:lnTo>
                  <a:pt x="118341" y="105283"/>
                </a:lnTo>
                <a:lnTo>
                  <a:pt x="115805" y="98933"/>
                </a:lnTo>
                <a:close/>
              </a:path>
              <a:path w="257809" h="203200">
                <a:moveTo>
                  <a:pt x="117500" y="2286"/>
                </a:moveTo>
                <a:lnTo>
                  <a:pt x="9144" y="2286"/>
                </a:lnTo>
                <a:lnTo>
                  <a:pt x="2514" y="115062"/>
                </a:lnTo>
                <a:lnTo>
                  <a:pt x="45262" y="115062"/>
                </a:lnTo>
                <a:lnTo>
                  <a:pt x="46634" y="109474"/>
                </a:lnTo>
                <a:lnTo>
                  <a:pt x="48818" y="105410"/>
                </a:lnTo>
                <a:lnTo>
                  <a:pt x="51803" y="102743"/>
                </a:lnTo>
                <a:lnTo>
                  <a:pt x="54800" y="100203"/>
                </a:lnTo>
                <a:lnTo>
                  <a:pt x="57962" y="98933"/>
                </a:lnTo>
                <a:lnTo>
                  <a:pt x="115805" y="98933"/>
                </a:lnTo>
                <a:lnTo>
                  <a:pt x="113796" y="93900"/>
                </a:lnTo>
                <a:lnTo>
                  <a:pt x="107467" y="84328"/>
                </a:lnTo>
                <a:lnTo>
                  <a:pt x="99485" y="76731"/>
                </a:lnTo>
                <a:lnTo>
                  <a:pt x="93677" y="73406"/>
                </a:lnTo>
                <a:lnTo>
                  <a:pt x="45034" y="73406"/>
                </a:lnTo>
                <a:lnTo>
                  <a:pt x="48006" y="36322"/>
                </a:lnTo>
                <a:lnTo>
                  <a:pt x="109115" y="36322"/>
                </a:lnTo>
                <a:lnTo>
                  <a:pt x="112026" y="35433"/>
                </a:lnTo>
                <a:lnTo>
                  <a:pt x="116408" y="31369"/>
                </a:lnTo>
                <a:lnTo>
                  <a:pt x="117513" y="28194"/>
                </a:lnTo>
                <a:lnTo>
                  <a:pt x="117500" y="2286"/>
                </a:lnTo>
                <a:close/>
              </a:path>
              <a:path w="257809" h="203200">
                <a:moveTo>
                  <a:pt x="66294" y="66802"/>
                </a:moveTo>
                <a:lnTo>
                  <a:pt x="61150" y="66802"/>
                </a:lnTo>
                <a:lnTo>
                  <a:pt x="56807" y="67564"/>
                </a:lnTo>
                <a:lnTo>
                  <a:pt x="49720" y="70104"/>
                </a:lnTo>
                <a:lnTo>
                  <a:pt x="46977" y="71628"/>
                </a:lnTo>
                <a:lnTo>
                  <a:pt x="45034" y="73406"/>
                </a:lnTo>
                <a:lnTo>
                  <a:pt x="93677" y="73406"/>
                </a:lnTo>
                <a:lnTo>
                  <a:pt x="89962" y="71278"/>
                </a:lnTo>
                <a:lnTo>
                  <a:pt x="78897" y="67968"/>
                </a:lnTo>
                <a:lnTo>
                  <a:pt x="66294" y="66802"/>
                </a:lnTo>
                <a:close/>
              </a:path>
              <a:path w="257809" h="203200">
                <a:moveTo>
                  <a:pt x="109115" y="36322"/>
                </a:moveTo>
                <a:lnTo>
                  <a:pt x="104241" y="36322"/>
                </a:lnTo>
                <a:lnTo>
                  <a:pt x="108699" y="36449"/>
                </a:lnTo>
                <a:lnTo>
                  <a:pt x="109115" y="3632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20521" y="7208039"/>
            <a:ext cx="117475" cy="22860"/>
          </a:xfrm>
          <a:custGeom>
            <a:avLst/>
            <a:gdLst/>
            <a:ahLst/>
            <a:cxnLst/>
            <a:rect l="l" t="t" r="r" b="b"/>
            <a:pathLst>
              <a:path w="117475" h="22859">
                <a:moveTo>
                  <a:pt x="117313" y="0"/>
                </a:moveTo>
                <a:lnTo>
                  <a:pt x="0" y="0"/>
                </a:lnTo>
                <a:lnTo>
                  <a:pt x="0" y="22324"/>
                </a:lnTo>
                <a:lnTo>
                  <a:pt x="117313" y="22324"/>
                </a:lnTo>
                <a:lnTo>
                  <a:pt x="11731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14703" y="7109968"/>
            <a:ext cx="795655" cy="211454"/>
          </a:xfrm>
          <a:custGeom>
            <a:avLst/>
            <a:gdLst/>
            <a:ahLst/>
            <a:cxnLst/>
            <a:rect l="l" t="t" r="r" b="b"/>
            <a:pathLst>
              <a:path w="795655" h="211454">
                <a:moveTo>
                  <a:pt x="550926" y="121030"/>
                </a:moveTo>
                <a:lnTo>
                  <a:pt x="453644" y="121030"/>
                </a:lnTo>
                <a:lnTo>
                  <a:pt x="445809" y="121574"/>
                </a:lnTo>
                <a:lnTo>
                  <a:pt x="416502" y="146577"/>
                </a:lnTo>
                <a:lnTo>
                  <a:pt x="415671" y="154177"/>
                </a:lnTo>
                <a:lnTo>
                  <a:pt x="415671" y="178307"/>
                </a:lnTo>
                <a:lnTo>
                  <a:pt x="438689" y="209295"/>
                </a:lnTo>
                <a:lnTo>
                  <a:pt x="453644" y="211454"/>
                </a:lnTo>
                <a:lnTo>
                  <a:pt x="550926" y="211454"/>
                </a:lnTo>
                <a:lnTo>
                  <a:pt x="586025" y="192484"/>
                </a:lnTo>
                <a:lnTo>
                  <a:pt x="588898" y="178307"/>
                </a:lnTo>
                <a:lnTo>
                  <a:pt x="588898" y="174878"/>
                </a:lnTo>
                <a:lnTo>
                  <a:pt x="469138" y="174878"/>
                </a:lnTo>
                <a:lnTo>
                  <a:pt x="466090" y="174116"/>
                </a:lnTo>
                <a:lnTo>
                  <a:pt x="464439" y="172592"/>
                </a:lnTo>
                <a:lnTo>
                  <a:pt x="462915" y="171068"/>
                </a:lnTo>
                <a:lnTo>
                  <a:pt x="462153" y="169163"/>
                </a:lnTo>
                <a:lnTo>
                  <a:pt x="462153" y="162686"/>
                </a:lnTo>
                <a:lnTo>
                  <a:pt x="462915" y="160654"/>
                </a:lnTo>
                <a:lnTo>
                  <a:pt x="464439" y="159130"/>
                </a:lnTo>
                <a:lnTo>
                  <a:pt x="466090" y="157733"/>
                </a:lnTo>
                <a:lnTo>
                  <a:pt x="469138" y="156844"/>
                </a:lnTo>
                <a:lnTo>
                  <a:pt x="588898" y="156844"/>
                </a:lnTo>
                <a:lnTo>
                  <a:pt x="588898" y="154177"/>
                </a:lnTo>
                <a:lnTo>
                  <a:pt x="566086" y="123189"/>
                </a:lnTo>
                <a:lnTo>
                  <a:pt x="558905" y="121574"/>
                </a:lnTo>
                <a:lnTo>
                  <a:pt x="550926" y="121030"/>
                </a:lnTo>
                <a:close/>
              </a:path>
              <a:path w="795655" h="211454">
                <a:moveTo>
                  <a:pt x="588898" y="156844"/>
                </a:moveTo>
                <a:lnTo>
                  <a:pt x="535685" y="156844"/>
                </a:lnTo>
                <a:lnTo>
                  <a:pt x="538734" y="157733"/>
                </a:lnTo>
                <a:lnTo>
                  <a:pt x="540258" y="159130"/>
                </a:lnTo>
                <a:lnTo>
                  <a:pt x="541782" y="160654"/>
                </a:lnTo>
                <a:lnTo>
                  <a:pt x="542416" y="162686"/>
                </a:lnTo>
                <a:lnTo>
                  <a:pt x="542416" y="169163"/>
                </a:lnTo>
                <a:lnTo>
                  <a:pt x="541782" y="171068"/>
                </a:lnTo>
                <a:lnTo>
                  <a:pt x="538734" y="174116"/>
                </a:lnTo>
                <a:lnTo>
                  <a:pt x="535685" y="174878"/>
                </a:lnTo>
                <a:lnTo>
                  <a:pt x="588898" y="174878"/>
                </a:lnTo>
                <a:lnTo>
                  <a:pt x="588898" y="156844"/>
                </a:lnTo>
                <a:close/>
              </a:path>
              <a:path w="795655" h="211454">
                <a:moveTo>
                  <a:pt x="380110" y="148589"/>
                </a:moveTo>
                <a:lnTo>
                  <a:pt x="333375" y="148589"/>
                </a:lnTo>
                <a:lnTo>
                  <a:pt x="333375" y="153669"/>
                </a:lnTo>
                <a:lnTo>
                  <a:pt x="206375" y="153669"/>
                </a:lnTo>
                <a:lnTo>
                  <a:pt x="206375" y="202183"/>
                </a:lnTo>
                <a:lnTo>
                  <a:pt x="207518" y="205485"/>
                </a:lnTo>
                <a:lnTo>
                  <a:pt x="209677" y="207517"/>
                </a:lnTo>
                <a:lnTo>
                  <a:pt x="211962" y="209549"/>
                </a:lnTo>
                <a:lnTo>
                  <a:pt x="215392" y="210565"/>
                </a:lnTo>
                <a:lnTo>
                  <a:pt x="372618" y="210565"/>
                </a:lnTo>
                <a:lnTo>
                  <a:pt x="376047" y="209549"/>
                </a:lnTo>
                <a:lnTo>
                  <a:pt x="378206" y="207517"/>
                </a:lnTo>
                <a:lnTo>
                  <a:pt x="380491" y="205485"/>
                </a:lnTo>
                <a:lnTo>
                  <a:pt x="381634" y="202183"/>
                </a:lnTo>
                <a:lnTo>
                  <a:pt x="381634" y="183641"/>
                </a:lnTo>
                <a:lnTo>
                  <a:pt x="252730" y="183641"/>
                </a:lnTo>
                <a:lnTo>
                  <a:pt x="252730" y="178307"/>
                </a:lnTo>
                <a:lnTo>
                  <a:pt x="372182" y="178307"/>
                </a:lnTo>
                <a:lnTo>
                  <a:pt x="374903" y="177545"/>
                </a:lnTo>
                <a:lnTo>
                  <a:pt x="377063" y="175640"/>
                </a:lnTo>
                <a:lnTo>
                  <a:pt x="379095" y="173735"/>
                </a:lnTo>
                <a:lnTo>
                  <a:pt x="380110" y="170687"/>
                </a:lnTo>
                <a:lnTo>
                  <a:pt x="380110" y="148589"/>
                </a:lnTo>
                <a:close/>
              </a:path>
              <a:path w="795655" h="211454">
                <a:moveTo>
                  <a:pt x="372182" y="178307"/>
                </a:moveTo>
                <a:lnTo>
                  <a:pt x="367284" y="178307"/>
                </a:lnTo>
                <a:lnTo>
                  <a:pt x="371728" y="178434"/>
                </a:lnTo>
                <a:lnTo>
                  <a:pt x="372182" y="178307"/>
                </a:lnTo>
                <a:close/>
              </a:path>
              <a:path w="795655" h="211454">
                <a:moveTo>
                  <a:pt x="380110" y="122554"/>
                </a:moveTo>
                <a:lnTo>
                  <a:pt x="205867" y="122554"/>
                </a:lnTo>
                <a:lnTo>
                  <a:pt x="205867" y="140969"/>
                </a:lnTo>
                <a:lnTo>
                  <a:pt x="206883" y="144017"/>
                </a:lnTo>
                <a:lnTo>
                  <a:pt x="210947" y="147827"/>
                </a:lnTo>
                <a:lnTo>
                  <a:pt x="214249" y="148716"/>
                </a:lnTo>
                <a:lnTo>
                  <a:pt x="218694" y="148589"/>
                </a:lnTo>
                <a:lnTo>
                  <a:pt x="380110" y="148589"/>
                </a:lnTo>
                <a:lnTo>
                  <a:pt x="380110" y="122554"/>
                </a:lnTo>
                <a:close/>
              </a:path>
              <a:path w="795655" h="211454">
                <a:moveTo>
                  <a:pt x="793622" y="113156"/>
                </a:moveTo>
                <a:lnTo>
                  <a:pt x="627507" y="113156"/>
                </a:lnTo>
                <a:lnTo>
                  <a:pt x="627507" y="134492"/>
                </a:lnTo>
                <a:lnTo>
                  <a:pt x="628522" y="137667"/>
                </a:lnTo>
                <a:lnTo>
                  <a:pt x="630554" y="139572"/>
                </a:lnTo>
                <a:lnTo>
                  <a:pt x="632587" y="141350"/>
                </a:lnTo>
                <a:lnTo>
                  <a:pt x="635889" y="142239"/>
                </a:lnTo>
                <a:lnTo>
                  <a:pt x="747014" y="142239"/>
                </a:lnTo>
                <a:lnTo>
                  <a:pt x="747014" y="148208"/>
                </a:lnTo>
                <a:lnTo>
                  <a:pt x="627888" y="148208"/>
                </a:lnTo>
                <a:lnTo>
                  <a:pt x="627888" y="202183"/>
                </a:lnTo>
                <a:lnTo>
                  <a:pt x="629031" y="205485"/>
                </a:lnTo>
                <a:lnTo>
                  <a:pt x="633603" y="209549"/>
                </a:lnTo>
                <a:lnTo>
                  <a:pt x="636904" y="210565"/>
                </a:lnTo>
                <a:lnTo>
                  <a:pt x="786510" y="210565"/>
                </a:lnTo>
                <a:lnTo>
                  <a:pt x="789813" y="209549"/>
                </a:lnTo>
                <a:lnTo>
                  <a:pt x="794385" y="205485"/>
                </a:lnTo>
                <a:lnTo>
                  <a:pt x="795528" y="202183"/>
                </a:lnTo>
                <a:lnTo>
                  <a:pt x="795528" y="181609"/>
                </a:lnTo>
                <a:lnTo>
                  <a:pt x="674370" y="181609"/>
                </a:lnTo>
                <a:lnTo>
                  <a:pt x="674370" y="175386"/>
                </a:lnTo>
                <a:lnTo>
                  <a:pt x="785368" y="175386"/>
                </a:lnTo>
                <a:lnTo>
                  <a:pt x="788543" y="174497"/>
                </a:lnTo>
                <a:lnTo>
                  <a:pt x="792734" y="170814"/>
                </a:lnTo>
                <a:lnTo>
                  <a:pt x="793750" y="167639"/>
                </a:lnTo>
                <a:lnTo>
                  <a:pt x="793622" y="163321"/>
                </a:lnTo>
                <a:lnTo>
                  <a:pt x="793622" y="113156"/>
                </a:lnTo>
                <a:close/>
              </a:path>
              <a:path w="795655" h="211454">
                <a:moveTo>
                  <a:pt x="172593" y="114553"/>
                </a:moveTo>
                <a:lnTo>
                  <a:pt x="110871" y="114553"/>
                </a:lnTo>
                <a:lnTo>
                  <a:pt x="112014" y="114807"/>
                </a:lnTo>
                <a:lnTo>
                  <a:pt x="114681" y="115061"/>
                </a:lnTo>
                <a:lnTo>
                  <a:pt x="126111" y="115061"/>
                </a:lnTo>
                <a:lnTo>
                  <a:pt x="126111" y="210565"/>
                </a:lnTo>
                <a:lnTo>
                  <a:pt x="147065" y="210565"/>
                </a:lnTo>
                <a:lnTo>
                  <a:pt x="150876" y="209803"/>
                </a:lnTo>
                <a:lnTo>
                  <a:pt x="170307" y="192404"/>
                </a:lnTo>
                <a:lnTo>
                  <a:pt x="171831" y="188975"/>
                </a:lnTo>
                <a:lnTo>
                  <a:pt x="172593" y="185038"/>
                </a:lnTo>
                <a:lnTo>
                  <a:pt x="172593" y="114553"/>
                </a:lnTo>
                <a:close/>
              </a:path>
              <a:path w="795655" h="211454">
                <a:moveTo>
                  <a:pt x="46355" y="1142"/>
                </a:moveTo>
                <a:lnTo>
                  <a:pt x="0" y="1142"/>
                </a:lnTo>
                <a:lnTo>
                  <a:pt x="0" y="199008"/>
                </a:lnTo>
                <a:lnTo>
                  <a:pt x="1396" y="202945"/>
                </a:lnTo>
                <a:lnTo>
                  <a:pt x="4064" y="205612"/>
                </a:lnTo>
                <a:lnTo>
                  <a:pt x="6858" y="208279"/>
                </a:lnTo>
                <a:lnTo>
                  <a:pt x="10795" y="209676"/>
                </a:lnTo>
                <a:lnTo>
                  <a:pt x="100076" y="209676"/>
                </a:lnTo>
                <a:lnTo>
                  <a:pt x="104012" y="208279"/>
                </a:lnTo>
                <a:lnTo>
                  <a:pt x="106680" y="205612"/>
                </a:lnTo>
                <a:lnTo>
                  <a:pt x="109474" y="202945"/>
                </a:lnTo>
                <a:lnTo>
                  <a:pt x="110871" y="199008"/>
                </a:lnTo>
                <a:lnTo>
                  <a:pt x="110871" y="173989"/>
                </a:lnTo>
                <a:lnTo>
                  <a:pt x="46355" y="173989"/>
                </a:lnTo>
                <a:lnTo>
                  <a:pt x="46355" y="109600"/>
                </a:lnTo>
                <a:lnTo>
                  <a:pt x="172593" y="109600"/>
                </a:lnTo>
                <a:lnTo>
                  <a:pt x="172593" y="78231"/>
                </a:lnTo>
                <a:lnTo>
                  <a:pt x="110871" y="78231"/>
                </a:lnTo>
                <a:lnTo>
                  <a:pt x="110871" y="73151"/>
                </a:lnTo>
                <a:lnTo>
                  <a:pt x="46355" y="73151"/>
                </a:lnTo>
                <a:lnTo>
                  <a:pt x="46355" y="1142"/>
                </a:lnTo>
                <a:close/>
              </a:path>
              <a:path w="795655" h="211454">
                <a:moveTo>
                  <a:pt x="172593" y="109600"/>
                </a:moveTo>
                <a:lnTo>
                  <a:pt x="64262" y="109600"/>
                </a:lnTo>
                <a:lnTo>
                  <a:pt x="64262" y="173989"/>
                </a:lnTo>
                <a:lnTo>
                  <a:pt x="110871" y="173989"/>
                </a:lnTo>
                <a:lnTo>
                  <a:pt x="110871" y="114553"/>
                </a:lnTo>
                <a:lnTo>
                  <a:pt x="172593" y="114553"/>
                </a:lnTo>
                <a:lnTo>
                  <a:pt x="172593" y="109600"/>
                </a:lnTo>
                <a:close/>
              </a:path>
              <a:path w="795655" h="211454">
                <a:moveTo>
                  <a:pt x="172593" y="507"/>
                </a:moveTo>
                <a:lnTo>
                  <a:pt x="126111" y="507"/>
                </a:lnTo>
                <a:lnTo>
                  <a:pt x="126111" y="78231"/>
                </a:lnTo>
                <a:lnTo>
                  <a:pt x="172593" y="78231"/>
                </a:lnTo>
                <a:lnTo>
                  <a:pt x="172593" y="507"/>
                </a:lnTo>
                <a:close/>
              </a:path>
              <a:path w="795655" h="211454">
                <a:moveTo>
                  <a:pt x="110871" y="1142"/>
                </a:moveTo>
                <a:lnTo>
                  <a:pt x="64262" y="1142"/>
                </a:lnTo>
                <a:lnTo>
                  <a:pt x="64262" y="73151"/>
                </a:lnTo>
                <a:lnTo>
                  <a:pt x="110871" y="73151"/>
                </a:lnTo>
                <a:lnTo>
                  <a:pt x="110871" y="1142"/>
                </a:lnTo>
                <a:close/>
              </a:path>
              <a:path w="795655" h="211454">
                <a:moveTo>
                  <a:pt x="391541" y="83692"/>
                </a:moveTo>
                <a:lnTo>
                  <a:pt x="195326" y="83692"/>
                </a:lnTo>
                <a:lnTo>
                  <a:pt x="195326" y="106679"/>
                </a:lnTo>
                <a:lnTo>
                  <a:pt x="196596" y="110235"/>
                </a:lnTo>
                <a:lnTo>
                  <a:pt x="199009" y="112394"/>
                </a:lnTo>
                <a:lnTo>
                  <a:pt x="201422" y="114680"/>
                </a:lnTo>
                <a:lnTo>
                  <a:pt x="205105" y="115696"/>
                </a:lnTo>
                <a:lnTo>
                  <a:pt x="381762" y="115696"/>
                </a:lnTo>
                <a:lnTo>
                  <a:pt x="385445" y="114680"/>
                </a:lnTo>
                <a:lnTo>
                  <a:pt x="387858" y="112394"/>
                </a:lnTo>
                <a:lnTo>
                  <a:pt x="390271" y="110235"/>
                </a:lnTo>
                <a:lnTo>
                  <a:pt x="391541" y="106679"/>
                </a:lnTo>
                <a:lnTo>
                  <a:pt x="391541" y="83692"/>
                </a:lnTo>
                <a:close/>
              </a:path>
              <a:path w="795655" h="211454">
                <a:moveTo>
                  <a:pt x="253365" y="0"/>
                </a:moveTo>
                <a:lnTo>
                  <a:pt x="206756" y="0"/>
                </a:lnTo>
                <a:lnTo>
                  <a:pt x="206756" y="68960"/>
                </a:lnTo>
                <a:lnTo>
                  <a:pt x="207899" y="72135"/>
                </a:lnTo>
                <a:lnTo>
                  <a:pt x="210058" y="74167"/>
                </a:lnTo>
                <a:lnTo>
                  <a:pt x="212217" y="76072"/>
                </a:lnTo>
                <a:lnTo>
                  <a:pt x="215646" y="77088"/>
                </a:lnTo>
                <a:lnTo>
                  <a:pt x="371475" y="77088"/>
                </a:lnTo>
                <a:lnTo>
                  <a:pt x="374777" y="76072"/>
                </a:lnTo>
                <a:lnTo>
                  <a:pt x="377063" y="74167"/>
                </a:lnTo>
                <a:lnTo>
                  <a:pt x="379222" y="72135"/>
                </a:lnTo>
                <a:lnTo>
                  <a:pt x="380238" y="68960"/>
                </a:lnTo>
                <a:lnTo>
                  <a:pt x="380238" y="44195"/>
                </a:lnTo>
                <a:lnTo>
                  <a:pt x="253365" y="44195"/>
                </a:lnTo>
                <a:lnTo>
                  <a:pt x="253365" y="37591"/>
                </a:lnTo>
                <a:lnTo>
                  <a:pt x="380238" y="37591"/>
                </a:lnTo>
                <a:lnTo>
                  <a:pt x="380238" y="9016"/>
                </a:lnTo>
                <a:lnTo>
                  <a:pt x="253365" y="9016"/>
                </a:lnTo>
                <a:lnTo>
                  <a:pt x="253365" y="0"/>
                </a:lnTo>
                <a:close/>
              </a:path>
              <a:path w="795655" h="211454">
                <a:moveTo>
                  <a:pt x="380238" y="37591"/>
                </a:moveTo>
                <a:lnTo>
                  <a:pt x="333628" y="37591"/>
                </a:lnTo>
                <a:lnTo>
                  <a:pt x="333628" y="44195"/>
                </a:lnTo>
                <a:lnTo>
                  <a:pt x="380238" y="44195"/>
                </a:lnTo>
                <a:lnTo>
                  <a:pt x="380238" y="37591"/>
                </a:lnTo>
                <a:close/>
              </a:path>
              <a:path w="795655" h="211454">
                <a:moveTo>
                  <a:pt x="380238" y="0"/>
                </a:moveTo>
                <a:lnTo>
                  <a:pt x="333628" y="0"/>
                </a:lnTo>
                <a:lnTo>
                  <a:pt x="333628" y="9016"/>
                </a:lnTo>
                <a:lnTo>
                  <a:pt x="380238" y="9016"/>
                </a:lnTo>
                <a:lnTo>
                  <a:pt x="380238" y="0"/>
                </a:lnTo>
                <a:close/>
              </a:path>
              <a:path w="795655" h="211454">
                <a:moveTo>
                  <a:pt x="491744" y="36194"/>
                </a:moveTo>
                <a:lnTo>
                  <a:pt x="442848" y="36194"/>
                </a:lnTo>
                <a:lnTo>
                  <a:pt x="441201" y="45741"/>
                </a:lnTo>
                <a:lnTo>
                  <a:pt x="438697" y="53847"/>
                </a:lnTo>
                <a:lnTo>
                  <a:pt x="404495" y="78739"/>
                </a:lnTo>
                <a:lnTo>
                  <a:pt x="404495" y="116204"/>
                </a:lnTo>
                <a:lnTo>
                  <a:pt x="449238" y="103891"/>
                </a:lnTo>
                <a:lnTo>
                  <a:pt x="467741" y="87121"/>
                </a:lnTo>
                <a:lnTo>
                  <a:pt x="528828" y="87121"/>
                </a:lnTo>
                <a:lnTo>
                  <a:pt x="528828" y="78739"/>
                </a:lnTo>
                <a:lnTo>
                  <a:pt x="521684" y="77263"/>
                </a:lnTo>
                <a:lnTo>
                  <a:pt x="514921" y="74548"/>
                </a:lnTo>
                <a:lnTo>
                  <a:pt x="492506" y="43052"/>
                </a:lnTo>
                <a:lnTo>
                  <a:pt x="491744" y="36194"/>
                </a:lnTo>
                <a:close/>
              </a:path>
              <a:path w="795655" h="211454">
                <a:moveTo>
                  <a:pt x="528828" y="87121"/>
                </a:moveTo>
                <a:lnTo>
                  <a:pt x="467741" y="87121"/>
                </a:lnTo>
                <a:lnTo>
                  <a:pt x="472074" y="93362"/>
                </a:lnTo>
                <a:lnTo>
                  <a:pt x="505841" y="112775"/>
                </a:lnTo>
                <a:lnTo>
                  <a:pt x="528828" y="116204"/>
                </a:lnTo>
                <a:lnTo>
                  <a:pt x="528828" y="87121"/>
                </a:lnTo>
                <a:close/>
              </a:path>
              <a:path w="795655" h="211454">
                <a:moveTo>
                  <a:pt x="586359" y="507"/>
                </a:moveTo>
                <a:lnTo>
                  <a:pt x="540004" y="507"/>
                </a:lnTo>
                <a:lnTo>
                  <a:pt x="540004" y="40258"/>
                </a:lnTo>
                <a:lnTo>
                  <a:pt x="515112" y="40258"/>
                </a:lnTo>
                <a:lnTo>
                  <a:pt x="515112" y="65658"/>
                </a:lnTo>
                <a:lnTo>
                  <a:pt x="516382" y="68706"/>
                </a:lnTo>
                <a:lnTo>
                  <a:pt x="521208" y="73278"/>
                </a:lnTo>
                <a:lnTo>
                  <a:pt x="524256" y="74548"/>
                </a:lnTo>
                <a:lnTo>
                  <a:pt x="540004" y="74548"/>
                </a:lnTo>
                <a:lnTo>
                  <a:pt x="540004" y="115696"/>
                </a:lnTo>
                <a:lnTo>
                  <a:pt x="574294" y="115696"/>
                </a:lnTo>
                <a:lnTo>
                  <a:pt x="578485" y="114172"/>
                </a:lnTo>
                <a:lnTo>
                  <a:pt x="581660" y="111505"/>
                </a:lnTo>
                <a:lnTo>
                  <a:pt x="584708" y="108711"/>
                </a:lnTo>
                <a:lnTo>
                  <a:pt x="586359" y="104901"/>
                </a:lnTo>
                <a:lnTo>
                  <a:pt x="586359" y="507"/>
                </a:lnTo>
                <a:close/>
              </a:path>
              <a:path w="795655" h="211454">
                <a:moveTo>
                  <a:pt x="527685" y="1015"/>
                </a:moveTo>
                <a:lnTo>
                  <a:pt x="405129" y="1015"/>
                </a:lnTo>
                <a:lnTo>
                  <a:pt x="405129" y="28066"/>
                </a:lnTo>
                <a:lnTo>
                  <a:pt x="406272" y="31241"/>
                </a:lnTo>
                <a:lnTo>
                  <a:pt x="408432" y="33273"/>
                </a:lnTo>
                <a:lnTo>
                  <a:pt x="410591" y="35178"/>
                </a:lnTo>
                <a:lnTo>
                  <a:pt x="413893" y="36194"/>
                </a:lnTo>
                <a:lnTo>
                  <a:pt x="518795" y="36194"/>
                </a:lnTo>
                <a:lnTo>
                  <a:pt x="522223" y="35178"/>
                </a:lnTo>
                <a:lnTo>
                  <a:pt x="524383" y="33273"/>
                </a:lnTo>
                <a:lnTo>
                  <a:pt x="526541" y="31241"/>
                </a:lnTo>
                <a:lnTo>
                  <a:pt x="527685" y="28066"/>
                </a:lnTo>
                <a:lnTo>
                  <a:pt x="527685" y="1015"/>
                </a:lnTo>
                <a:close/>
              </a:path>
              <a:path w="795655" h="211454">
                <a:moveTo>
                  <a:pt x="793622" y="81025"/>
                </a:moveTo>
                <a:lnTo>
                  <a:pt x="740156" y="81025"/>
                </a:lnTo>
                <a:lnTo>
                  <a:pt x="740918" y="81152"/>
                </a:lnTo>
                <a:lnTo>
                  <a:pt x="741807" y="81406"/>
                </a:lnTo>
                <a:lnTo>
                  <a:pt x="742696" y="81533"/>
                </a:lnTo>
                <a:lnTo>
                  <a:pt x="743458" y="81533"/>
                </a:lnTo>
                <a:lnTo>
                  <a:pt x="744473" y="81660"/>
                </a:lnTo>
                <a:lnTo>
                  <a:pt x="747268" y="81660"/>
                </a:lnTo>
                <a:lnTo>
                  <a:pt x="747268" y="108584"/>
                </a:lnTo>
                <a:lnTo>
                  <a:pt x="781558" y="108584"/>
                </a:lnTo>
                <a:lnTo>
                  <a:pt x="785748" y="107187"/>
                </a:lnTo>
                <a:lnTo>
                  <a:pt x="788923" y="104393"/>
                </a:lnTo>
                <a:lnTo>
                  <a:pt x="791972" y="101599"/>
                </a:lnTo>
                <a:lnTo>
                  <a:pt x="793512" y="98043"/>
                </a:lnTo>
                <a:lnTo>
                  <a:pt x="793622" y="81025"/>
                </a:lnTo>
                <a:close/>
              </a:path>
              <a:path w="795655" h="211454">
                <a:moveTo>
                  <a:pt x="726440" y="32003"/>
                </a:moveTo>
                <a:lnTo>
                  <a:pt x="680085" y="32003"/>
                </a:lnTo>
                <a:lnTo>
                  <a:pt x="680085" y="38226"/>
                </a:lnTo>
                <a:lnTo>
                  <a:pt x="618616" y="38226"/>
                </a:lnTo>
                <a:lnTo>
                  <a:pt x="618616" y="98043"/>
                </a:lnTo>
                <a:lnTo>
                  <a:pt x="619760" y="101218"/>
                </a:lnTo>
                <a:lnTo>
                  <a:pt x="621919" y="103377"/>
                </a:lnTo>
                <a:lnTo>
                  <a:pt x="624204" y="105536"/>
                </a:lnTo>
                <a:lnTo>
                  <a:pt x="627634" y="106552"/>
                </a:lnTo>
                <a:lnTo>
                  <a:pt x="710819" y="106552"/>
                </a:lnTo>
                <a:lnTo>
                  <a:pt x="717422" y="106425"/>
                </a:lnTo>
                <a:lnTo>
                  <a:pt x="723265" y="105917"/>
                </a:lnTo>
                <a:lnTo>
                  <a:pt x="729107" y="105536"/>
                </a:lnTo>
                <a:lnTo>
                  <a:pt x="734822" y="104901"/>
                </a:lnTo>
                <a:lnTo>
                  <a:pt x="740156" y="103885"/>
                </a:lnTo>
                <a:lnTo>
                  <a:pt x="740156" y="81025"/>
                </a:lnTo>
                <a:lnTo>
                  <a:pt x="793622" y="81025"/>
                </a:lnTo>
                <a:lnTo>
                  <a:pt x="793622" y="75310"/>
                </a:lnTo>
                <a:lnTo>
                  <a:pt x="664972" y="75310"/>
                </a:lnTo>
                <a:lnTo>
                  <a:pt x="664972" y="68579"/>
                </a:lnTo>
                <a:lnTo>
                  <a:pt x="718384" y="68579"/>
                </a:lnTo>
                <a:lnTo>
                  <a:pt x="721106" y="67817"/>
                </a:lnTo>
                <a:lnTo>
                  <a:pt x="725423" y="64261"/>
                </a:lnTo>
                <a:lnTo>
                  <a:pt x="726440" y="61086"/>
                </a:lnTo>
                <a:lnTo>
                  <a:pt x="726440" y="32003"/>
                </a:lnTo>
                <a:close/>
              </a:path>
              <a:path w="795655" h="211454">
                <a:moveTo>
                  <a:pt x="793622" y="507"/>
                </a:moveTo>
                <a:lnTo>
                  <a:pt x="747268" y="507"/>
                </a:lnTo>
                <a:lnTo>
                  <a:pt x="747268" y="10159"/>
                </a:lnTo>
                <a:lnTo>
                  <a:pt x="732409" y="10159"/>
                </a:lnTo>
                <a:lnTo>
                  <a:pt x="745490" y="43052"/>
                </a:lnTo>
                <a:lnTo>
                  <a:pt x="747268" y="43052"/>
                </a:lnTo>
                <a:lnTo>
                  <a:pt x="747268" y="49148"/>
                </a:lnTo>
                <a:lnTo>
                  <a:pt x="732409" y="49148"/>
                </a:lnTo>
                <a:lnTo>
                  <a:pt x="732409" y="70611"/>
                </a:lnTo>
                <a:lnTo>
                  <a:pt x="732663" y="72262"/>
                </a:lnTo>
                <a:lnTo>
                  <a:pt x="733044" y="73913"/>
                </a:lnTo>
                <a:lnTo>
                  <a:pt x="723265" y="74802"/>
                </a:lnTo>
                <a:lnTo>
                  <a:pt x="716915" y="75056"/>
                </a:lnTo>
                <a:lnTo>
                  <a:pt x="714121" y="75056"/>
                </a:lnTo>
                <a:lnTo>
                  <a:pt x="708787" y="75310"/>
                </a:lnTo>
                <a:lnTo>
                  <a:pt x="793622" y="75310"/>
                </a:lnTo>
                <a:lnTo>
                  <a:pt x="793622" y="507"/>
                </a:lnTo>
                <a:close/>
              </a:path>
              <a:path w="795655" h="211454">
                <a:moveTo>
                  <a:pt x="718384" y="68579"/>
                </a:moveTo>
                <a:lnTo>
                  <a:pt x="713485" y="68579"/>
                </a:lnTo>
                <a:lnTo>
                  <a:pt x="717931" y="68706"/>
                </a:lnTo>
                <a:lnTo>
                  <a:pt x="718384" y="68579"/>
                </a:lnTo>
                <a:close/>
              </a:path>
              <a:path w="795655" h="211454">
                <a:moveTo>
                  <a:pt x="726440" y="1015"/>
                </a:moveTo>
                <a:lnTo>
                  <a:pt x="617854" y="1015"/>
                </a:lnTo>
                <a:lnTo>
                  <a:pt x="617854" y="24383"/>
                </a:lnTo>
                <a:lnTo>
                  <a:pt x="618871" y="27431"/>
                </a:lnTo>
                <a:lnTo>
                  <a:pt x="620903" y="29336"/>
                </a:lnTo>
                <a:lnTo>
                  <a:pt x="623062" y="31241"/>
                </a:lnTo>
                <a:lnTo>
                  <a:pt x="626237" y="32130"/>
                </a:lnTo>
                <a:lnTo>
                  <a:pt x="630682" y="32003"/>
                </a:lnTo>
                <a:lnTo>
                  <a:pt x="726440" y="32003"/>
                </a:lnTo>
                <a:lnTo>
                  <a:pt x="726440" y="1015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186685" y="7096506"/>
            <a:ext cx="805180" cy="224154"/>
          </a:xfrm>
          <a:custGeom>
            <a:avLst/>
            <a:gdLst/>
            <a:ahLst/>
            <a:cxnLst/>
            <a:rect l="l" t="t" r="r" b="b"/>
            <a:pathLst>
              <a:path w="805180" h="224154">
                <a:moveTo>
                  <a:pt x="274319" y="148844"/>
                </a:moveTo>
                <a:lnTo>
                  <a:pt x="227583" y="148844"/>
                </a:lnTo>
                <a:lnTo>
                  <a:pt x="227583" y="209677"/>
                </a:lnTo>
                <a:lnTo>
                  <a:pt x="227711" y="214249"/>
                </a:lnTo>
                <a:lnTo>
                  <a:pt x="228981" y="217805"/>
                </a:lnTo>
                <a:lnTo>
                  <a:pt x="231647" y="220218"/>
                </a:lnTo>
                <a:lnTo>
                  <a:pt x="234314" y="222758"/>
                </a:lnTo>
                <a:lnTo>
                  <a:pt x="237997" y="224028"/>
                </a:lnTo>
                <a:lnTo>
                  <a:pt x="381253" y="224028"/>
                </a:lnTo>
                <a:lnTo>
                  <a:pt x="384937" y="222758"/>
                </a:lnTo>
                <a:lnTo>
                  <a:pt x="387603" y="220218"/>
                </a:lnTo>
                <a:lnTo>
                  <a:pt x="390397" y="217805"/>
                </a:lnTo>
                <a:lnTo>
                  <a:pt x="391668" y="214249"/>
                </a:lnTo>
                <a:lnTo>
                  <a:pt x="391794" y="188341"/>
                </a:lnTo>
                <a:lnTo>
                  <a:pt x="274319" y="188341"/>
                </a:lnTo>
                <a:lnTo>
                  <a:pt x="274319" y="148844"/>
                </a:lnTo>
                <a:close/>
              </a:path>
              <a:path w="805180" h="224154">
                <a:moveTo>
                  <a:pt x="391032" y="126619"/>
                </a:moveTo>
                <a:lnTo>
                  <a:pt x="344677" y="126619"/>
                </a:lnTo>
                <a:lnTo>
                  <a:pt x="344677" y="162814"/>
                </a:lnTo>
                <a:lnTo>
                  <a:pt x="373506" y="162814"/>
                </a:lnTo>
                <a:lnTo>
                  <a:pt x="378968" y="162687"/>
                </a:lnTo>
                <a:lnTo>
                  <a:pt x="383158" y="161290"/>
                </a:lnTo>
                <a:lnTo>
                  <a:pt x="386333" y="158496"/>
                </a:lnTo>
                <a:lnTo>
                  <a:pt x="389381" y="155702"/>
                </a:lnTo>
                <a:lnTo>
                  <a:pt x="391032" y="152019"/>
                </a:lnTo>
                <a:lnTo>
                  <a:pt x="391032" y="126619"/>
                </a:lnTo>
                <a:close/>
              </a:path>
              <a:path w="805180" h="224154">
                <a:moveTo>
                  <a:pt x="306958" y="58801"/>
                </a:moveTo>
                <a:lnTo>
                  <a:pt x="242315" y="58801"/>
                </a:lnTo>
                <a:lnTo>
                  <a:pt x="231647" y="58928"/>
                </a:lnTo>
                <a:lnTo>
                  <a:pt x="223774" y="61976"/>
                </a:lnTo>
                <a:lnTo>
                  <a:pt x="218694" y="67818"/>
                </a:lnTo>
                <a:lnTo>
                  <a:pt x="213487" y="73660"/>
                </a:lnTo>
                <a:lnTo>
                  <a:pt x="210946" y="81026"/>
                </a:lnTo>
                <a:lnTo>
                  <a:pt x="210946" y="120777"/>
                </a:lnTo>
                <a:lnTo>
                  <a:pt x="213487" y="128270"/>
                </a:lnTo>
                <a:lnTo>
                  <a:pt x="223774" y="140081"/>
                </a:lnTo>
                <a:lnTo>
                  <a:pt x="231647" y="143129"/>
                </a:lnTo>
                <a:lnTo>
                  <a:pt x="242315" y="143383"/>
                </a:lnTo>
                <a:lnTo>
                  <a:pt x="312927" y="143383"/>
                </a:lnTo>
                <a:lnTo>
                  <a:pt x="330326" y="126619"/>
                </a:lnTo>
                <a:lnTo>
                  <a:pt x="391032" y="126619"/>
                </a:lnTo>
                <a:lnTo>
                  <a:pt x="391032" y="108458"/>
                </a:lnTo>
                <a:lnTo>
                  <a:pt x="264287" y="108458"/>
                </a:lnTo>
                <a:lnTo>
                  <a:pt x="262127" y="108077"/>
                </a:lnTo>
                <a:lnTo>
                  <a:pt x="260222" y="107188"/>
                </a:lnTo>
                <a:lnTo>
                  <a:pt x="258444" y="106426"/>
                </a:lnTo>
                <a:lnTo>
                  <a:pt x="257428" y="104648"/>
                </a:lnTo>
                <a:lnTo>
                  <a:pt x="257428" y="99441"/>
                </a:lnTo>
                <a:lnTo>
                  <a:pt x="258444" y="97790"/>
                </a:lnTo>
                <a:lnTo>
                  <a:pt x="260222" y="97155"/>
                </a:lnTo>
                <a:lnTo>
                  <a:pt x="262127" y="96520"/>
                </a:lnTo>
                <a:lnTo>
                  <a:pt x="264287" y="96139"/>
                </a:lnTo>
                <a:lnTo>
                  <a:pt x="333247" y="96139"/>
                </a:lnTo>
                <a:lnTo>
                  <a:pt x="333247" y="89662"/>
                </a:lnTo>
                <a:lnTo>
                  <a:pt x="391032" y="89662"/>
                </a:lnTo>
                <a:lnTo>
                  <a:pt x="391032" y="60833"/>
                </a:lnTo>
                <a:lnTo>
                  <a:pt x="315213" y="60833"/>
                </a:lnTo>
                <a:lnTo>
                  <a:pt x="311276" y="59436"/>
                </a:lnTo>
                <a:lnTo>
                  <a:pt x="306958" y="58801"/>
                </a:lnTo>
                <a:close/>
              </a:path>
              <a:path w="805180" h="224154">
                <a:moveTo>
                  <a:pt x="279019" y="108331"/>
                </a:moveTo>
                <a:lnTo>
                  <a:pt x="266700" y="108331"/>
                </a:lnTo>
                <a:lnTo>
                  <a:pt x="264287" y="108458"/>
                </a:lnTo>
                <a:lnTo>
                  <a:pt x="281558" y="108458"/>
                </a:lnTo>
                <a:lnTo>
                  <a:pt x="279019" y="108331"/>
                </a:lnTo>
                <a:close/>
              </a:path>
              <a:path w="805180" h="224154">
                <a:moveTo>
                  <a:pt x="333247" y="96139"/>
                </a:moveTo>
                <a:lnTo>
                  <a:pt x="281558" y="96139"/>
                </a:lnTo>
                <a:lnTo>
                  <a:pt x="283337" y="96520"/>
                </a:lnTo>
                <a:lnTo>
                  <a:pt x="286131" y="97790"/>
                </a:lnTo>
                <a:lnTo>
                  <a:pt x="286765" y="99441"/>
                </a:lnTo>
                <a:lnTo>
                  <a:pt x="286893" y="101981"/>
                </a:lnTo>
                <a:lnTo>
                  <a:pt x="286765" y="104648"/>
                </a:lnTo>
                <a:lnTo>
                  <a:pt x="286131" y="106426"/>
                </a:lnTo>
                <a:lnTo>
                  <a:pt x="284733" y="107188"/>
                </a:lnTo>
                <a:lnTo>
                  <a:pt x="283337" y="108077"/>
                </a:lnTo>
                <a:lnTo>
                  <a:pt x="281558" y="108458"/>
                </a:lnTo>
                <a:lnTo>
                  <a:pt x="391032" y="108458"/>
                </a:lnTo>
                <a:lnTo>
                  <a:pt x="391032" y="96774"/>
                </a:lnTo>
                <a:lnTo>
                  <a:pt x="333247" y="96774"/>
                </a:lnTo>
                <a:lnTo>
                  <a:pt x="333247" y="96139"/>
                </a:lnTo>
                <a:close/>
              </a:path>
              <a:path w="805180" h="224154">
                <a:moveTo>
                  <a:pt x="391032" y="89662"/>
                </a:moveTo>
                <a:lnTo>
                  <a:pt x="344677" y="89662"/>
                </a:lnTo>
                <a:lnTo>
                  <a:pt x="344677" y="96774"/>
                </a:lnTo>
                <a:lnTo>
                  <a:pt x="391032" y="96774"/>
                </a:lnTo>
                <a:lnTo>
                  <a:pt x="391032" y="89662"/>
                </a:lnTo>
                <a:close/>
              </a:path>
              <a:path w="805180" h="224154">
                <a:moveTo>
                  <a:pt x="281558" y="96139"/>
                </a:moveTo>
                <a:lnTo>
                  <a:pt x="264287" y="96139"/>
                </a:lnTo>
                <a:lnTo>
                  <a:pt x="266700" y="96266"/>
                </a:lnTo>
                <a:lnTo>
                  <a:pt x="279019" y="96266"/>
                </a:lnTo>
                <a:lnTo>
                  <a:pt x="281558" y="96139"/>
                </a:lnTo>
                <a:close/>
              </a:path>
              <a:path w="805180" h="224154">
                <a:moveTo>
                  <a:pt x="391032" y="13970"/>
                </a:moveTo>
                <a:lnTo>
                  <a:pt x="344677" y="13970"/>
                </a:lnTo>
                <a:lnTo>
                  <a:pt x="344677" y="59055"/>
                </a:lnTo>
                <a:lnTo>
                  <a:pt x="315213" y="59055"/>
                </a:lnTo>
                <a:lnTo>
                  <a:pt x="315213" y="60833"/>
                </a:lnTo>
                <a:lnTo>
                  <a:pt x="391032" y="60833"/>
                </a:lnTo>
                <a:lnTo>
                  <a:pt x="391032" y="13970"/>
                </a:lnTo>
                <a:close/>
              </a:path>
              <a:path w="805180" h="224154">
                <a:moveTo>
                  <a:pt x="334644" y="18796"/>
                </a:moveTo>
                <a:lnTo>
                  <a:pt x="206628" y="18796"/>
                </a:lnTo>
                <a:lnTo>
                  <a:pt x="206628" y="45085"/>
                </a:lnTo>
                <a:lnTo>
                  <a:pt x="207644" y="48387"/>
                </a:lnTo>
                <a:lnTo>
                  <a:pt x="209931" y="50292"/>
                </a:lnTo>
                <a:lnTo>
                  <a:pt x="212089" y="52324"/>
                </a:lnTo>
                <a:lnTo>
                  <a:pt x="215391" y="53340"/>
                </a:lnTo>
                <a:lnTo>
                  <a:pt x="325755" y="53340"/>
                </a:lnTo>
                <a:lnTo>
                  <a:pt x="329183" y="52324"/>
                </a:lnTo>
                <a:lnTo>
                  <a:pt x="331343" y="50292"/>
                </a:lnTo>
                <a:lnTo>
                  <a:pt x="333501" y="48387"/>
                </a:lnTo>
                <a:lnTo>
                  <a:pt x="334644" y="45085"/>
                </a:lnTo>
                <a:lnTo>
                  <a:pt x="334644" y="18796"/>
                </a:lnTo>
                <a:close/>
              </a:path>
              <a:path w="805180" h="224154">
                <a:moveTo>
                  <a:pt x="295528" y="0"/>
                </a:moveTo>
                <a:lnTo>
                  <a:pt x="249300" y="0"/>
                </a:lnTo>
                <a:lnTo>
                  <a:pt x="249300" y="18796"/>
                </a:lnTo>
                <a:lnTo>
                  <a:pt x="295528" y="18796"/>
                </a:lnTo>
                <a:lnTo>
                  <a:pt x="295528" y="0"/>
                </a:lnTo>
                <a:close/>
              </a:path>
              <a:path w="805180" h="224154">
                <a:moveTo>
                  <a:pt x="497586" y="71628"/>
                </a:moveTo>
                <a:lnTo>
                  <a:pt x="454278" y="71628"/>
                </a:lnTo>
                <a:lnTo>
                  <a:pt x="446686" y="72298"/>
                </a:lnTo>
                <a:lnTo>
                  <a:pt x="419639" y="107061"/>
                </a:lnTo>
                <a:lnTo>
                  <a:pt x="419640" y="187579"/>
                </a:lnTo>
                <a:lnTo>
                  <a:pt x="439928" y="220503"/>
                </a:lnTo>
                <a:lnTo>
                  <a:pt x="454278" y="223139"/>
                </a:lnTo>
                <a:lnTo>
                  <a:pt x="497586" y="223139"/>
                </a:lnTo>
                <a:lnTo>
                  <a:pt x="529844" y="201771"/>
                </a:lnTo>
                <a:lnTo>
                  <a:pt x="532224" y="187579"/>
                </a:lnTo>
                <a:lnTo>
                  <a:pt x="471805" y="187579"/>
                </a:lnTo>
                <a:lnTo>
                  <a:pt x="469772" y="186817"/>
                </a:lnTo>
                <a:lnTo>
                  <a:pt x="468249" y="185293"/>
                </a:lnTo>
                <a:lnTo>
                  <a:pt x="466851" y="183642"/>
                </a:lnTo>
                <a:lnTo>
                  <a:pt x="466089" y="180594"/>
                </a:lnTo>
                <a:lnTo>
                  <a:pt x="466089" y="113919"/>
                </a:lnTo>
                <a:lnTo>
                  <a:pt x="466851" y="110744"/>
                </a:lnTo>
                <a:lnTo>
                  <a:pt x="468249" y="109220"/>
                </a:lnTo>
                <a:lnTo>
                  <a:pt x="469772" y="107823"/>
                </a:lnTo>
                <a:lnTo>
                  <a:pt x="471805" y="107061"/>
                </a:lnTo>
                <a:lnTo>
                  <a:pt x="532225" y="107061"/>
                </a:lnTo>
                <a:lnTo>
                  <a:pt x="531610" y="99659"/>
                </a:lnTo>
                <a:lnTo>
                  <a:pt x="505178" y="72298"/>
                </a:lnTo>
                <a:lnTo>
                  <a:pt x="497586" y="71628"/>
                </a:lnTo>
                <a:close/>
              </a:path>
              <a:path w="805180" h="224154">
                <a:moveTo>
                  <a:pt x="477646" y="187452"/>
                </a:moveTo>
                <a:lnTo>
                  <a:pt x="474218" y="187452"/>
                </a:lnTo>
                <a:lnTo>
                  <a:pt x="471805" y="187579"/>
                </a:lnTo>
                <a:lnTo>
                  <a:pt x="480059" y="187579"/>
                </a:lnTo>
                <a:lnTo>
                  <a:pt x="477646" y="187452"/>
                </a:lnTo>
                <a:close/>
              </a:path>
              <a:path w="805180" h="224154">
                <a:moveTo>
                  <a:pt x="532225" y="107061"/>
                </a:moveTo>
                <a:lnTo>
                  <a:pt x="480059" y="107061"/>
                </a:lnTo>
                <a:lnTo>
                  <a:pt x="482091" y="107823"/>
                </a:lnTo>
                <a:lnTo>
                  <a:pt x="483615" y="109220"/>
                </a:lnTo>
                <a:lnTo>
                  <a:pt x="485013" y="110744"/>
                </a:lnTo>
                <a:lnTo>
                  <a:pt x="485775" y="113919"/>
                </a:lnTo>
                <a:lnTo>
                  <a:pt x="485775" y="180594"/>
                </a:lnTo>
                <a:lnTo>
                  <a:pt x="485013" y="183642"/>
                </a:lnTo>
                <a:lnTo>
                  <a:pt x="483615" y="185293"/>
                </a:lnTo>
                <a:lnTo>
                  <a:pt x="482091" y="186817"/>
                </a:lnTo>
                <a:lnTo>
                  <a:pt x="480059" y="187579"/>
                </a:lnTo>
                <a:lnTo>
                  <a:pt x="532224" y="187579"/>
                </a:lnTo>
                <a:lnTo>
                  <a:pt x="532225" y="107061"/>
                </a:lnTo>
                <a:close/>
              </a:path>
              <a:path w="805180" h="224154">
                <a:moveTo>
                  <a:pt x="480059" y="107061"/>
                </a:moveTo>
                <a:lnTo>
                  <a:pt x="471805" y="107061"/>
                </a:lnTo>
                <a:lnTo>
                  <a:pt x="474218" y="107188"/>
                </a:lnTo>
                <a:lnTo>
                  <a:pt x="477646" y="107188"/>
                </a:lnTo>
                <a:lnTo>
                  <a:pt x="480059" y="107061"/>
                </a:lnTo>
                <a:close/>
              </a:path>
              <a:path w="805180" h="224154">
                <a:moveTo>
                  <a:pt x="742569" y="14605"/>
                </a:moveTo>
                <a:lnTo>
                  <a:pt x="631825" y="14605"/>
                </a:lnTo>
                <a:lnTo>
                  <a:pt x="631951" y="40132"/>
                </a:lnTo>
                <a:lnTo>
                  <a:pt x="633349" y="43688"/>
                </a:lnTo>
                <a:lnTo>
                  <a:pt x="636143" y="46101"/>
                </a:lnTo>
                <a:lnTo>
                  <a:pt x="638809" y="48514"/>
                </a:lnTo>
                <a:lnTo>
                  <a:pt x="641984" y="49784"/>
                </a:lnTo>
                <a:lnTo>
                  <a:pt x="645794" y="49911"/>
                </a:lnTo>
                <a:lnTo>
                  <a:pt x="694055" y="50038"/>
                </a:lnTo>
                <a:lnTo>
                  <a:pt x="694055" y="107188"/>
                </a:lnTo>
                <a:lnTo>
                  <a:pt x="687357" y="149504"/>
                </a:lnTo>
                <a:lnTo>
                  <a:pt x="657193" y="181832"/>
                </a:lnTo>
                <a:lnTo>
                  <a:pt x="632332" y="186817"/>
                </a:lnTo>
                <a:lnTo>
                  <a:pt x="632332" y="222631"/>
                </a:lnTo>
                <a:lnTo>
                  <a:pt x="678449" y="214947"/>
                </a:lnTo>
                <a:lnTo>
                  <a:pt x="713232" y="191643"/>
                </a:lnTo>
                <a:lnTo>
                  <a:pt x="735187" y="154384"/>
                </a:lnTo>
                <a:lnTo>
                  <a:pt x="742569" y="104267"/>
                </a:lnTo>
                <a:lnTo>
                  <a:pt x="742569" y="14605"/>
                </a:lnTo>
                <a:close/>
              </a:path>
              <a:path w="805180" h="224154">
                <a:moveTo>
                  <a:pt x="122808" y="147193"/>
                </a:moveTo>
                <a:lnTo>
                  <a:pt x="76326" y="147193"/>
                </a:lnTo>
                <a:lnTo>
                  <a:pt x="76326" y="223774"/>
                </a:lnTo>
                <a:lnTo>
                  <a:pt x="104012" y="223774"/>
                </a:lnTo>
                <a:lnTo>
                  <a:pt x="109093" y="223647"/>
                </a:lnTo>
                <a:lnTo>
                  <a:pt x="113537" y="221996"/>
                </a:lnTo>
                <a:lnTo>
                  <a:pt x="120776" y="215773"/>
                </a:lnTo>
                <a:lnTo>
                  <a:pt x="122681" y="211836"/>
                </a:lnTo>
                <a:lnTo>
                  <a:pt x="122808" y="147193"/>
                </a:lnTo>
                <a:close/>
              </a:path>
              <a:path w="805180" h="224154">
                <a:moveTo>
                  <a:pt x="196214" y="112014"/>
                </a:moveTo>
                <a:lnTo>
                  <a:pt x="0" y="112014"/>
                </a:lnTo>
                <a:lnTo>
                  <a:pt x="0" y="138176"/>
                </a:lnTo>
                <a:lnTo>
                  <a:pt x="1269" y="141732"/>
                </a:lnTo>
                <a:lnTo>
                  <a:pt x="3682" y="143891"/>
                </a:lnTo>
                <a:lnTo>
                  <a:pt x="6095" y="146177"/>
                </a:lnTo>
                <a:lnTo>
                  <a:pt x="9778" y="147320"/>
                </a:lnTo>
                <a:lnTo>
                  <a:pt x="14605" y="147193"/>
                </a:lnTo>
                <a:lnTo>
                  <a:pt x="186845" y="147193"/>
                </a:lnTo>
                <a:lnTo>
                  <a:pt x="190119" y="146177"/>
                </a:lnTo>
                <a:lnTo>
                  <a:pt x="192531" y="143891"/>
                </a:lnTo>
                <a:lnTo>
                  <a:pt x="194944" y="141732"/>
                </a:lnTo>
                <a:lnTo>
                  <a:pt x="196214" y="138176"/>
                </a:lnTo>
                <a:lnTo>
                  <a:pt x="196214" y="112014"/>
                </a:lnTo>
                <a:close/>
              </a:path>
              <a:path w="805180" h="224154">
                <a:moveTo>
                  <a:pt x="186845" y="147193"/>
                </a:moveTo>
                <a:lnTo>
                  <a:pt x="181482" y="147193"/>
                </a:lnTo>
                <a:lnTo>
                  <a:pt x="186436" y="147320"/>
                </a:lnTo>
                <a:lnTo>
                  <a:pt x="186845" y="147193"/>
                </a:lnTo>
                <a:close/>
              </a:path>
              <a:path w="805180" h="224154">
                <a:moveTo>
                  <a:pt x="184912" y="14605"/>
                </a:moveTo>
                <a:lnTo>
                  <a:pt x="10287" y="14605"/>
                </a:lnTo>
                <a:lnTo>
                  <a:pt x="10413" y="40132"/>
                </a:lnTo>
                <a:lnTo>
                  <a:pt x="11811" y="43688"/>
                </a:lnTo>
                <a:lnTo>
                  <a:pt x="14605" y="46101"/>
                </a:lnTo>
                <a:lnTo>
                  <a:pt x="17271" y="48514"/>
                </a:lnTo>
                <a:lnTo>
                  <a:pt x="20446" y="49784"/>
                </a:lnTo>
                <a:lnTo>
                  <a:pt x="24256" y="49911"/>
                </a:lnTo>
                <a:lnTo>
                  <a:pt x="138556" y="49911"/>
                </a:lnTo>
                <a:lnTo>
                  <a:pt x="138556" y="80010"/>
                </a:lnTo>
                <a:lnTo>
                  <a:pt x="132587" y="112014"/>
                </a:lnTo>
                <a:lnTo>
                  <a:pt x="178562" y="112014"/>
                </a:lnTo>
                <a:lnTo>
                  <a:pt x="179958" y="107696"/>
                </a:lnTo>
                <a:lnTo>
                  <a:pt x="181356" y="102489"/>
                </a:lnTo>
                <a:lnTo>
                  <a:pt x="182625" y="96520"/>
                </a:lnTo>
                <a:lnTo>
                  <a:pt x="184276" y="90043"/>
                </a:lnTo>
                <a:lnTo>
                  <a:pt x="185038" y="83312"/>
                </a:lnTo>
                <a:lnTo>
                  <a:pt x="184912" y="14605"/>
                </a:lnTo>
                <a:close/>
              </a:path>
              <a:path w="805180" h="224154">
                <a:moveTo>
                  <a:pt x="804671" y="13970"/>
                </a:moveTo>
                <a:lnTo>
                  <a:pt x="758316" y="13970"/>
                </a:lnTo>
                <a:lnTo>
                  <a:pt x="758316" y="224028"/>
                </a:lnTo>
                <a:lnTo>
                  <a:pt x="779144" y="224028"/>
                </a:lnTo>
                <a:lnTo>
                  <a:pt x="783082" y="223266"/>
                </a:lnTo>
                <a:lnTo>
                  <a:pt x="804671" y="198501"/>
                </a:lnTo>
                <a:lnTo>
                  <a:pt x="804671" y="13970"/>
                </a:lnTo>
                <a:close/>
              </a:path>
              <a:path w="805180" h="224154">
                <a:moveTo>
                  <a:pt x="588263" y="13970"/>
                </a:moveTo>
                <a:lnTo>
                  <a:pt x="541908" y="13970"/>
                </a:lnTo>
                <a:lnTo>
                  <a:pt x="541908" y="224028"/>
                </a:lnTo>
                <a:lnTo>
                  <a:pt x="562737" y="224028"/>
                </a:lnTo>
                <a:lnTo>
                  <a:pt x="566674" y="223266"/>
                </a:lnTo>
                <a:lnTo>
                  <a:pt x="588263" y="198501"/>
                </a:lnTo>
                <a:lnTo>
                  <a:pt x="588263" y="134493"/>
                </a:lnTo>
                <a:lnTo>
                  <a:pt x="607568" y="134493"/>
                </a:lnTo>
                <a:lnTo>
                  <a:pt x="611886" y="133350"/>
                </a:lnTo>
                <a:lnTo>
                  <a:pt x="615188" y="130937"/>
                </a:lnTo>
                <a:lnTo>
                  <a:pt x="618363" y="128651"/>
                </a:lnTo>
                <a:lnTo>
                  <a:pt x="620013" y="124968"/>
                </a:lnTo>
                <a:lnTo>
                  <a:pt x="620013" y="94615"/>
                </a:lnTo>
                <a:lnTo>
                  <a:pt x="588263" y="94615"/>
                </a:lnTo>
                <a:lnTo>
                  <a:pt x="588263" y="13970"/>
                </a:lnTo>
                <a:close/>
              </a:path>
              <a:path w="805180" h="224154">
                <a:moveTo>
                  <a:pt x="535939" y="29464"/>
                </a:moveTo>
                <a:lnTo>
                  <a:pt x="415036" y="29464"/>
                </a:lnTo>
                <a:lnTo>
                  <a:pt x="415036" y="57023"/>
                </a:lnTo>
                <a:lnTo>
                  <a:pt x="416051" y="60198"/>
                </a:lnTo>
                <a:lnTo>
                  <a:pt x="418338" y="62230"/>
                </a:lnTo>
                <a:lnTo>
                  <a:pt x="420496" y="64262"/>
                </a:lnTo>
                <a:lnTo>
                  <a:pt x="423799" y="65151"/>
                </a:lnTo>
                <a:lnTo>
                  <a:pt x="527176" y="65151"/>
                </a:lnTo>
                <a:lnTo>
                  <a:pt x="530478" y="64262"/>
                </a:lnTo>
                <a:lnTo>
                  <a:pt x="534796" y="60198"/>
                </a:lnTo>
                <a:lnTo>
                  <a:pt x="535939" y="57023"/>
                </a:lnTo>
                <a:lnTo>
                  <a:pt x="535939" y="29464"/>
                </a:lnTo>
                <a:close/>
              </a:path>
              <a:path w="805180" h="224154">
                <a:moveTo>
                  <a:pt x="500252" y="4572"/>
                </a:moveTo>
                <a:lnTo>
                  <a:pt x="453644" y="4572"/>
                </a:lnTo>
                <a:lnTo>
                  <a:pt x="453644" y="29464"/>
                </a:lnTo>
                <a:lnTo>
                  <a:pt x="500252" y="29464"/>
                </a:lnTo>
                <a:lnTo>
                  <a:pt x="500252" y="457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96722" y="396620"/>
            <a:ext cx="2405380" cy="498475"/>
          </a:xfrm>
          <a:custGeom>
            <a:avLst/>
            <a:gdLst/>
            <a:ahLst/>
            <a:cxnLst/>
            <a:rect l="l" t="t" r="r" b="b"/>
            <a:pathLst>
              <a:path w="2405380" h="498475">
                <a:moveTo>
                  <a:pt x="1118616" y="108203"/>
                </a:moveTo>
                <a:lnTo>
                  <a:pt x="1033221" y="108203"/>
                </a:lnTo>
                <a:lnTo>
                  <a:pt x="1030681" y="109220"/>
                </a:lnTo>
                <a:lnTo>
                  <a:pt x="1028496" y="111125"/>
                </a:lnTo>
                <a:lnTo>
                  <a:pt x="1026490" y="113410"/>
                </a:lnTo>
                <a:lnTo>
                  <a:pt x="1025486" y="115950"/>
                </a:lnTo>
                <a:lnTo>
                  <a:pt x="1025486" y="122300"/>
                </a:lnTo>
                <a:lnTo>
                  <a:pt x="1027036" y="125095"/>
                </a:lnTo>
                <a:lnTo>
                  <a:pt x="1031405" y="128143"/>
                </a:lnTo>
                <a:lnTo>
                  <a:pt x="1032586" y="129158"/>
                </a:lnTo>
                <a:lnTo>
                  <a:pt x="1033678" y="130301"/>
                </a:lnTo>
                <a:lnTo>
                  <a:pt x="1038783" y="135254"/>
                </a:lnTo>
                <a:lnTo>
                  <a:pt x="1041323" y="141224"/>
                </a:lnTo>
                <a:lnTo>
                  <a:pt x="1041323" y="488314"/>
                </a:lnTo>
                <a:lnTo>
                  <a:pt x="1042695" y="491617"/>
                </a:lnTo>
                <a:lnTo>
                  <a:pt x="1045425" y="494283"/>
                </a:lnTo>
                <a:lnTo>
                  <a:pt x="1047978" y="497077"/>
                </a:lnTo>
                <a:lnTo>
                  <a:pt x="1051255" y="498475"/>
                </a:lnTo>
                <a:lnTo>
                  <a:pt x="1118616" y="498475"/>
                </a:lnTo>
                <a:lnTo>
                  <a:pt x="1121918" y="497077"/>
                </a:lnTo>
                <a:lnTo>
                  <a:pt x="1124585" y="494283"/>
                </a:lnTo>
                <a:lnTo>
                  <a:pt x="1127379" y="491617"/>
                </a:lnTo>
                <a:lnTo>
                  <a:pt x="1128776" y="488314"/>
                </a:lnTo>
                <a:lnTo>
                  <a:pt x="1128776" y="362203"/>
                </a:lnTo>
                <a:lnTo>
                  <a:pt x="1294757" y="362203"/>
                </a:lnTo>
                <a:lnTo>
                  <a:pt x="1308100" y="350647"/>
                </a:lnTo>
                <a:lnTo>
                  <a:pt x="1326268" y="328191"/>
                </a:lnTo>
                <a:lnTo>
                  <a:pt x="1331729" y="317880"/>
                </a:lnTo>
                <a:lnTo>
                  <a:pt x="1194816" y="317880"/>
                </a:lnTo>
                <a:lnTo>
                  <a:pt x="1181147" y="316618"/>
                </a:lnTo>
                <a:lnTo>
                  <a:pt x="1146429" y="297687"/>
                </a:lnTo>
                <a:lnTo>
                  <a:pt x="1127498" y="262344"/>
                </a:lnTo>
                <a:lnTo>
                  <a:pt x="1126236" y="248538"/>
                </a:lnTo>
                <a:lnTo>
                  <a:pt x="1127498" y="234680"/>
                </a:lnTo>
                <a:lnTo>
                  <a:pt x="1146429" y="199389"/>
                </a:lnTo>
                <a:lnTo>
                  <a:pt x="1181147" y="180459"/>
                </a:lnTo>
                <a:lnTo>
                  <a:pt x="1194816" y="179197"/>
                </a:lnTo>
                <a:lnTo>
                  <a:pt x="1331729" y="179197"/>
                </a:lnTo>
                <a:lnTo>
                  <a:pt x="1326268" y="168886"/>
                </a:lnTo>
                <a:lnTo>
                  <a:pt x="1308100" y="146430"/>
                </a:lnTo>
                <a:lnTo>
                  <a:pt x="1295169" y="135254"/>
                </a:lnTo>
                <a:lnTo>
                  <a:pt x="1128776" y="135254"/>
                </a:lnTo>
                <a:lnTo>
                  <a:pt x="1128776" y="118236"/>
                </a:lnTo>
                <a:lnTo>
                  <a:pt x="1127379" y="114934"/>
                </a:lnTo>
                <a:lnTo>
                  <a:pt x="1124585" y="112268"/>
                </a:lnTo>
                <a:lnTo>
                  <a:pt x="1121918" y="109474"/>
                </a:lnTo>
                <a:lnTo>
                  <a:pt x="1118616" y="108203"/>
                </a:lnTo>
                <a:close/>
              </a:path>
              <a:path w="2405380" h="498475">
                <a:moveTo>
                  <a:pt x="1294757" y="362203"/>
                </a:moveTo>
                <a:lnTo>
                  <a:pt x="1128776" y="362203"/>
                </a:lnTo>
                <a:lnTo>
                  <a:pt x="1147877" y="375705"/>
                </a:lnTo>
                <a:lnTo>
                  <a:pt x="1168050" y="385349"/>
                </a:lnTo>
                <a:lnTo>
                  <a:pt x="1189319" y="391136"/>
                </a:lnTo>
                <a:lnTo>
                  <a:pt x="1211707" y="393064"/>
                </a:lnTo>
                <a:lnTo>
                  <a:pt x="1238519" y="390401"/>
                </a:lnTo>
                <a:lnTo>
                  <a:pt x="1263523" y="382428"/>
                </a:lnTo>
                <a:lnTo>
                  <a:pt x="1286716" y="369169"/>
                </a:lnTo>
                <a:lnTo>
                  <a:pt x="1294757" y="362203"/>
                </a:lnTo>
                <a:close/>
              </a:path>
              <a:path w="2405380" h="498475">
                <a:moveTo>
                  <a:pt x="1331729" y="179197"/>
                </a:moveTo>
                <a:lnTo>
                  <a:pt x="1194816" y="179197"/>
                </a:lnTo>
                <a:lnTo>
                  <a:pt x="1208506" y="180459"/>
                </a:lnTo>
                <a:lnTo>
                  <a:pt x="1221184" y="184245"/>
                </a:lnTo>
                <a:lnTo>
                  <a:pt x="1252144" y="210105"/>
                </a:lnTo>
                <a:lnTo>
                  <a:pt x="1263396" y="248538"/>
                </a:lnTo>
                <a:lnTo>
                  <a:pt x="1262137" y="262344"/>
                </a:lnTo>
                <a:lnTo>
                  <a:pt x="1243457" y="297687"/>
                </a:lnTo>
                <a:lnTo>
                  <a:pt x="1208506" y="316618"/>
                </a:lnTo>
                <a:lnTo>
                  <a:pt x="1194816" y="317880"/>
                </a:lnTo>
                <a:lnTo>
                  <a:pt x="1331729" y="317880"/>
                </a:lnTo>
                <a:lnTo>
                  <a:pt x="1339246" y="303688"/>
                </a:lnTo>
                <a:lnTo>
                  <a:pt x="1347033" y="277137"/>
                </a:lnTo>
                <a:lnTo>
                  <a:pt x="1349629" y="248538"/>
                </a:lnTo>
                <a:lnTo>
                  <a:pt x="1347033" y="219940"/>
                </a:lnTo>
                <a:lnTo>
                  <a:pt x="1339246" y="193389"/>
                </a:lnTo>
                <a:lnTo>
                  <a:pt x="1331729" y="179197"/>
                </a:lnTo>
                <a:close/>
              </a:path>
              <a:path w="2405380" h="498475">
                <a:moveTo>
                  <a:pt x="1211707" y="104012"/>
                </a:moveTo>
                <a:lnTo>
                  <a:pt x="1164717" y="113410"/>
                </a:lnTo>
                <a:lnTo>
                  <a:pt x="1128776" y="135254"/>
                </a:lnTo>
                <a:lnTo>
                  <a:pt x="1295169" y="135254"/>
                </a:lnTo>
                <a:lnTo>
                  <a:pt x="1287270" y="128426"/>
                </a:lnTo>
                <a:lnTo>
                  <a:pt x="1264237" y="115363"/>
                </a:lnTo>
                <a:lnTo>
                  <a:pt x="1239037" y="107229"/>
                </a:lnTo>
                <a:lnTo>
                  <a:pt x="1211707" y="104012"/>
                </a:lnTo>
                <a:close/>
              </a:path>
              <a:path w="2405380" h="498475">
                <a:moveTo>
                  <a:pt x="818324" y="103758"/>
                </a:moveTo>
                <a:lnTo>
                  <a:pt x="766497" y="114347"/>
                </a:lnTo>
                <a:lnTo>
                  <a:pt x="721918" y="146176"/>
                </a:lnTo>
                <a:lnTo>
                  <a:pt x="690783" y="193135"/>
                </a:lnTo>
                <a:lnTo>
                  <a:pt x="680402" y="248284"/>
                </a:lnTo>
                <a:lnTo>
                  <a:pt x="682997" y="276883"/>
                </a:lnTo>
                <a:lnTo>
                  <a:pt x="703757" y="327937"/>
                </a:lnTo>
                <a:lnTo>
                  <a:pt x="743302" y="368895"/>
                </a:lnTo>
                <a:lnTo>
                  <a:pt x="791504" y="390040"/>
                </a:lnTo>
                <a:lnTo>
                  <a:pt x="818324" y="392683"/>
                </a:lnTo>
                <a:lnTo>
                  <a:pt x="840715" y="390751"/>
                </a:lnTo>
                <a:lnTo>
                  <a:pt x="862015" y="384936"/>
                </a:lnTo>
                <a:lnTo>
                  <a:pt x="882225" y="375217"/>
                </a:lnTo>
                <a:lnTo>
                  <a:pt x="901344" y="361569"/>
                </a:lnTo>
                <a:lnTo>
                  <a:pt x="988733" y="361569"/>
                </a:lnTo>
                <a:lnTo>
                  <a:pt x="988733" y="317626"/>
                </a:lnTo>
                <a:lnTo>
                  <a:pt x="835253" y="317626"/>
                </a:lnTo>
                <a:lnTo>
                  <a:pt x="821563" y="316364"/>
                </a:lnTo>
                <a:lnTo>
                  <a:pt x="786638" y="297433"/>
                </a:lnTo>
                <a:lnTo>
                  <a:pt x="767946" y="262072"/>
                </a:lnTo>
                <a:lnTo>
                  <a:pt x="766699" y="248284"/>
                </a:lnTo>
                <a:lnTo>
                  <a:pt x="767946" y="234426"/>
                </a:lnTo>
                <a:lnTo>
                  <a:pt x="786638" y="199135"/>
                </a:lnTo>
                <a:lnTo>
                  <a:pt x="821563" y="180205"/>
                </a:lnTo>
                <a:lnTo>
                  <a:pt x="835253" y="178943"/>
                </a:lnTo>
                <a:lnTo>
                  <a:pt x="988733" y="178943"/>
                </a:lnTo>
                <a:lnTo>
                  <a:pt x="988733" y="134874"/>
                </a:lnTo>
                <a:lnTo>
                  <a:pt x="901344" y="134874"/>
                </a:lnTo>
                <a:lnTo>
                  <a:pt x="882225" y="121279"/>
                </a:lnTo>
                <a:lnTo>
                  <a:pt x="862015" y="111553"/>
                </a:lnTo>
                <a:lnTo>
                  <a:pt x="840715" y="105709"/>
                </a:lnTo>
                <a:lnTo>
                  <a:pt x="818324" y="103758"/>
                </a:lnTo>
                <a:close/>
              </a:path>
              <a:path w="2405380" h="498475">
                <a:moveTo>
                  <a:pt x="988733" y="361569"/>
                </a:moveTo>
                <a:lnTo>
                  <a:pt x="901344" y="361569"/>
                </a:lnTo>
                <a:lnTo>
                  <a:pt x="901344" y="377444"/>
                </a:lnTo>
                <a:lnTo>
                  <a:pt x="902703" y="380746"/>
                </a:lnTo>
                <a:lnTo>
                  <a:pt x="905433" y="383412"/>
                </a:lnTo>
                <a:lnTo>
                  <a:pt x="908164" y="386206"/>
                </a:lnTo>
                <a:lnTo>
                  <a:pt x="911440" y="387603"/>
                </a:lnTo>
                <a:lnTo>
                  <a:pt x="978623" y="387603"/>
                </a:lnTo>
                <a:lnTo>
                  <a:pt x="981900" y="386206"/>
                </a:lnTo>
                <a:lnTo>
                  <a:pt x="984643" y="383412"/>
                </a:lnTo>
                <a:lnTo>
                  <a:pt x="987374" y="380746"/>
                </a:lnTo>
                <a:lnTo>
                  <a:pt x="988733" y="377444"/>
                </a:lnTo>
                <a:lnTo>
                  <a:pt x="988733" y="361569"/>
                </a:lnTo>
                <a:close/>
              </a:path>
              <a:path w="2405380" h="498475">
                <a:moveTo>
                  <a:pt x="988733" y="178943"/>
                </a:moveTo>
                <a:lnTo>
                  <a:pt x="835253" y="178943"/>
                </a:lnTo>
                <a:lnTo>
                  <a:pt x="848819" y="180205"/>
                </a:lnTo>
                <a:lnTo>
                  <a:pt x="861398" y="183991"/>
                </a:lnTo>
                <a:lnTo>
                  <a:pt x="892314" y="209851"/>
                </a:lnTo>
                <a:lnTo>
                  <a:pt x="903528" y="248284"/>
                </a:lnTo>
                <a:lnTo>
                  <a:pt x="902283" y="262072"/>
                </a:lnTo>
                <a:lnTo>
                  <a:pt x="883589" y="297433"/>
                </a:lnTo>
                <a:lnTo>
                  <a:pt x="848819" y="316364"/>
                </a:lnTo>
                <a:lnTo>
                  <a:pt x="835253" y="317626"/>
                </a:lnTo>
                <a:lnTo>
                  <a:pt x="988733" y="317626"/>
                </a:lnTo>
                <a:lnTo>
                  <a:pt x="988733" y="178943"/>
                </a:lnTo>
                <a:close/>
              </a:path>
              <a:path w="2405380" h="498475">
                <a:moveTo>
                  <a:pt x="978623" y="107950"/>
                </a:moveTo>
                <a:lnTo>
                  <a:pt x="911440" y="107950"/>
                </a:lnTo>
                <a:lnTo>
                  <a:pt x="908164" y="109220"/>
                </a:lnTo>
                <a:lnTo>
                  <a:pt x="905433" y="112013"/>
                </a:lnTo>
                <a:lnTo>
                  <a:pt x="902703" y="114680"/>
                </a:lnTo>
                <a:lnTo>
                  <a:pt x="901344" y="117982"/>
                </a:lnTo>
                <a:lnTo>
                  <a:pt x="901344" y="134874"/>
                </a:lnTo>
                <a:lnTo>
                  <a:pt x="988733" y="134874"/>
                </a:lnTo>
                <a:lnTo>
                  <a:pt x="988733" y="117982"/>
                </a:lnTo>
                <a:lnTo>
                  <a:pt x="987374" y="114680"/>
                </a:lnTo>
                <a:lnTo>
                  <a:pt x="984643" y="112013"/>
                </a:lnTo>
                <a:lnTo>
                  <a:pt x="981900" y="109220"/>
                </a:lnTo>
                <a:lnTo>
                  <a:pt x="978623" y="107950"/>
                </a:lnTo>
                <a:close/>
              </a:path>
              <a:path w="2405380" h="498475">
                <a:moveTo>
                  <a:pt x="1717166" y="103758"/>
                </a:moveTo>
                <a:lnTo>
                  <a:pt x="1663239" y="114347"/>
                </a:lnTo>
                <a:lnTo>
                  <a:pt x="1617218" y="146176"/>
                </a:lnTo>
                <a:lnTo>
                  <a:pt x="1585499" y="192944"/>
                </a:lnTo>
                <a:lnTo>
                  <a:pt x="1574927" y="248284"/>
                </a:lnTo>
                <a:lnTo>
                  <a:pt x="1577641" y="276905"/>
                </a:lnTo>
                <a:lnTo>
                  <a:pt x="1599358" y="328098"/>
                </a:lnTo>
                <a:lnTo>
                  <a:pt x="1640478" y="369169"/>
                </a:lnTo>
                <a:lnTo>
                  <a:pt x="1689905" y="390401"/>
                </a:lnTo>
                <a:lnTo>
                  <a:pt x="1717166" y="393064"/>
                </a:lnTo>
                <a:lnTo>
                  <a:pt x="1749125" y="390661"/>
                </a:lnTo>
                <a:lnTo>
                  <a:pt x="1804802" y="371473"/>
                </a:lnTo>
                <a:lnTo>
                  <a:pt x="1833245" y="344170"/>
                </a:lnTo>
                <a:lnTo>
                  <a:pt x="1833245" y="339725"/>
                </a:lnTo>
                <a:lnTo>
                  <a:pt x="1831720" y="336042"/>
                </a:lnTo>
                <a:lnTo>
                  <a:pt x="1828800" y="332867"/>
                </a:lnTo>
                <a:lnTo>
                  <a:pt x="1819586" y="323087"/>
                </a:lnTo>
                <a:lnTo>
                  <a:pt x="1719071" y="323087"/>
                </a:lnTo>
                <a:lnTo>
                  <a:pt x="1719071" y="322833"/>
                </a:lnTo>
                <a:lnTo>
                  <a:pt x="1680039" y="307806"/>
                </a:lnTo>
                <a:lnTo>
                  <a:pt x="1659254" y="273938"/>
                </a:lnTo>
                <a:lnTo>
                  <a:pt x="1850644" y="273938"/>
                </a:lnTo>
                <a:lnTo>
                  <a:pt x="1853945" y="272542"/>
                </a:lnTo>
                <a:lnTo>
                  <a:pt x="1856739" y="269875"/>
                </a:lnTo>
                <a:lnTo>
                  <a:pt x="1859407" y="267080"/>
                </a:lnTo>
                <a:lnTo>
                  <a:pt x="1860803" y="263778"/>
                </a:lnTo>
                <a:lnTo>
                  <a:pt x="1860803" y="243077"/>
                </a:lnTo>
                <a:lnTo>
                  <a:pt x="1858133" y="214624"/>
                </a:lnTo>
                <a:lnTo>
                  <a:pt x="1857158" y="211454"/>
                </a:lnTo>
                <a:lnTo>
                  <a:pt x="1660144" y="211454"/>
                </a:lnTo>
                <a:lnTo>
                  <a:pt x="1664551" y="202858"/>
                </a:lnTo>
                <a:lnTo>
                  <a:pt x="1700831" y="174037"/>
                </a:lnTo>
                <a:lnTo>
                  <a:pt x="1709985" y="171908"/>
                </a:lnTo>
                <a:lnTo>
                  <a:pt x="1719579" y="171196"/>
                </a:lnTo>
                <a:lnTo>
                  <a:pt x="1840325" y="171196"/>
                </a:lnTo>
                <a:lnTo>
                  <a:pt x="1836693" y="164764"/>
                </a:lnTo>
                <a:lnTo>
                  <a:pt x="1817877" y="143382"/>
                </a:lnTo>
                <a:lnTo>
                  <a:pt x="1795944" y="126047"/>
                </a:lnTo>
                <a:lnTo>
                  <a:pt x="1771856" y="113665"/>
                </a:lnTo>
                <a:lnTo>
                  <a:pt x="1745601" y="106235"/>
                </a:lnTo>
                <a:lnTo>
                  <a:pt x="1717166" y="103758"/>
                </a:lnTo>
                <a:close/>
              </a:path>
              <a:path w="2405380" h="498475">
                <a:moveTo>
                  <a:pt x="1782445" y="301498"/>
                </a:moveTo>
                <a:lnTo>
                  <a:pt x="1774063" y="307848"/>
                </a:lnTo>
                <a:lnTo>
                  <a:pt x="1765030" y="313007"/>
                </a:lnTo>
                <a:lnTo>
                  <a:pt x="1755138" y="317089"/>
                </a:lnTo>
                <a:lnTo>
                  <a:pt x="1744471" y="320039"/>
                </a:lnTo>
                <a:lnTo>
                  <a:pt x="1737868" y="322072"/>
                </a:lnTo>
                <a:lnTo>
                  <a:pt x="1731137" y="323087"/>
                </a:lnTo>
                <a:lnTo>
                  <a:pt x="1819586" y="323087"/>
                </a:lnTo>
                <a:lnTo>
                  <a:pt x="1801876" y="304292"/>
                </a:lnTo>
                <a:lnTo>
                  <a:pt x="1799446" y="301751"/>
                </a:lnTo>
                <a:lnTo>
                  <a:pt x="1782445" y="301751"/>
                </a:lnTo>
                <a:lnTo>
                  <a:pt x="1782445" y="301498"/>
                </a:lnTo>
                <a:close/>
              </a:path>
              <a:path w="2405380" h="498475">
                <a:moveTo>
                  <a:pt x="1788540" y="298069"/>
                </a:moveTo>
                <a:lnTo>
                  <a:pt x="1785112" y="299084"/>
                </a:lnTo>
                <a:lnTo>
                  <a:pt x="1782445" y="301751"/>
                </a:lnTo>
                <a:lnTo>
                  <a:pt x="1799446" y="301751"/>
                </a:lnTo>
                <a:lnTo>
                  <a:pt x="1799082" y="301371"/>
                </a:lnTo>
                <a:lnTo>
                  <a:pt x="1796033" y="299465"/>
                </a:lnTo>
                <a:lnTo>
                  <a:pt x="1792477" y="298830"/>
                </a:lnTo>
                <a:lnTo>
                  <a:pt x="1788540" y="298069"/>
                </a:lnTo>
                <a:close/>
              </a:path>
              <a:path w="2405380" h="498475">
                <a:moveTo>
                  <a:pt x="1840325" y="171196"/>
                </a:moveTo>
                <a:lnTo>
                  <a:pt x="1719579" y="171196"/>
                </a:lnTo>
                <a:lnTo>
                  <a:pt x="1729083" y="171908"/>
                </a:lnTo>
                <a:lnTo>
                  <a:pt x="1738169" y="174037"/>
                </a:lnTo>
                <a:lnTo>
                  <a:pt x="1774410" y="202858"/>
                </a:lnTo>
                <a:lnTo>
                  <a:pt x="1778889" y="211454"/>
                </a:lnTo>
                <a:lnTo>
                  <a:pt x="1857158" y="211454"/>
                </a:lnTo>
                <a:lnTo>
                  <a:pt x="1850104" y="188515"/>
                </a:lnTo>
                <a:lnTo>
                  <a:pt x="1840325" y="171196"/>
                </a:lnTo>
                <a:close/>
              </a:path>
              <a:path w="2405380" h="498475">
                <a:moveTo>
                  <a:pt x="1978914" y="107569"/>
                </a:moveTo>
                <a:lnTo>
                  <a:pt x="1893570" y="107569"/>
                </a:lnTo>
                <a:lnTo>
                  <a:pt x="1891029" y="108584"/>
                </a:lnTo>
                <a:lnTo>
                  <a:pt x="1888870" y="110617"/>
                </a:lnTo>
                <a:lnTo>
                  <a:pt x="1886839" y="112775"/>
                </a:lnTo>
                <a:lnTo>
                  <a:pt x="1885822" y="115315"/>
                </a:lnTo>
                <a:lnTo>
                  <a:pt x="1885822" y="121665"/>
                </a:lnTo>
                <a:lnTo>
                  <a:pt x="1887346" y="124586"/>
                </a:lnTo>
                <a:lnTo>
                  <a:pt x="1890521" y="126746"/>
                </a:lnTo>
                <a:lnTo>
                  <a:pt x="1891791" y="127634"/>
                </a:lnTo>
                <a:lnTo>
                  <a:pt x="1892934" y="128650"/>
                </a:lnTo>
                <a:lnTo>
                  <a:pt x="1899158" y="134874"/>
                </a:lnTo>
                <a:lnTo>
                  <a:pt x="1901697" y="140970"/>
                </a:lnTo>
                <a:lnTo>
                  <a:pt x="1901697" y="377444"/>
                </a:lnTo>
                <a:lnTo>
                  <a:pt x="1902968" y="380746"/>
                </a:lnTo>
                <a:lnTo>
                  <a:pt x="1905508" y="383412"/>
                </a:lnTo>
                <a:lnTo>
                  <a:pt x="1908302" y="386206"/>
                </a:lnTo>
                <a:lnTo>
                  <a:pt x="1911477" y="387603"/>
                </a:lnTo>
                <a:lnTo>
                  <a:pt x="1978914" y="387603"/>
                </a:lnTo>
                <a:lnTo>
                  <a:pt x="1982215" y="386206"/>
                </a:lnTo>
                <a:lnTo>
                  <a:pt x="1987677" y="380746"/>
                </a:lnTo>
                <a:lnTo>
                  <a:pt x="1989074" y="377444"/>
                </a:lnTo>
                <a:lnTo>
                  <a:pt x="1989074" y="245490"/>
                </a:lnTo>
                <a:lnTo>
                  <a:pt x="1990671" y="228486"/>
                </a:lnTo>
                <a:lnTo>
                  <a:pt x="2007870" y="192785"/>
                </a:lnTo>
                <a:lnTo>
                  <a:pt x="2050541" y="178943"/>
                </a:lnTo>
                <a:lnTo>
                  <a:pt x="2112772" y="178943"/>
                </a:lnTo>
                <a:lnTo>
                  <a:pt x="2112772" y="142239"/>
                </a:lnTo>
                <a:lnTo>
                  <a:pt x="1989074" y="142239"/>
                </a:lnTo>
                <a:lnTo>
                  <a:pt x="1989074" y="117728"/>
                </a:lnTo>
                <a:lnTo>
                  <a:pt x="1987677" y="114426"/>
                </a:lnTo>
                <a:lnTo>
                  <a:pt x="1982215" y="108965"/>
                </a:lnTo>
                <a:lnTo>
                  <a:pt x="1978914" y="107569"/>
                </a:lnTo>
                <a:close/>
              </a:path>
              <a:path w="2405380" h="498475">
                <a:moveTo>
                  <a:pt x="2112772" y="178943"/>
                </a:moveTo>
                <a:lnTo>
                  <a:pt x="2050541" y="178943"/>
                </a:lnTo>
                <a:lnTo>
                  <a:pt x="2059562" y="179635"/>
                </a:lnTo>
                <a:lnTo>
                  <a:pt x="2068131" y="181721"/>
                </a:lnTo>
                <a:lnTo>
                  <a:pt x="2076223" y="185211"/>
                </a:lnTo>
                <a:lnTo>
                  <a:pt x="2083815" y="190119"/>
                </a:lnTo>
                <a:lnTo>
                  <a:pt x="2092070" y="196469"/>
                </a:lnTo>
                <a:lnTo>
                  <a:pt x="2096770" y="199771"/>
                </a:lnTo>
                <a:lnTo>
                  <a:pt x="2098040" y="200151"/>
                </a:lnTo>
                <a:lnTo>
                  <a:pt x="2101850" y="201422"/>
                </a:lnTo>
                <a:lnTo>
                  <a:pt x="2105279" y="200913"/>
                </a:lnTo>
                <a:lnTo>
                  <a:pt x="2108454" y="198500"/>
                </a:lnTo>
                <a:lnTo>
                  <a:pt x="2111375" y="196342"/>
                </a:lnTo>
                <a:lnTo>
                  <a:pt x="2112772" y="193294"/>
                </a:lnTo>
                <a:lnTo>
                  <a:pt x="2112772" y="178943"/>
                </a:lnTo>
                <a:close/>
              </a:path>
              <a:path w="2405380" h="498475">
                <a:moveTo>
                  <a:pt x="2074545" y="103758"/>
                </a:moveTo>
                <a:lnTo>
                  <a:pt x="2049545" y="106164"/>
                </a:lnTo>
                <a:lnTo>
                  <a:pt x="2026951" y="113379"/>
                </a:lnTo>
                <a:lnTo>
                  <a:pt x="2006786" y="125404"/>
                </a:lnTo>
                <a:lnTo>
                  <a:pt x="1989074" y="142239"/>
                </a:lnTo>
                <a:lnTo>
                  <a:pt x="2112772" y="142239"/>
                </a:lnTo>
                <a:lnTo>
                  <a:pt x="2112772" y="113919"/>
                </a:lnTo>
                <a:lnTo>
                  <a:pt x="2109978" y="109854"/>
                </a:lnTo>
                <a:lnTo>
                  <a:pt x="2074545" y="103758"/>
                </a:lnTo>
                <a:close/>
              </a:path>
              <a:path w="2405380" h="498475">
                <a:moveTo>
                  <a:pt x="1539494" y="107950"/>
                </a:moveTo>
                <a:lnTo>
                  <a:pt x="1381760" y="107950"/>
                </a:lnTo>
                <a:lnTo>
                  <a:pt x="1378458" y="109220"/>
                </a:lnTo>
                <a:lnTo>
                  <a:pt x="1372997" y="114680"/>
                </a:lnTo>
                <a:lnTo>
                  <a:pt x="1371600" y="117982"/>
                </a:lnTo>
                <a:lnTo>
                  <a:pt x="1371600" y="173608"/>
                </a:lnTo>
                <a:lnTo>
                  <a:pt x="1372997" y="176910"/>
                </a:lnTo>
                <a:lnTo>
                  <a:pt x="1378458" y="182118"/>
                </a:lnTo>
                <a:lnTo>
                  <a:pt x="1381760" y="183514"/>
                </a:lnTo>
                <a:lnTo>
                  <a:pt x="1406779" y="183514"/>
                </a:lnTo>
                <a:lnTo>
                  <a:pt x="1406779" y="324484"/>
                </a:lnTo>
                <a:lnTo>
                  <a:pt x="1416798" y="362507"/>
                </a:lnTo>
                <a:lnTo>
                  <a:pt x="1445990" y="387715"/>
                </a:lnTo>
                <a:lnTo>
                  <a:pt x="1472946" y="392683"/>
                </a:lnTo>
                <a:lnTo>
                  <a:pt x="1491992" y="392088"/>
                </a:lnTo>
                <a:lnTo>
                  <a:pt x="1542034" y="383158"/>
                </a:lnTo>
                <a:lnTo>
                  <a:pt x="1549654" y="376554"/>
                </a:lnTo>
                <a:lnTo>
                  <a:pt x="1549654" y="322579"/>
                </a:lnTo>
                <a:lnTo>
                  <a:pt x="1548384" y="319277"/>
                </a:lnTo>
                <a:lnTo>
                  <a:pt x="1545844" y="316483"/>
                </a:lnTo>
                <a:lnTo>
                  <a:pt x="1509014" y="316483"/>
                </a:lnTo>
                <a:lnTo>
                  <a:pt x="1504188" y="314578"/>
                </a:lnTo>
                <a:lnTo>
                  <a:pt x="1500251" y="310514"/>
                </a:lnTo>
                <a:lnTo>
                  <a:pt x="1496187" y="306577"/>
                </a:lnTo>
                <a:lnTo>
                  <a:pt x="1494155" y="301751"/>
                </a:lnTo>
                <a:lnTo>
                  <a:pt x="1494155" y="183260"/>
                </a:lnTo>
                <a:lnTo>
                  <a:pt x="1539494" y="183260"/>
                </a:lnTo>
                <a:lnTo>
                  <a:pt x="1542796" y="181863"/>
                </a:lnTo>
                <a:lnTo>
                  <a:pt x="1545590" y="179197"/>
                </a:lnTo>
                <a:lnTo>
                  <a:pt x="1548257" y="176402"/>
                </a:lnTo>
                <a:lnTo>
                  <a:pt x="1549654" y="173100"/>
                </a:lnTo>
                <a:lnTo>
                  <a:pt x="1549654" y="117982"/>
                </a:lnTo>
                <a:lnTo>
                  <a:pt x="1548257" y="114680"/>
                </a:lnTo>
                <a:lnTo>
                  <a:pt x="1542796" y="109220"/>
                </a:lnTo>
                <a:lnTo>
                  <a:pt x="1539494" y="107950"/>
                </a:lnTo>
                <a:close/>
              </a:path>
              <a:path w="2405380" h="498475">
                <a:moveTo>
                  <a:pt x="1539875" y="312420"/>
                </a:moveTo>
                <a:lnTo>
                  <a:pt x="1534922" y="312420"/>
                </a:lnTo>
                <a:lnTo>
                  <a:pt x="1533017" y="312674"/>
                </a:lnTo>
                <a:lnTo>
                  <a:pt x="1525778" y="315213"/>
                </a:lnTo>
                <a:lnTo>
                  <a:pt x="1519555" y="316483"/>
                </a:lnTo>
                <a:lnTo>
                  <a:pt x="1545844" y="316483"/>
                </a:lnTo>
                <a:lnTo>
                  <a:pt x="1543050" y="313817"/>
                </a:lnTo>
                <a:lnTo>
                  <a:pt x="1539875" y="312420"/>
                </a:lnTo>
                <a:close/>
              </a:path>
              <a:path w="2405380" h="498475">
                <a:moveTo>
                  <a:pt x="1484249" y="33654"/>
                </a:moveTo>
                <a:lnTo>
                  <a:pt x="1416939" y="33654"/>
                </a:lnTo>
                <a:lnTo>
                  <a:pt x="1413637" y="34925"/>
                </a:lnTo>
                <a:lnTo>
                  <a:pt x="1410970" y="37464"/>
                </a:lnTo>
                <a:lnTo>
                  <a:pt x="1408430" y="40131"/>
                </a:lnTo>
                <a:lnTo>
                  <a:pt x="1407160" y="43560"/>
                </a:lnTo>
                <a:lnTo>
                  <a:pt x="1407160" y="107950"/>
                </a:lnTo>
                <a:lnTo>
                  <a:pt x="1494155" y="107950"/>
                </a:lnTo>
                <a:lnTo>
                  <a:pt x="1494155" y="43560"/>
                </a:lnTo>
                <a:lnTo>
                  <a:pt x="1492885" y="40131"/>
                </a:lnTo>
                <a:lnTo>
                  <a:pt x="1490345" y="37464"/>
                </a:lnTo>
                <a:lnTo>
                  <a:pt x="1487678" y="34925"/>
                </a:lnTo>
                <a:lnTo>
                  <a:pt x="1484249" y="33654"/>
                </a:lnTo>
                <a:close/>
              </a:path>
              <a:path w="2405380" h="498475">
                <a:moveTo>
                  <a:pt x="2394966" y="13334"/>
                </a:moveTo>
                <a:lnTo>
                  <a:pt x="2339594" y="13334"/>
                </a:lnTo>
                <a:lnTo>
                  <a:pt x="2335657" y="15367"/>
                </a:lnTo>
                <a:lnTo>
                  <a:pt x="2332735" y="19430"/>
                </a:lnTo>
                <a:lnTo>
                  <a:pt x="2329499" y="30311"/>
                </a:lnTo>
                <a:lnTo>
                  <a:pt x="2325131" y="40084"/>
                </a:lnTo>
                <a:lnTo>
                  <a:pt x="2295747" y="67659"/>
                </a:lnTo>
                <a:lnTo>
                  <a:pt x="2274824" y="72389"/>
                </a:lnTo>
                <a:lnTo>
                  <a:pt x="2270887" y="72389"/>
                </a:lnTo>
                <a:lnTo>
                  <a:pt x="2267458" y="73786"/>
                </a:lnTo>
                <a:lnTo>
                  <a:pt x="2264791" y="76453"/>
                </a:lnTo>
                <a:lnTo>
                  <a:pt x="2261997" y="79375"/>
                </a:lnTo>
                <a:lnTo>
                  <a:pt x="2260600" y="82803"/>
                </a:lnTo>
                <a:lnTo>
                  <a:pt x="2260600" y="130809"/>
                </a:lnTo>
                <a:lnTo>
                  <a:pt x="2261997" y="134238"/>
                </a:lnTo>
                <a:lnTo>
                  <a:pt x="2264791" y="137159"/>
                </a:lnTo>
                <a:lnTo>
                  <a:pt x="2267458" y="139826"/>
                </a:lnTo>
                <a:lnTo>
                  <a:pt x="2270887" y="141224"/>
                </a:lnTo>
                <a:lnTo>
                  <a:pt x="2317750" y="141224"/>
                </a:lnTo>
                <a:lnTo>
                  <a:pt x="2317750" y="377444"/>
                </a:lnTo>
                <a:lnTo>
                  <a:pt x="2319147" y="380746"/>
                </a:lnTo>
                <a:lnTo>
                  <a:pt x="2324608" y="386206"/>
                </a:lnTo>
                <a:lnTo>
                  <a:pt x="2327910" y="387603"/>
                </a:lnTo>
                <a:lnTo>
                  <a:pt x="2394966" y="387603"/>
                </a:lnTo>
                <a:lnTo>
                  <a:pt x="2398268" y="386206"/>
                </a:lnTo>
                <a:lnTo>
                  <a:pt x="2403729" y="380746"/>
                </a:lnTo>
                <a:lnTo>
                  <a:pt x="2405126" y="377444"/>
                </a:lnTo>
                <a:lnTo>
                  <a:pt x="2405126" y="23495"/>
                </a:lnTo>
                <a:lnTo>
                  <a:pt x="2403729" y="20193"/>
                </a:lnTo>
                <a:lnTo>
                  <a:pt x="2398268" y="14731"/>
                </a:lnTo>
                <a:lnTo>
                  <a:pt x="2394966" y="13334"/>
                </a:lnTo>
                <a:close/>
              </a:path>
              <a:path w="2405380" h="498475">
                <a:moveTo>
                  <a:pt x="458292" y="13334"/>
                </a:moveTo>
                <a:lnTo>
                  <a:pt x="372897" y="13334"/>
                </a:lnTo>
                <a:lnTo>
                  <a:pt x="370357" y="14477"/>
                </a:lnTo>
                <a:lnTo>
                  <a:pt x="368172" y="16636"/>
                </a:lnTo>
                <a:lnTo>
                  <a:pt x="366166" y="18669"/>
                </a:lnTo>
                <a:lnTo>
                  <a:pt x="365163" y="21081"/>
                </a:lnTo>
                <a:lnTo>
                  <a:pt x="365163" y="27558"/>
                </a:lnTo>
                <a:lnTo>
                  <a:pt x="366712" y="30352"/>
                </a:lnTo>
                <a:lnTo>
                  <a:pt x="371081" y="33400"/>
                </a:lnTo>
                <a:lnTo>
                  <a:pt x="372262" y="34417"/>
                </a:lnTo>
                <a:lnTo>
                  <a:pt x="373354" y="35559"/>
                </a:lnTo>
                <a:lnTo>
                  <a:pt x="378269" y="40385"/>
                </a:lnTo>
                <a:lnTo>
                  <a:pt x="380822" y="46481"/>
                </a:lnTo>
                <a:lnTo>
                  <a:pt x="381000" y="53594"/>
                </a:lnTo>
                <a:lnTo>
                  <a:pt x="381000" y="377444"/>
                </a:lnTo>
                <a:lnTo>
                  <a:pt x="382282" y="380746"/>
                </a:lnTo>
                <a:lnTo>
                  <a:pt x="384835" y="383412"/>
                </a:lnTo>
                <a:lnTo>
                  <a:pt x="387565" y="386206"/>
                </a:lnTo>
                <a:lnTo>
                  <a:pt x="390842" y="387603"/>
                </a:lnTo>
                <a:lnTo>
                  <a:pt x="458292" y="387603"/>
                </a:lnTo>
                <a:lnTo>
                  <a:pt x="461568" y="386206"/>
                </a:lnTo>
                <a:lnTo>
                  <a:pt x="464299" y="383412"/>
                </a:lnTo>
                <a:lnTo>
                  <a:pt x="467029" y="380746"/>
                </a:lnTo>
                <a:lnTo>
                  <a:pt x="468401" y="377444"/>
                </a:lnTo>
                <a:lnTo>
                  <a:pt x="468401" y="224535"/>
                </a:lnTo>
                <a:lnTo>
                  <a:pt x="469337" y="215842"/>
                </a:lnTo>
                <a:lnTo>
                  <a:pt x="496187" y="184499"/>
                </a:lnTo>
                <a:lnTo>
                  <a:pt x="513181" y="181355"/>
                </a:lnTo>
                <a:lnTo>
                  <a:pt x="644419" y="181355"/>
                </a:lnTo>
                <a:lnTo>
                  <a:pt x="643503" y="172852"/>
                </a:lnTo>
                <a:lnTo>
                  <a:pt x="637922" y="156860"/>
                </a:lnTo>
                <a:lnTo>
                  <a:pt x="628620" y="142130"/>
                </a:lnTo>
                <a:lnTo>
                  <a:pt x="624062" y="137413"/>
                </a:lnTo>
                <a:lnTo>
                  <a:pt x="468401" y="137413"/>
                </a:lnTo>
                <a:lnTo>
                  <a:pt x="468401" y="23495"/>
                </a:lnTo>
                <a:lnTo>
                  <a:pt x="467029" y="20193"/>
                </a:lnTo>
                <a:lnTo>
                  <a:pt x="464299" y="17525"/>
                </a:lnTo>
                <a:lnTo>
                  <a:pt x="461568" y="14731"/>
                </a:lnTo>
                <a:lnTo>
                  <a:pt x="458292" y="13334"/>
                </a:lnTo>
                <a:close/>
              </a:path>
              <a:path w="2405380" h="498475">
                <a:moveTo>
                  <a:pt x="644419" y="181355"/>
                </a:moveTo>
                <a:lnTo>
                  <a:pt x="513181" y="181355"/>
                </a:lnTo>
                <a:lnTo>
                  <a:pt x="522009" y="182141"/>
                </a:lnTo>
                <a:lnTo>
                  <a:pt x="530185" y="184499"/>
                </a:lnTo>
                <a:lnTo>
                  <a:pt x="557036" y="215842"/>
                </a:lnTo>
                <a:lnTo>
                  <a:pt x="557974" y="224535"/>
                </a:lnTo>
                <a:lnTo>
                  <a:pt x="557974" y="377444"/>
                </a:lnTo>
                <a:lnTo>
                  <a:pt x="559333" y="380746"/>
                </a:lnTo>
                <a:lnTo>
                  <a:pt x="562076" y="383412"/>
                </a:lnTo>
                <a:lnTo>
                  <a:pt x="564807" y="386206"/>
                </a:lnTo>
                <a:lnTo>
                  <a:pt x="568083" y="387603"/>
                </a:lnTo>
                <a:lnTo>
                  <a:pt x="635266" y="387603"/>
                </a:lnTo>
                <a:lnTo>
                  <a:pt x="638543" y="386206"/>
                </a:lnTo>
                <a:lnTo>
                  <a:pt x="641273" y="383412"/>
                </a:lnTo>
                <a:lnTo>
                  <a:pt x="644004" y="380746"/>
                </a:lnTo>
                <a:lnTo>
                  <a:pt x="645363" y="377444"/>
                </a:lnTo>
                <a:lnTo>
                  <a:pt x="645363" y="190119"/>
                </a:lnTo>
                <a:lnTo>
                  <a:pt x="644419" y="181355"/>
                </a:lnTo>
                <a:close/>
              </a:path>
              <a:path w="2405380" h="498475">
                <a:moveTo>
                  <a:pt x="546227" y="103250"/>
                </a:moveTo>
                <a:lnTo>
                  <a:pt x="523445" y="105392"/>
                </a:lnTo>
                <a:lnTo>
                  <a:pt x="502880" y="111807"/>
                </a:lnTo>
                <a:lnTo>
                  <a:pt x="484531" y="122485"/>
                </a:lnTo>
                <a:lnTo>
                  <a:pt x="468401" y="137413"/>
                </a:lnTo>
                <a:lnTo>
                  <a:pt x="624062" y="137413"/>
                </a:lnTo>
                <a:lnTo>
                  <a:pt x="583506" y="109616"/>
                </a:lnTo>
                <a:lnTo>
                  <a:pt x="546227" y="103250"/>
                </a:lnTo>
                <a:close/>
              </a:path>
              <a:path w="2405380" h="498475">
                <a:moveTo>
                  <a:pt x="201002" y="0"/>
                </a:moveTo>
                <a:lnTo>
                  <a:pt x="160888" y="3690"/>
                </a:lnTo>
                <a:lnTo>
                  <a:pt x="123848" y="14763"/>
                </a:lnTo>
                <a:lnTo>
                  <a:pt x="89883" y="33218"/>
                </a:lnTo>
                <a:lnTo>
                  <a:pt x="58991" y="59054"/>
                </a:lnTo>
                <a:lnTo>
                  <a:pt x="33180" y="89937"/>
                </a:lnTo>
                <a:lnTo>
                  <a:pt x="14746" y="123904"/>
                </a:lnTo>
                <a:lnTo>
                  <a:pt x="3680" y="161004"/>
                </a:lnTo>
                <a:lnTo>
                  <a:pt x="0" y="201040"/>
                </a:lnTo>
                <a:lnTo>
                  <a:pt x="3686" y="241143"/>
                </a:lnTo>
                <a:lnTo>
                  <a:pt x="14772" y="278256"/>
                </a:lnTo>
                <a:lnTo>
                  <a:pt x="33180" y="312251"/>
                </a:lnTo>
                <a:lnTo>
                  <a:pt x="58991" y="343280"/>
                </a:lnTo>
                <a:lnTo>
                  <a:pt x="89883" y="368950"/>
                </a:lnTo>
                <a:lnTo>
                  <a:pt x="123848" y="387286"/>
                </a:lnTo>
                <a:lnTo>
                  <a:pt x="160888" y="398287"/>
                </a:lnTo>
                <a:lnTo>
                  <a:pt x="201002" y="401954"/>
                </a:lnTo>
                <a:lnTo>
                  <a:pt x="238567" y="398645"/>
                </a:lnTo>
                <a:lnTo>
                  <a:pt x="306428" y="372165"/>
                </a:lnTo>
                <a:lnTo>
                  <a:pt x="336727" y="348996"/>
                </a:lnTo>
                <a:lnTo>
                  <a:pt x="340283" y="342773"/>
                </a:lnTo>
                <a:lnTo>
                  <a:pt x="340283" y="338962"/>
                </a:lnTo>
                <a:lnTo>
                  <a:pt x="340093" y="335279"/>
                </a:lnTo>
                <a:lnTo>
                  <a:pt x="338645" y="332231"/>
                </a:lnTo>
                <a:lnTo>
                  <a:pt x="335902" y="329692"/>
                </a:lnTo>
                <a:lnTo>
                  <a:pt x="310185" y="305053"/>
                </a:lnTo>
                <a:lnTo>
                  <a:pt x="201002" y="305053"/>
                </a:lnTo>
                <a:lnTo>
                  <a:pt x="180223" y="303168"/>
                </a:lnTo>
                <a:lnTo>
                  <a:pt x="143490" y="288016"/>
                </a:lnTo>
                <a:lnTo>
                  <a:pt x="114150" y="258655"/>
                </a:lnTo>
                <a:lnTo>
                  <a:pt x="98861" y="221801"/>
                </a:lnTo>
                <a:lnTo>
                  <a:pt x="96951" y="201040"/>
                </a:lnTo>
                <a:lnTo>
                  <a:pt x="98861" y="180224"/>
                </a:lnTo>
                <a:lnTo>
                  <a:pt x="114150" y="143355"/>
                </a:lnTo>
                <a:lnTo>
                  <a:pt x="143490" y="113992"/>
                </a:lnTo>
                <a:lnTo>
                  <a:pt x="180223" y="98804"/>
                </a:lnTo>
                <a:lnTo>
                  <a:pt x="201002" y="96900"/>
                </a:lnTo>
                <a:lnTo>
                  <a:pt x="310250" y="96900"/>
                </a:lnTo>
                <a:lnTo>
                  <a:pt x="335902" y="72389"/>
                </a:lnTo>
                <a:lnTo>
                  <a:pt x="338645" y="69850"/>
                </a:lnTo>
                <a:lnTo>
                  <a:pt x="340093" y="66801"/>
                </a:lnTo>
                <a:lnTo>
                  <a:pt x="340283" y="63119"/>
                </a:lnTo>
                <a:lnTo>
                  <a:pt x="340195" y="59054"/>
                </a:lnTo>
                <a:lnTo>
                  <a:pt x="306428" y="29789"/>
                </a:lnTo>
                <a:lnTo>
                  <a:pt x="238567" y="3309"/>
                </a:lnTo>
                <a:lnTo>
                  <a:pt x="201002" y="0"/>
                </a:lnTo>
                <a:close/>
              </a:path>
              <a:path w="2405380" h="498475">
                <a:moveTo>
                  <a:pt x="273456" y="277875"/>
                </a:moveTo>
                <a:lnTo>
                  <a:pt x="270370" y="278892"/>
                </a:lnTo>
                <a:lnTo>
                  <a:pt x="267639" y="281050"/>
                </a:lnTo>
                <a:lnTo>
                  <a:pt x="252616" y="291552"/>
                </a:lnTo>
                <a:lnTo>
                  <a:pt x="236502" y="299053"/>
                </a:lnTo>
                <a:lnTo>
                  <a:pt x="219298" y="303553"/>
                </a:lnTo>
                <a:lnTo>
                  <a:pt x="201002" y="305053"/>
                </a:lnTo>
                <a:lnTo>
                  <a:pt x="310185" y="305053"/>
                </a:lnTo>
                <a:lnTo>
                  <a:pt x="283565" y="279526"/>
                </a:lnTo>
                <a:lnTo>
                  <a:pt x="280555" y="278256"/>
                </a:lnTo>
                <a:lnTo>
                  <a:pt x="276923" y="278002"/>
                </a:lnTo>
                <a:lnTo>
                  <a:pt x="273456" y="277875"/>
                </a:lnTo>
                <a:close/>
              </a:path>
              <a:path w="2405380" h="498475">
                <a:moveTo>
                  <a:pt x="310250" y="96900"/>
                </a:moveTo>
                <a:lnTo>
                  <a:pt x="201002" y="96900"/>
                </a:lnTo>
                <a:lnTo>
                  <a:pt x="219298" y="98421"/>
                </a:lnTo>
                <a:lnTo>
                  <a:pt x="236502" y="102965"/>
                </a:lnTo>
                <a:lnTo>
                  <a:pt x="252616" y="110509"/>
                </a:lnTo>
                <a:lnTo>
                  <a:pt x="267639" y="121030"/>
                </a:lnTo>
                <a:lnTo>
                  <a:pt x="270370" y="123189"/>
                </a:lnTo>
                <a:lnTo>
                  <a:pt x="273456" y="124205"/>
                </a:lnTo>
                <a:lnTo>
                  <a:pt x="276923" y="123951"/>
                </a:lnTo>
                <a:lnTo>
                  <a:pt x="280555" y="123825"/>
                </a:lnTo>
                <a:lnTo>
                  <a:pt x="283565" y="122554"/>
                </a:lnTo>
                <a:lnTo>
                  <a:pt x="285927" y="120142"/>
                </a:lnTo>
                <a:lnTo>
                  <a:pt x="310250" y="969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673857" y="562737"/>
            <a:ext cx="245491" cy="66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953766" y="410337"/>
            <a:ext cx="273685" cy="388620"/>
          </a:xfrm>
          <a:custGeom>
            <a:avLst/>
            <a:gdLst/>
            <a:ahLst/>
            <a:cxnLst/>
            <a:rect l="l" t="t" r="r" b="b"/>
            <a:pathLst>
              <a:path w="273685" h="388620">
                <a:moveTo>
                  <a:pt x="246252" y="0"/>
                </a:moveTo>
                <a:lnTo>
                  <a:pt x="56006" y="0"/>
                </a:lnTo>
                <a:lnTo>
                  <a:pt x="52704" y="1270"/>
                </a:lnTo>
                <a:lnTo>
                  <a:pt x="47625" y="6604"/>
                </a:lnTo>
                <a:lnTo>
                  <a:pt x="46100" y="9906"/>
                </a:lnTo>
                <a:lnTo>
                  <a:pt x="21462" y="194945"/>
                </a:lnTo>
                <a:lnTo>
                  <a:pt x="24256" y="199898"/>
                </a:lnTo>
                <a:lnTo>
                  <a:pt x="30860" y="202565"/>
                </a:lnTo>
                <a:lnTo>
                  <a:pt x="90804" y="224917"/>
                </a:lnTo>
                <a:lnTo>
                  <a:pt x="95122" y="224409"/>
                </a:lnTo>
                <a:lnTo>
                  <a:pt x="99059" y="221488"/>
                </a:lnTo>
                <a:lnTo>
                  <a:pt x="107324" y="216227"/>
                </a:lnTo>
                <a:lnTo>
                  <a:pt x="116125" y="212455"/>
                </a:lnTo>
                <a:lnTo>
                  <a:pt x="125474" y="210183"/>
                </a:lnTo>
                <a:lnTo>
                  <a:pt x="137032" y="209423"/>
                </a:lnTo>
                <a:lnTo>
                  <a:pt x="146915" y="210327"/>
                </a:lnTo>
                <a:lnTo>
                  <a:pt x="182562" y="239664"/>
                </a:lnTo>
                <a:lnTo>
                  <a:pt x="186181" y="258572"/>
                </a:lnTo>
                <a:lnTo>
                  <a:pt x="185277" y="268311"/>
                </a:lnTo>
                <a:lnTo>
                  <a:pt x="155987" y="303926"/>
                </a:lnTo>
                <a:lnTo>
                  <a:pt x="137032" y="307467"/>
                </a:lnTo>
                <a:lnTo>
                  <a:pt x="129289" y="306893"/>
                </a:lnTo>
                <a:lnTo>
                  <a:pt x="92535" y="281354"/>
                </a:lnTo>
                <a:lnTo>
                  <a:pt x="87248" y="268224"/>
                </a:lnTo>
                <a:lnTo>
                  <a:pt x="82676" y="265176"/>
                </a:lnTo>
                <a:lnTo>
                  <a:pt x="10032" y="265176"/>
                </a:lnTo>
                <a:lnTo>
                  <a:pt x="6857" y="266446"/>
                </a:lnTo>
                <a:lnTo>
                  <a:pt x="1396" y="271907"/>
                </a:lnTo>
                <a:lnTo>
                  <a:pt x="0" y="275209"/>
                </a:lnTo>
                <a:lnTo>
                  <a:pt x="0" y="279019"/>
                </a:lnTo>
                <a:lnTo>
                  <a:pt x="19859" y="328650"/>
                </a:lnTo>
                <a:lnTo>
                  <a:pt x="61721" y="367030"/>
                </a:lnTo>
                <a:lnTo>
                  <a:pt x="98313" y="382968"/>
                </a:lnTo>
                <a:lnTo>
                  <a:pt x="137667" y="388239"/>
                </a:lnTo>
                <a:lnTo>
                  <a:pt x="164738" y="385855"/>
                </a:lnTo>
                <a:lnTo>
                  <a:pt x="212641" y="366754"/>
                </a:lnTo>
                <a:lnTo>
                  <a:pt x="250908" y="330080"/>
                </a:lnTo>
                <a:lnTo>
                  <a:pt x="270823" y="284360"/>
                </a:lnTo>
                <a:lnTo>
                  <a:pt x="273303" y="258572"/>
                </a:lnTo>
                <a:lnTo>
                  <a:pt x="270823" y="232689"/>
                </a:lnTo>
                <a:lnTo>
                  <a:pt x="250908" y="186830"/>
                </a:lnTo>
                <a:lnTo>
                  <a:pt x="212641" y="150229"/>
                </a:lnTo>
                <a:lnTo>
                  <a:pt x="164738" y="131266"/>
                </a:lnTo>
                <a:lnTo>
                  <a:pt x="137667" y="128905"/>
                </a:lnTo>
                <a:lnTo>
                  <a:pt x="131444" y="128905"/>
                </a:lnTo>
                <a:lnTo>
                  <a:pt x="124967" y="129286"/>
                </a:lnTo>
                <a:lnTo>
                  <a:pt x="118236" y="130175"/>
                </a:lnTo>
                <a:lnTo>
                  <a:pt x="125094" y="78105"/>
                </a:lnTo>
                <a:lnTo>
                  <a:pt x="246252" y="78105"/>
                </a:lnTo>
                <a:lnTo>
                  <a:pt x="249554" y="76708"/>
                </a:lnTo>
                <a:lnTo>
                  <a:pt x="255015" y="71247"/>
                </a:lnTo>
                <a:lnTo>
                  <a:pt x="256412" y="67818"/>
                </a:lnTo>
                <a:lnTo>
                  <a:pt x="256412" y="10033"/>
                </a:lnTo>
                <a:lnTo>
                  <a:pt x="255015" y="6731"/>
                </a:lnTo>
                <a:lnTo>
                  <a:pt x="249554" y="12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2831"/>
            <a:ext cx="5735516" cy="6159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8640" y="6824471"/>
            <a:ext cx="5760720" cy="1508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3448" y="1312831"/>
            <a:ext cx="5325065" cy="3441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2831"/>
            <a:ext cx="5735516" cy="4823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2831"/>
            <a:ext cx="5735516" cy="4435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843" y="1312945"/>
            <a:ext cx="5580697" cy="2275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6858000" cy="632460"/>
          </a:xfrm>
          <a:custGeom>
            <a:avLst/>
            <a:gdLst/>
            <a:ahLst/>
            <a:cxnLst/>
            <a:rect l="l" t="t" r="r" b="b"/>
            <a:pathLst>
              <a:path w="6858000" h="632460">
                <a:moveTo>
                  <a:pt x="6858000" y="0"/>
                </a:moveTo>
                <a:lnTo>
                  <a:pt x="0" y="0"/>
                </a:lnTo>
                <a:lnTo>
                  <a:pt x="0" y="632459"/>
                </a:lnTo>
                <a:lnTo>
                  <a:pt x="6858000" y="632459"/>
                </a:lnTo>
                <a:lnTo>
                  <a:pt x="6858000" y="0"/>
                </a:lnTo>
                <a:close/>
              </a:path>
            </a:pathLst>
          </a:custGeom>
          <a:solidFill>
            <a:srgbClr val="FFC000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3448" y="1320031"/>
            <a:ext cx="4626578" cy="2923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7048" y="1312831"/>
            <a:ext cx="5674309" cy="2264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8640" y="1317100"/>
            <a:ext cx="5731934" cy="4497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09286"/>
            <a:ext cx="5735516" cy="39817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4355"/>
            <a:ext cx="5735516" cy="3981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4355"/>
            <a:ext cx="5735516" cy="6159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8640" y="5745479"/>
            <a:ext cx="5760720" cy="3023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2240" y="1315879"/>
            <a:ext cx="5735516" cy="4510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847" y="1312831"/>
            <a:ext cx="3632854" cy="3052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0351" y="624839"/>
            <a:ext cx="5875020" cy="5644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033" y="223215"/>
            <a:ext cx="13874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 b="1">
                <a:solidFill>
                  <a:srgbClr val="626060"/>
                </a:solidFill>
                <a:latin typeface="Arial"/>
                <a:cs typeface="Arial"/>
              </a:rPr>
              <a:t>C </a:t>
            </a:r>
            <a:r>
              <a:rPr dirty="0" sz="1100" b="1">
                <a:solidFill>
                  <a:srgbClr val="626060"/>
                </a:solidFill>
                <a:latin typeface="Arial"/>
                <a:cs typeface="Arial"/>
              </a:rPr>
              <a:t>o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d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30" b="1">
                <a:solidFill>
                  <a:srgbClr val="626060"/>
                </a:solidFill>
                <a:latin typeface="Arial"/>
                <a:cs typeface="Arial"/>
              </a:rPr>
              <a:t>F </a:t>
            </a:r>
            <a:r>
              <a:rPr dirty="0" sz="1100" spc="30" b="1">
                <a:solidFill>
                  <a:srgbClr val="626060"/>
                </a:solidFill>
                <a:latin typeface="Arial"/>
                <a:cs typeface="Arial"/>
              </a:rPr>
              <a:t>e </a:t>
            </a:r>
            <a:r>
              <a:rPr dirty="0" sz="1100" spc="-45" b="1">
                <a:solidFill>
                  <a:srgbClr val="626060"/>
                </a:solidFill>
                <a:latin typeface="Arial"/>
                <a:cs typeface="Arial"/>
              </a:rPr>
              <a:t>s </a:t>
            </a:r>
            <a:r>
              <a:rPr dirty="0" sz="1100" spc="90" b="1">
                <a:solidFill>
                  <a:srgbClr val="626060"/>
                </a:solidFill>
                <a:latin typeface="Arial"/>
                <a:cs typeface="Arial"/>
              </a:rPr>
              <a:t>t </a:t>
            </a:r>
            <a:r>
              <a:rPr dirty="0" sz="1100" spc="5" b="1">
                <a:solidFill>
                  <a:srgbClr val="626060"/>
                </a:solidFill>
                <a:latin typeface="Arial"/>
                <a:cs typeface="Arial"/>
              </a:rPr>
              <a:t>i </a:t>
            </a:r>
            <a:r>
              <a:rPr dirty="0" sz="1100" spc="-20" b="1">
                <a:solidFill>
                  <a:srgbClr val="626060"/>
                </a:solidFill>
                <a:latin typeface="Arial"/>
                <a:cs typeface="Arial"/>
              </a:rPr>
              <a:t>v </a:t>
            </a:r>
            <a:r>
              <a:rPr dirty="0" sz="1100" spc="20" b="1">
                <a:solidFill>
                  <a:srgbClr val="626060"/>
                </a:solidFill>
                <a:latin typeface="Arial"/>
                <a:cs typeface="Arial"/>
              </a:rPr>
              <a:t>a</a:t>
            </a:r>
            <a:r>
              <a:rPr dirty="0" sz="1100" spc="40" b="1">
                <a:solidFill>
                  <a:srgbClr val="62606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626060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9434" y="1312376"/>
            <a:ext cx="5731934" cy="2975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29"/>
              </a:spcBef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642</ep:Words>
  <ep:PresentationFormat>On-screen Show (4:3)</ep:PresentationFormat>
  <ep:Paragraphs>103</ep:Paragraphs>
  <ep:Slides>54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ep:HeadingPairs>
  <ep:TitlesOfParts>
    <vt:vector size="5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2021-06-07T04:43:46.000</dcterms:created>
  <dc:creator>paullab</dc:creator>
  <cp:lastModifiedBy>noons</cp:lastModifiedBy>
  <dcterms:modified xsi:type="dcterms:W3CDTF">2021-06-07T04:45:14.396</dcterms:modified>
  <cp:revision>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